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8000"/>
    <a:srgbClr val="FF0000"/>
    <a:srgbClr val="0527AF"/>
    <a:srgbClr val="6227AF"/>
    <a:srgbClr val="FA8000"/>
    <a:srgbClr val="FF6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E26D-9B76-4BEB-9376-96B04CF347FB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698D-0B6F-4D48-B256-F6CA4A1BA3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三沙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370" y="5043170"/>
            <a:ext cx="708660" cy="1051560"/>
          </a:xfrm>
          <a:prstGeom prst="rect">
            <a:avLst/>
          </a:prstGeom>
        </p:spPr>
      </p:pic>
      <p:sp>
        <p:nvSpPr>
          <p:cNvPr id="4" name="Freeform 6"/>
          <p:cNvSpPr/>
          <p:nvPr/>
        </p:nvSpPr>
        <p:spPr bwMode="auto">
          <a:xfrm>
            <a:off x="7967936" y="848877"/>
            <a:ext cx="1543050" cy="2341563"/>
          </a:xfrm>
          <a:custGeom>
            <a:avLst/>
            <a:gdLst>
              <a:gd name="T0" fmla="*/ 1158 w 1191"/>
              <a:gd name="T1" fmla="*/ 1152 h 1808"/>
              <a:gd name="T2" fmla="*/ 1046 w 1191"/>
              <a:gd name="T3" fmla="*/ 1189 h 1808"/>
              <a:gd name="T4" fmla="*/ 986 w 1191"/>
              <a:gd name="T5" fmla="*/ 1257 h 1808"/>
              <a:gd name="T6" fmla="*/ 931 w 1191"/>
              <a:gd name="T7" fmla="*/ 1295 h 1808"/>
              <a:gd name="T8" fmla="*/ 870 w 1191"/>
              <a:gd name="T9" fmla="*/ 1372 h 1808"/>
              <a:gd name="T10" fmla="*/ 817 w 1191"/>
              <a:gd name="T11" fmla="*/ 1402 h 1808"/>
              <a:gd name="T12" fmla="*/ 755 w 1191"/>
              <a:gd name="T13" fmla="*/ 1270 h 1808"/>
              <a:gd name="T14" fmla="*/ 866 w 1191"/>
              <a:gd name="T15" fmla="*/ 1218 h 1808"/>
              <a:gd name="T16" fmla="*/ 880 w 1191"/>
              <a:gd name="T17" fmla="*/ 1132 h 1808"/>
              <a:gd name="T18" fmla="*/ 801 w 1191"/>
              <a:gd name="T19" fmla="*/ 1183 h 1808"/>
              <a:gd name="T20" fmla="*/ 687 w 1191"/>
              <a:gd name="T21" fmla="*/ 1183 h 1808"/>
              <a:gd name="T22" fmla="*/ 680 w 1191"/>
              <a:gd name="T23" fmla="*/ 1221 h 1808"/>
              <a:gd name="T24" fmla="*/ 706 w 1191"/>
              <a:gd name="T25" fmla="*/ 1268 h 1808"/>
              <a:gd name="T26" fmla="*/ 750 w 1191"/>
              <a:gd name="T27" fmla="*/ 1327 h 1808"/>
              <a:gd name="T28" fmla="*/ 720 w 1191"/>
              <a:gd name="T29" fmla="*/ 1421 h 1808"/>
              <a:gd name="T30" fmla="*/ 687 w 1191"/>
              <a:gd name="T31" fmla="*/ 1510 h 1808"/>
              <a:gd name="T32" fmla="*/ 649 w 1191"/>
              <a:gd name="T33" fmla="*/ 1581 h 1808"/>
              <a:gd name="T34" fmla="*/ 575 w 1191"/>
              <a:gd name="T35" fmla="*/ 1647 h 1808"/>
              <a:gd name="T36" fmla="*/ 499 w 1191"/>
              <a:gd name="T37" fmla="*/ 1669 h 1808"/>
              <a:gd name="T38" fmla="*/ 371 w 1191"/>
              <a:gd name="T39" fmla="*/ 1709 h 1808"/>
              <a:gd name="T40" fmla="*/ 281 w 1191"/>
              <a:gd name="T41" fmla="*/ 1762 h 1808"/>
              <a:gd name="T42" fmla="*/ 255 w 1191"/>
              <a:gd name="T43" fmla="*/ 1600 h 1808"/>
              <a:gd name="T44" fmla="*/ 203 w 1191"/>
              <a:gd name="T45" fmla="*/ 1486 h 1808"/>
              <a:gd name="T46" fmla="*/ 144 w 1191"/>
              <a:gd name="T47" fmla="*/ 1466 h 1808"/>
              <a:gd name="T48" fmla="*/ 12 w 1191"/>
              <a:gd name="T49" fmla="*/ 1456 h 1808"/>
              <a:gd name="T50" fmla="*/ 41 w 1191"/>
              <a:gd name="T51" fmla="*/ 1364 h 1808"/>
              <a:gd name="T52" fmla="*/ 107 w 1191"/>
              <a:gd name="T53" fmla="*/ 1313 h 1808"/>
              <a:gd name="T54" fmla="*/ 214 w 1191"/>
              <a:gd name="T55" fmla="*/ 1344 h 1808"/>
              <a:gd name="T56" fmla="*/ 263 w 1191"/>
              <a:gd name="T57" fmla="*/ 1380 h 1808"/>
              <a:gd name="T58" fmla="*/ 310 w 1191"/>
              <a:gd name="T59" fmla="*/ 1365 h 1808"/>
              <a:gd name="T60" fmla="*/ 400 w 1191"/>
              <a:gd name="T61" fmla="*/ 1343 h 1808"/>
              <a:gd name="T62" fmla="*/ 375 w 1191"/>
              <a:gd name="T63" fmla="*/ 1281 h 1808"/>
              <a:gd name="T64" fmla="*/ 382 w 1191"/>
              <a:gd name="T65" fmla="*/ 1209 h 1808"/>
              <a:gd name="T66" fmla="*/ 405 w 1191"/>
              <a:gd name="T67" fmla="*/ 1162 h 1808"/>
              <a:gd name="T68" fmla="*/ 332 w 1191"/>
              <a:gd name="T69" fmla="*/ 1059 h 1808"/>
              <a:gd name="T70" fmla="*/ 378 w 1191"/>
              <a:gd name="T71" fmla="*/ 977 h 1808"/>
              <a:gd name="T72" fmla="*/ 331 w 1191"/>
              <a:gd name="T73" fmla="*/ 899 h 1808"/>
              <a:gd name="T74" fmla="*/ 357 w 1191"/>
              <a:gd name="T75" fmla="*/ 779 h 1808"/>
              <a:gd name="T76" fmla="*/ 480 w 1191"/>
              <a:gd name="T77" fmla="*/ 691 h 1808"/>
              <a:gd name="T78" fmla="*/ 379 w 1191"/>
              <a:gd name="T79" fmla="*/ 608 h 1808"/>
              <a:gd name="T80" fmla="*/ 358 w 1191"/>
              <a:gd name="T81" fmla="*/ 561 h 1808"/>
              <a:gd name="T82" fmla="*/ 340 w 1191"/>
              <a:gd name="T83" fmla="*/ 522 h 1808"/>
              <a:gd name="T84" fmla="*/ 313 w 1191"/>
              <a:gd name="T85" fmla="*/ 470 h 1808"/>
              <a:gd name="T86" fmla="*/ 291 w 1191"/>
              <a:gd name="T87" fmla="*/ 340 h 1808"/>
              <a:gd name="T88" fmla="*/ 221 w 1191"/>
              <a:gd name="T89" fmla="*/ 268 h 1808"/>
              <a:gd name="T90" fmla="*/ 277 w 1191"/>
              <a:gd name="T91" fmla="*/ 122 h 1808"/>
              <a:gd name="T92" fmla="*/ 396 w 1191"/>
              <a:gd name="T93" fmla="*/ 100 h 1808"/>
              <a:gd name="T94" fmla="*/ 452 w 1191"/>
              <a:gd name="T95" fmla="*/ 3 h 1808"/>
              <a:gd name="T96" fmla="*/ 514 w 1191"/>
              <a:gd name="T97" fmla="*/ 170 h 1808"/>
              <a:gd name="T98" fmla="*/ 536 w 1191"/>
              <a:gd name="T99" fmla="*/ 218 h 1808"/>
              <a:gd name="T100" fmla="*/ 585 w 1191"/>
              <a:gd name="T101" fmla="*/ 248 h 1808"/>
              <a:gd name="T102" fmla="*/ 635 w 1191"/>
              <a:gd name="T103" fmla="*/ 314 h 1808"/>
              <a:gd name="T104" fmla="*/ 742 w 1191"/>
              <a:gd name="T105" fmla="*/ 354 h 1808"/>
              <a:gd name="T106" fmla="*/ 842 w 1191"/>
              <a:gd name="T107" fmla="*/ 371 h 1808"/>
              <a:gd name="T108" fmla="*/ 922 w 1191"/>
              <a:gd name="T109" fmla="*/ 351 h 1808"/>
              <a:gd name="T110" fmla="*/ 975 w 1191"/>
              <a:gd name="T111" fmla="*/ 358 h 1808"/>
              <a:gd name="T112" fmla="*/ 998 w 1191"/>
              <a:gd name="T113" fmla="*/ 403 h 1808"/>
              <a:gd name="T114" fmla="*/ 1032 w 1191"/>
              <a:gd name="T115" fmla="*/ 540 h 1808"/>
              <a:gd name="T116" fmla="*/ 1050 w 1191"/>
              <a:gd name="T117" fmla="*/ 588 h 1808"/>
              <a:gd name="T118" fmla="*/ 1087 w 1191"/>
              <a:gd name="T119" fmla="*/ 734 h 1808"/>
              <a:gd name="T120" fmla="*/ 1099 w 1191"/>
              <a:gd name="T121" fmla="*/ 917 h 1808"/>
              <a:gd name="T122" fmla="*/ 1130 w 1191"/>
              <a:gd name="T123" fmla="*/ 1039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91" h="1808">
                <a:moveTo>
                  <a:pt x="1160" y="1055"/>
                </a:moveTo>
                <a:cubicBezTo>
                  <a:pt x="1161" y="1058"/>
                  <a:pt x="1162" y="1058"/>
                  <a:pt x="1163" y="1060"/>
                </a:cubicBezTo>
                <a:cubicBezTo>
                  <a:pt x="1163" y="1060"/>
                  <a:pt x="1164" y="1060"/>
                  <a:pt x="1164" y="1060"/>
                </a:cubicBezTo>
                <a:cubicBezTo>
                  <a:pt x="1164" y="1061"/>
                  <a:pt x="1164" y="1061"/>
                  <a:pt x="1164" y="1062"/>
                </a:cubicBezTo>
                <a:cubicBezTo>
                  <a:pt x="1165" y="1062"/>
                  <a:pt x="1165" y="1063"/>
                  <a:pt x="1166" y="1063"/>
                </a:cubicBezTo>
                <a:cubicBezTo>
                  <a:pt x="1166" y="1064"/>
                  <a:pt x="1166" y="1064"/>
                  <a:pt x="1166" y="1065"/>
                </a:cubicBezTo>
                <a:cubicBezTo>
                  <a:pt x="1167" y="1065"/>
                  <a:pt x="1167" y="1066"/>
                  <a:pt x="1168" y="1066"/>
                </a:cubicBezTo>
                <a:cubicBezTo>
                  <a:pt x="1168" y="1067"/>
                  <a:pt x="1168" y="1067"/>
                  <a:pt x="1168" y="1068"/>
                </a:cubicBezTo>
                <a:cubicBezTo>
                  <a:pt x="1168" y="1068"/>
                  <a:pt x="1169" y="1068"/>
                  <a:pt x="1169" y="1068"/>
                </a:cubicBezTo>
                <a:cubicBezTo>
                  <a:pt x="1169" y="1069"/>
                  <a:pt x="1169" y="1070"/>
                  <a:pt x="1169" y="1071"/>
                </a:cubicBezTo>
                <a:cubicBezTo>
                  <a:pt x="1169" y="1071"/>
                  <a:pt x="1170" y="1071"/>
                  <a:pt x="1170" y="1071"/>
                </a:cubicBezTo>
                <a:cubicBezTo>
                  <a:pt x="1170" y="1072"/>
                  <a:pt x="1171" y="1074"/>
                  <a:pt x="1171" y="1075"/>
                </a:cubicBezTo>
                <a:cubicBezTo>
                  <a:pt x="1171" y="1075"/>
                  <a:pt x="1172" y="1075"/>
                  <a:pt x="1172" y="1075"/>
                </a:cubicBezTo>
                <a:cubicBezTo>
                  <a:pt x="1172" y="1080"/>
                  <a:pt x="1172" y="1084"/>
                  <a:pt x="1172" y="1089"/>
                </a:cubicBezTo>
                <a:cubicBezTo>
                  <a:pt x="1172" y="1089"/>
                  <a:pt x="1171" y="1089"/>
                  <a:pt x="1171" y="1089"/>
                </a:cubicBezTo>
                <a:cubicBezTo>
                  <a:pt x="1171" y="1091"/>
                  <a:pt x="1171" y="1094"/>
                  <a:pt x="1171" y="1096"/>
                </a:cubicBezTo>
                <a:cubicBezTo>
                  <a:pt x="1171" y="1096"/>
                  <a:pt x="1170" y="1096"/>
                  <a:pt x="1170" y="1096"/>
                </a:cubicBezTo>
                <a:cubicBezTo>
                  <a:pt x="1169" y="1100"/>
                  <a:pt x="1170" y="1118"/>
                  <a:pt x="1171" y="1121"/>
                </a:cubicBezTo>
                <a:cubicBezTo>
                  <a:pt x="1171" y="1121"/>
                  <a:pt x="1172" y="1121"/>
                  <a:pt x="1172" y="1121"/>
                </a:cubicBezTo>
                <a:cubicBezTo>
                  <a:pt x="1172" y="1122"/>
                  <a:pt x="1173" y="1123"/>
                  <a:pt x="1173" y="1125"/>
                </a:cubicBezTo>
                <a:cubicBezTo>
                  <a:pt x="1174" y="1125"/>
                  <a:pt x="1174" y="1125"/>
                  <a:pt x="1175" y="1126"/>
                </a:cubicBezTo>
                <a:cubicBezTo>
                  <a:pt x="1182" y="1136"/>
                  <a:pt x="1191" y="1141"/>
                  <a:pt x="1191" y="1158"/>
                </a:cubicBezTo>
                <a:cubicBezTo>
                  <a:pt x="1190" y="1159"/>
                  <a:pt x="1191" y="1158"/>
                  <a:pt x="1190" y="1160"/>
                </a:cubicBezTo>
                <a:cubicBezTo>
                  <a:pt x="1179" y="1162"/>
                  <a:pt x="1174" y="1158"/>
                  <a:pt x="1166" y="1155"/>
                </a:cubicBezTo>
                <a:cubicBezTo>
                  <a:pt x="1165" y="1155"/>
                  <a:pt x="1164" y="1155"/>
                  <a:pt x="1163" y="1155"/>
                </a:cubicBezTo>
                <a:cubicBezTo>
                  <a:pt x="1163" y="1154"/>
                  <a:pt x="1163" y="1154"/>
                  <a:pt x="1163" y="1154"/>
                </a:cubicBezTo>
                <a:cubicBezTo>
                  <a:pt x="1162" y="1154"/>
                  <a:pt x="1161" y="1154"/>
                  <a:pt x="1160" y="1154"/>
                </a:cubicBezTo>
                <a:cubicBezTo>
                  <a:pt x="1160" y="1153"/>
                  <a:pt x="1160" y="1153"/>
                  <a:pt x="1160" y="1153"/>
                </a:cubicBezTo>
                <a:cubicBezTo>
                  <a:pt x="1159" y="1153"/>
                  <a:pt x="1159" y="1153"/>
                  <a:pt x="1158" y="1153"/>
                </a:cubicBezTo>
                <a:cubicBezTo>
                  <a:pt x="1158" y="1152"/>
                  <a:pt x="1158" y="1152"/>
                  <a:pt x="1158" y="1152"/>
                </a:cubicBezTo>
                <a:cubicBezTo>
                  <a:pt x="1157" y="1152"/>
                  <a:pt x="1156" y="1152"/>
                  <a:pt x="1155" y="1152"/>
                </a:cubicBezTo>
                <a:cubicBezTo>
                  <a:pt x="1155" y="1151"/>
                  <a:pt x="1155" y="1151"/>
                  <a:pt x="1155" y="1151"/>
                </a:cubicBezTo>
                <a:cubicBezTo>
                  <a:pt x="1144" y="1147"/>
                  <a:pt x="1133" y="1144"/>
                  <a:pt x="1121" y="1141"/>
                </a:cubicBezTo>
                <a:cubicBezTo>
                  <a:pt x="1118" y="1140"/>
                  <a:pt x="1114" y="1140"/>
                  <a:pt x="1110" y="1140"/>
                </a:cubicBezTo>
                <a:cubicBezTo>
                  <a:pt x="1101" y="1137"/>
                  <a:pt x="1090" y="1137"/>
                  <a:pt x="1081" y="1141"/>
                </a:cubicBezTo>
                <a:cubicBezTo>
                  <a:pt x="1080" y="1141"/>
                  <a:pt x="1078" y="1141"/>
                  <a:pt x="1076" y="1142"/>
                </a:cubicBezTo>
                <a:cubicBezTo>
                  <a:pt x="1076" y="1142"/>
                  <a:pt x="1076" y="1143"/>
                  <a:pt x="1076" y="1144"/>
                </a:cubicBezTo>
                <a:cubicBezTo>
                  <a:pt x="1075" y="1144"/>
                  <a:pt x="1074" y="1144"/>
                  <a:pt x="1073" y="1144"/>
                </a:cubicBezTo>
                <a:cubicBezTo>
                  <a:pt x="1073" y="1144"/>
                  <a:pt x="1073" y="1144"/>
                  <a:pt x="1073" y="1145"/>
                </a:cubicBezTo>
                <a:cubicBezTo>
                  <a:pt x="1072" y="1146"/>
                  <a:pt x="1071" y="1147"/>
                  <a:pt x="1070" y="1148"/>
                </a:cubicBezTo>
                <a:cubicBezTo>
                  <a:pt x="1070" y="1148"/>
                  <a:pt x="1070" y="1149"/>
                  <a:pt x="1070" y="1150"/>
                </a:cubicBezTo>
                <a:cubicBezTo>
                  <a:pt x="1069" y="1150"/>
                  <a:pt x="1068" y="1150"/>
                  <a:pt x="1068" y="1151"/>
                </a:cubicBezTo>
                <a:cubicBezTo>
                  <a:pt x="1068" y="1151"/>
                  <a:pt x="1068" y="1152"/>
                  <a:pt x="1068" y="1153"/>
                </a:cubicBezTo>
                <a:cubicBezTo>
                  <a:pt x="1067" y="1153"/>
                  <a:pt x="1067" y="1153"/>
                  <a:pt x="1067" y="1153"/>
                </a:cubicBezTo>
                <a:cubicBezTo>
                  <a:pt x="1067" y="1153"/>
                  <a:pt x="1067" y="1154"/>
                  <a:pt x="1067" y="1155"/>
                </a:cubicBezTo>
                <a:cubicBezTo>
                  <a:pt x="1066" y="1155"/>
                  <a:pt x="1066" y="1155"/>
                  <a:pt x="1066" y="1155"/>
                </a:cubicBezTo>
                <a:cubicBezTo>
                  <a:pt x="1066" y="1155"/>
                  <a:pt x="1066" y="1156"/>
                  <a:pt x="1066" y="1157"/>
                </a:cubicBezTo>
                <a:cubicBezTo>
                  <a:pt x="1065" y="1157"/>
                  <a:pt x="1065" y="1157"/>
                  <a:pt x="1065" y="1157"/>
                </a:cubicBezTo>
                <a:cubicBezTo>
                  <a:pt x="1065" y="1157"/>
                  <a:pt x="1065" y="1158"/>
                  <a:pt x="1065" y="1159"/>
                </a:cubicBezTo>
                <a:cubicBezTo>
                  <a:pt x="1064" y="1159"/>
                  <a:pt x="1063" y="1159"/>
                  <a:pt x="1063" y="1160"/>
                </a:cubicBezTo>
                <a:cubicBezTo>
                  <a:pt x="1062" y="1162"/>
                  <a:pt x="1061" y="1164"/>
                  <a:pt x="1061" y="1166"/>
                </a:cubicBezTo>
                <a:cubicBezTo>
                  <a:pt x="1060" y="1166"/>
                  <a:pt x="1059" y="1166"/>
                  <a:pt x="1059" y="1167"/>
                </a:cubicBezTo>
                <a:cubicBezTo>
                  <a:pt x="1058" y="1169"/>
                  <a:pt x="1057" y="1171"/>
                  <a:pt x="1057" y="1173"/>
                </a:cubicBezTo>
                <a:cubicBezTo>
                  <a:pt x="1056" y="1173"/>
                  <a:pt x="1055" y="1173"/>
                  <a:pt x="1055" y="1174"/>
                </a:cubicBezTo>
                <a:cubicBezTo>
                  <a:pt x="1054" y="1175"/>
                  <a:pt x="1054" y="1176"/>
                  <a:pt x="1054" y="1178"/>
                </a:cubicBezTo>
                <a:cubicBezTo>
                  <a:pt x="1053" y="1178"/>
                  <a:pt x="1052" y="1178"/>
                  <a:pt x="1052" y="1179"/>
                </a:cubicBezTo>
                <a:cubicBezTo>
                  <a:pt x="1051" y="1180"/>
                  <a:pt x="1051" y="1181"/>
                  <a:pt x="1051" y="1183"/>
                </a:cubicBezTo>
                <a:cubicBezTo>
                  <a:pt x="1050" y="1183"/>
                  <a:pt x="1049" y="1183"/>
                  <a:pt x="1049" y="1184"/>
                </a:cubicBezTo>
                <a:cubicBezTo>
                  <a:pt x="1048" y="1185"/>
                  <a:pt x="1048" y="1186"/>
                  <a:pt x="1048" y="1188"/>
                </a:cubicBezTo>
                <a:cubicBezTo>
                  <a:pt x="1047" y="1188"/>
                  <a:pt x="1046" y="1188"/>
                  <a:pt x="1046" y="1189"/>
                </a:cubicBezTo>
                <a:cubicBezTo>
                  <a:pt x="1045" y="1190"/>
                  <a:pt x="1045" y="1191"/>
                  <a:pt x="1045" y="1193"/>
                </a:cubicBezTo>
                <a:cubicBezTo>
                  <a:pt x="1044" y="1193"/>
                  <a:pt x="1043" y="1193"/>
                  <a:pt x="1043" y="1194"/>
                </a:cubicBezTo>
                <a:cubicBezTo>
                  <a:pt x="1043" y="1194"/>
                  <a:pt x="1043" y="1195"/>
                  <a:pt x="1043" y="1196"/>
                </a:cubicBezTo>
                <a:cubicBezTo>
                  <a:pt x="1042" y="1196"/>
                  <a:pt x="1041" y="1196"/>
                  <a:pt x="1041" y="1197"/>
                </a:cubicBezTo>
                <a:cubicBezTo>
                  <a:pt x="1041" y="1197"/>
                  <a:pt x="1041" y="1198"/>
                  <a:pt x="1041" y="1199"/>
                </a:cubicBezTo>
                <a:cubicBezTo>
                  <a:pt x="1040" y="1199"/>
                  <a:pt x="1039" y="1199"/>
                  <a:pt x="1039" y="1199"/>
                </a:cubicBezTo>
                <a:cubicBezTo>
                  <a:pt x="1039" y="1200"/>
                  <a:pt x="1039" y="1201"/>
                  <a:pt x="1039" y="1201"/>
                </a:cubicBezTo>
                <a:cubicBezTo>
                  <a:pt x="1038" y="1202"/>
                  <a:pt x="1037" y="1202"/>
                  <a:pt x="1037" y="1202"/>
                </a:cubicBezTo>
                <a:cubicBezTo>
                  <a:pt x="1037" y="1203"/>
                  <a:pt x="1037" y="1204"/>
                  <a:pt x="1037" y="1204"/>
                </a:cubicBezTo>
                <a:cubicBezTo>
                  <a:pt x="1036" y="1205"/>
                  <a:pt x="1035" y="1205"/>
                  <a:pt x="1035" y="1205"/>
                </a:cubicBezTo>
                <a:cubicBezTo>
                  <a:pt x="1035" y="1206"/>
                  <a:pt x="1035" y="1207"/>
                  <a:pt x="1035" y="1207"/>
                </a:cubicBezTo>
                <a:cubicBezTo>
                  <a:pt x="1034" y="1208"/>
                  <a:pt x="1033" y="1208"/>
                  <a:pt x="1033" y="1208"/>
                </a:cubicBezTo>
                <a:cubicBezTo>
                  <a:pt x="1033" y="1209"/>
                  <a:pt x="1033" y="1210"/>
                  <a:pt x="1033" y="1210"/>
                </a:cubicBezTo>
                <a:cubicBezTo>
                  <a:pt x="1032" y="1211"/>
                  <a:pt x="1031" y="1211"/>
                  <a:pt x="1031" y="1211"/>
                </a:cubicBezTo>
                <a:cubicBezTo>
                  <a:pt x="1031" y="1212"/>
                  <a:pt x="1031" y="1213"/>
                  <a:pt x="1031" y="1213"/>
                </a:cubicBezTo>
                <a:cubicBezTo>
                  <a:pt x="1030" y="1214"/>
                  <a:pt x="1029" y="1215"/>
                  <a:pt x="1028" y="1215"/>
                </a:cubicBezTo>
                <a:cubicBezTo>
                  <a:pt x="1028" y="1216"/>
                  <a:pt x="1028" y="1217"/>
                  <a:pt x="1028" y="1217"/>
                </a:cubicBezTo>
                <a:cubicBezTo>
                  <a:pt x="1027" y="1218"/>
                  <a:pt x="1026" y="1218"/>
                  <a:pt x="1026" y="1218"/>
                </a:cubicBezTo>
                <a:cubicBezTo>
                  <a:pt x="1026" y="1219"/>
                  <a:pt x="1026" y="1220"/>
                  <a:pt x="1026" y="1220"/>
                </a:cubicBezTo>
                <a:cubicBezTo>
                  <a:pt x="1024" y="1221"/>
                  <a:pt x="1023" y="1222"/>
                  <a:pt x="1022" y="1223"/>
                </a:cubicBezTo>
                <a:cubicBezTo>
                  <a:pt x="1022" y="1224"/>
                  <a:pt x="1022" y="1225"/>
                  <a:pt x="1022" y="1225"/>
                </a:cubicBezTo>
                <a:cubicBezTo>
                  <a:pt x="1015" y="1233"/>
                  <a:pt x="1008" y="1240"/>
                  <a:pt x="1002" y="1247"/>
                </a:cubicBezTo>
                <a:cubicBezTo>
                  <a:pt x="1001" y="1247"/>
                  <a:pt x="1000" y="1247"/>
                  <a:pt x="1000" y="1247"/>
                </a:cubicBezTo>
                <a:cubicBezTo>
                  <a:pt x="999" y="1249"/>
                  <a:pt x="998" y="1250"/>
                  <a:pt x="997" y="1251"/>
                </a:cubicBezTo>
                <a:cubicBezTo>
                  <a:pt x="996" y="1251"/>
                  <a:pt x="995" y="1251"/>
                  <a:pt x="995" y="1251"/>
                </a:cubicBezTo>
                <a:cubicBezTo>
                  <a:pt x="994" y="1252"/>
                  <a:pt x="994" y="1253"/>
                  <a:pt x="994" y="1253"/>
                </a:cubicBezTo>
                <a:cubicBezTo>
                  <a:pt x="993" y="1253"/>
                  <a:pt x="993" y="1253"/>
                  <a:pt x="992" y="1253"/>
                </a:cubicBezTo>
                <a:cubicBezTo>
                  <a:pt x="992" y="1254"/>
                  <a:pt x="992" y="1254"/>
                  <a:pt x="992" y="1254"/>
                </a:cubicBezTo>
                <a:cubicBezTo>
                  <a:pt x="990" y="1255"/>
                  <a:pt x="988" y="1256"/>
                  <a:pt x="986" y="1256"/>
                </a:cubicBezTo>
                <a:cubicBezTo>
                  <a:pt x="986" y="1257"/>
                  <a:pt x="986" y="1257"/>
                  <a:pt x="986" y="1257"/>
                </a:cubicBezTo>
                <a:cubicBezTo>
                  <a:pt x="985" y="1257"/>
                  <a:pt x="983" y="1257"/>
                  <a:pt x="982" y="1257"/>
                </a:cubicBezTo>
                <a:cubicBezTo>
                  <a:pt x="982" y="1258"/>
                  <a:pt x="982" y="1258"/>
                  <a:pt x="982" y="1258"/>
                </a:cubicBezTo>
                <a:cubicBezTo>
                  <a:pt x="981" y="1258"/>
                  <a:pt x="980" y="1258"/>
                  <a:pt x="979" y="1258"/>
                </a:cubicBezTo>
                <a:cubicBezTo>
                  <a:pt x="979" y="1259"/>
                  <a:pt x="979" y="1259"/>
                  <a:pt x="979" y="1259"/>
                </a:cubicBezTo>
                <a:cubicBezTo>
                  <a:pt x="978" y="1259"/>
                  <a:pt x="977" y="1259"/>
                  <a:pt x="976" y="1259"/>
                </a:cubicBezTo>
                <a:cubicBezTo>
                  <a:pt x="976" y="1260"/>
                  <a:pt x="976" y="1260"/>
                  <a:pt x="976" y="1260"/>
                </a:cubicBezTo>
                <a:cubicBezTo>
                  <a:pt x="975" y="1260"/>
                  <a:pt x="974" y="1260"/>
                  <a:pt x="973" y="1260"/>
                </a:cubicBezTo>
                <a:cubicBezTo>
                  <a:pt x="973" y="1261"/>
                  <a:pt x="973" y="1261"/>
                  <a:pt x="973" y="1261"/>
                </a:cubicBezTo>
                <a:cubicBezTo>
                  <a:pt x="972" y="1261"/>
                  <a:pt x="972" y="1261"/>
                  <a:pt x="971" y="1261"/>
                </a:cubicBezTo>
                <a:cubicBezTo>
                  <a:pt x="971" y="1262"/>
                  <a:pt x="971" y="1262"/>
                  <a:pt x="971" y="1262"/>
                </a:cubicBezTo>
                <a:cubicBezTo>
                  <a:pt x="970" y="1262"/>
                  <a:pt x="969" y="1262"/>
                  <a:pt x="968" y="1262"/>
                </a:cubicBezTo>
                <a:cubicBezTo>
                  <a:pt x="968" y="1263"/>
                  <a:pt x="968" y="1263"/>
                  <a:pt x="968" y="1263"/>
                </a:cubicBezTo>
                <a:cubicBezTo>
                  <a:pt x="966" y="1264"/>
                  <a:pt x="964" y="1265"/>
                  <a:pt x="962" y="1265"/>
                </a:cubicBezTo>
                <a:cubicBezTo>
                  <a:pt x="962" y="1266"/>
                  <a:pt x="962" y="1266"/>
                  <a:pt x="962" y="1266"/>
                </a:cubicBezTo>
                <a:cubicBezTo>
                  <a:pt x="961" y="1266"/>
                  <a:pt x="961" y="1266"/>
                  <a:pt x="960" y="1266"/>
                </a:cubicBezTo>
                <a:cubicBezTo>
                  <a:pt x="960" y="1267"/>
                  <a:pt x="960" y="1267"/>
                  <a:pt x="960" y="1267"/>
                </a:cubicBezTo>
                <a:cubicBezTo>
                  <a:pt x="958" y="1268"/>
                  <a:pt x="956" y="1269"/>
                  <a:pt x="954" y="1269"/>
                </a:cubicBezTo>
                <a:cubicBezTo>
                  <a:pt x="954" y="1270"/>
                  <a:pt x="953" y="1271"/>
                  <a:pt x="953" y="1271"/>
                </a:cubicBezTo>
                <a:cubicBezTo>
                  <a:pt x="952" y="1272"/>
                  <a:pt x="951" y="1272"/>
                  <a:pt x="950" y="1272"/>
                </a:cubicBezTo>
                <a:cubicBezTo>
                  <a:pt x="949" y="1274"/>
                  <a:pt x="948" y="1275"/>
                  <a:pt x="947" y="1276"/>
                </a:cubicBezTo>
                <a:cubicBezTo>
                  <a:pt x="946" y="1276"/>
                  <a:pt x="946" y="1276"/>
                  <a:pt x="945" y="1276"/>
                </a:cubicBezTo>
                <a:cubicBezTo>
                  <a:pt x="944" y="1278"/>
                  <a:pt x="943" y="1279"/>
                  <a:pt x="942" y="1280"/>
                </a:cubicBezTo>
                <a:cubicBezTo>
                  <a:pt x="941" y="1280"/>
                  <a:pt x="941" y="1281"/>
                  <a:pt x="940" y="1281"/>
                </a:cubicBezTo>
                <a:cubicBezTo>
                  <a:pt x="940" y="1282"/>
                  <a:pt x="940" y="1282"/>
                  <a:pt x="940" y="1283"/>
                </a:cubicBezTo>
                <a:cubicBezTo>
                  <a:pt x="939" y="1284"/>
                  <a:pt x="937" y="1285"/>
                  <a:pt x="936" y="1286"/>
                </a:cubicBezTo>
                <a:cubicBezTo>
                  <a:pt x="936" y="1287"/>
                  <a:pt x="936" y="1287"/>
                  <a:pt x="936" y="1288"/>
                </a:cubicBezTo>
                <a:cubicBezTo>
                  <a:pt x="935" y="1289"/>
                  <a:pt x="934" y="1289"/>
                  <a:pt x="933" y="1290"/>
                </a:cubicBezTo>
                <a:cubicBezTo>
                  <a:pt x="933" y="1291"/>
                  <a:pt x="933" y="1291"/>
                  <a:pt x="933" y="1292"/>
                </a:cubicBezTo>
                <a:cubicBezTo>
                  <a:pt x="932" y="1292"/>
                  <a:pt x="932" y="1293"/>
                  <a:pt x="931" y="1293"/>
                </a:cubicBezTo>
                <a:cubicBezTo>
                  <a:pt x="931" y="1294"/>
                  <a:pt x="931" y="1294"/>
                  <a:pt x="931" y="1295"/>
                </a:cubicBezTo>
                <a:cubicBezTo>
                  <a:pt x="930" y="1295"/>
                  <a:pt x="930" y="1296"/>
                  <a:pt x="929" y="1296"/>
                </a:cubicBezTo>
                <a:cubicBezTo>
                  <a:pt x="929" y="1297"/>
                  <a:pt x="928" y="1298"/>
                  <a:pt x="928" y="1299"/>
                </a:cubicBezTo>
                <a:cubicBezTo>
                  <a:pt x="928" y="1299"/>
                  <a:pt x="927" y="1299"/>
                  <a:pt x="927" y="1299"/>
                </a:cubicBezTo>
                <a:cubicBezTo>
                  <a:pt x="927" y="1300"/>
                  <a:pt x="926" y="1302"/>
                  <a:pt x="926" y="1303"/>
                </a:cubicBezTo>
                <a:cubicBezTo>
                  <a:pt x="925" y="1303"/>
                  <a:pt x="925" y="1304"/>
                  <a:pt x="924" y="1304"/>
                </a:cubicBezTo>
                <a:cubicBezTo>
                  <a:pt x="924" y="1305"/>
                  <a:pt x="924" y="1305"/>
                  <a:pt x="924" y="1306"/>
                </a:cubicBezTo>
                <a:cubicBezTo>
                  <a:pt x="924" y="1306"/>
                  <a:pt x="923" y="1306"/>
                  <a:pt x="923" y="1306"/>
                </a:cubicBezTo>
                <a:cubicBezTo>
                  <a:pt x="923" y="1307"/>
                  <a:pt x="923" y="1307"/>
                  <a:pt x="923" y="1308"/>
                </a:cubicBezTo>
                <a:cubicBezTo>
                  <a:pt x="923" y="1308"/>
                  <a:pt x="922" y="1308"/>
                  <a:pt x="922" y="1308"/>
                </a:cubicBezTo>
                <a:cubicBezTo>
                  <a:pt x="922" y="1309"/>
                  <a:pt x="922" y="1309"/>
                  <a:pt x="922" y="1310"/>
                </a:cubicBezTo>
                <a:cubicBezTo>
                  <a:pt x="922" y="1310"/>
                  <a:pt x="921" y="1310"/>
                  <a:pt x="921" y="1310"/>
                </a:cubicBezTo>
                <a:cubicBezTo>
                  <a:pt x="921" y="1311"/>
                  <a:pt x="921" y="1311"/>
                  <a:pt x="921" y="1312"/>
                </a:cubicBezTo>
                <a:cubicBezTo>
                  <a:pt x="921" y="1312"/>
                  <a:pt x="920" y="1312"/>
                  <a:pt x="920" y="1312"/>
                </a:cubicBezTo>
                <a:cubicBezTo>
                  <a:pt x="920" y="1313"/>
                  <a:pt x="919" y="1314"/>
                  <a:pt x="919" y="1315"/>
                </a:cubicBezTo>
                <a:cubicBezTo>
                  <a:pt x="918" y="1315"/>
                  <a:pt x="918" y="1316"/>
                  <a:pt x="917" y="1316"/>
                </a:cubicBezTo>
                <a:cubicBezTo>
                  <a:pt x="917" y="1317"/>
                  <a:pt x="916" y="1319"/>
                  <a:pt x="916" y="1320"/>
                </a:cubicBezTo>
                <a:cubicBezTo>
                  <a:pt x="916" y="1320"/>
                  <a:pt x="915" y="1320"/>
                  <a:pt x="915" y="1320"/>
                </a:cubicBezTo>
                <a:cubicBezTo>
                  <a:pt x="915" y="1321"/>
                  <a:pt x="914" y="1322"/>
                  <a:pt x="914" y="1323"/>
                </a:cubicBezTo>
                <a:cubicBezTo>
                  <a:pt x="913" y="1323"/>
                  <a:pt x="913" y="1324"/>
                  <a:pt x="912" y="1324"/>
                </a:cubicBezTo>
                <a:cubicBezTo>
                  <a:pt x="912" y="1325"/>
                  <a:pt x="912" y="1325"/>
                  <a:pt x="912" y="1326"/>
                </a:cubicBezTo>
                <a:cubicBezTo>
                  <a:pt x="911" y="1327"/>
                  <a:pt x="910" y="1327"/>
                  <a:pt x="909" y="1328"/>
                </a:cubicBezTo>
                <a:cubicBezTo>
                  <a:pt x="909" y="1329"/>
                  <a:pt x="909" y="1329"/>
                  <a:pt x="909" y="1330"/>
                </a:cubicBezTo>
                <a:cubicBezTo>
                  <a:pt x="908" y="1331"/>
                  <a:pt x="907" y="1331"/>
                  <a:pt x="906" y="1332"/>
                </a:cubicBezTo>
                <a:cubicBezTo>
                  <a:pt x="906" y="1333"/>
                  <a:pt x="906" y="1333"/>
                  <a:pt x="906" y="1334"/>
                </a:cubicBezTo>
                <a:cubicBezTo>
                  <a:pt x="905" y="1335"/>
                  <a:pt x="904" y="1336"/>
                  <a:pt x="902" y="1337"/>
                </a:cubicBezTo>
                <a:cubicBezTo>
                  <a:pt x="902" y="1338"/>
                  <a:pt x="902" y="1338"/>
                  <a:pt x="902" y="1339"/>
                </a:cubicBezTo>
                <a:cubicBezTo>
                  <a:pt x="900" y="1341"/>
                  <a:pt x="898" y="1342"/>
                  <a:pt x="896" y="1344"/>
                </a:cubicBezTo>
                <a:cubicBezTo>
                  <a:pt x="896" y="1345"/>
                  <a:pt x="896" y="1345"/>
                  <a:pt x="896" y="1346"/>
                </a:cubicBezTo>
                <a:cubicBezTo>
                  <a:pt x="892" y="1350"/>
                  <a:pt x="887" y="1355"/>
                  <a:pt x="882" y="1359"/>
                </a:cubicBezTo>
                <a:cubicBezTo>
                  <a:pt x="878" y="1363"/>
                  <a:pt x="874" y="1367"/>
                  <a:pt x="870" y="1372"/>
                </a:cubicBezTo>
                <a:cubicBezTo>
                  <a:pt x="869" y="1372"/>
                  <a:pt x="868" y="1372"/>
                  <a:pt x="867" y="1373"/>
                </a:cubicBezTo>
                <a:cubicBezTo>
                  <a:pt x="865" y="1375"/>
                  <a:pt x="863" y="1377"/>
                  <a:pt x="861" y="1380"/>
                </a:cubicBezTo>
                <a:cubicBezTo>
                  <a:pt x="861" y="1380"/>
                  <a:pt x="860" y="1380"/>
                  <a:pt x="859" y="1380"/>
                </a:cubicBezTo>
                <a:cubicBezTo>
                  <a:pt x="858" y="1381"/>
                  <a:pt x="857" y="1382"/>
                  <a:pt x="856" y="1384"/>
                </a:cubicBezTo>
                <a:cubicBezTo>
                  <a:pt x="856" y="1384"/>
                  <a:pt x="855" y="1384"/>
                  <a:pt x="854" y="1384"/>
                </a:cubicBezTo>
                <a:cubicBezTo>
                  <a:pt x="854" y="1384"/>
                  <a:pt x="854" y="1385"/>
                  <a:pt x="853" y="1386"/>
                </a:cubicBezTo>
                <a:cubicBezTo>
                  <a:pt x="852" y="1386"/>
                  <a:pt x="851" y="1386"/>
                  <a:pt x="850" y="1387"/>
                </a:cubicBezTo>
                <a:cubicBezTo>
                  <a:pt x="850" y="1387"/>
                  <a:pt x="850" y="1387"/>
                  <a:pt x="850" y="1388"/>
                </a:cubicBezTo>
                <a:cubicBezTo>
                  <a:pt x="849" y="1388"/>
                  <a:pt x="848" y="1388"/>
                  <a:pt x="846" y="1389"/>
                </a:cubicBezTo>
                <a:cubicBezTo>
                  <a:pt x="846" y="1389"/>
                  <a:pt x="846" y="1390"/>
                  <a:pt x="845" y="1391"/>
                </a:cubicBezTo>
                <a:cubicBezTo>
                  <a:pt x="845" y="1391"/>
                  <a:pt x="844" y="1391"/>
                  <a:pt x="843" y="1391"/>
                </a:cubicBezTo>
                <a:cubicBezTo>
                  <a:pt x="843" y="1391"/>
                  <a:pt x="843" y="1391"/>
                  <a:pt x="843" y="1392"/>
                </a:cubicBezTo>
                <a:cubicBezTo>
                  <a:pt x="843" y="1392"/>
                  <a:pt x="842" y="1392"/>
                  <a:pt x="841" y="1392"/>
                </a:cubicBezTo>
                <a:cubicBezTo>
                  <a:pt x="841" y="1392"/>
                  <a:pt x="841" y="1392"/>
                  <a:pt x="841" y="1393"/>
                </a:cubicBezTo>
                <a:cubicBezTo>
                  <a:pt x="841" y="1393"/>
                  <a:pt x="840" y="1393"/>
                  <a:pt x="839" y="1393"/>
                </a:cubicBezTo>
                <a:cubicBezTo>
                  <a:pt x="839" y="1393"/>
                  <a:pt x="839" y="1393"/>
                  <a:pt x="839" y="1394"/>
                </a:cubicBezTo>
                <a:cubicBezTo>
                  <a:pt x="839" y="1394"/>
                  <a:pt x="838" y="1394"/>
                  <a:pt x="837" y="1394"/>
                </a:cubicBezTo>
                <a:cubicBezTo>
                  <a:pt x="837" y="1394"/>
                  <a:pt x="837" y="1394"/>
                  <a:pt x="837" y="1395"/>
                </a:cubicBezTo>
                <a:cubicBezTo>
                  <a:pt x="837" y="1395"/>
                  <a:pt x="836" y="1395"/>
                  <a:pt x="836" y="1395"/>
                </a:cubicBezTo>
                <a:cubicBezTo>
                  <a:pt x="836" y="1395"/>
                  <a:pt x="836" y="1395"/>
                  <a:pt x="836" y="1396"/>
                </a:cubicBezTo>
                <a:cubicBezTo>
                  <a:pt x="834" y="1396"/>
                  <a:pt x="833" y="1396"/>
                  <a:pt x="832" y="1397"/>
                </a:cubicBezTo>
                <a:cubicBezTo>
                  <a:pt x="832" y="1397"/>
                  <a:pt x="832" y="1397"/>
                  <a:pt x="832" y="1398"/>
                </a:cubicBezTo>
                <a:cubicBezTo>
                  <a:pt x="830" y="1398"/>
                  <a:pt x="830" y="1398"/>
                  <a:pt x="829" y="1398"/>
                </a:cubicBezTo>
                <a:cubicBezTo>
                  <a:pt x="829" y="1398"/>
                  <a:pt x="829" y="1398"/>
                  <a:pt x="829" y="1399"/>
                </a:cubicBezTo>
                <a:cubicBezTo>
                  <a:pt x="828" y="1399"/>
                  <a:pt x="827" y="1399"/>
                  <a:pt x="826" y="1399"/>
                </a:cubicBezTo>
                <a:cubicBezTo>
                  <a:pt x="826" y="1399"/>
                  <a:pt x="826" y="1399"/>
                  <a:pt x="826" y="1400"/>
                </a:cubicBezTo>
                <a:cubicBezTo>
                  <a:pt x="824" y="1400"/>
                  <a:pt x="823" y="1400"/>
                  <a:pt x="822" y="1400"/>
                </a:cubicBezTo>
                <a:cubicBezTo>
                  <a:pt x="822" y="1400"/>
                  <a:pt x="822" y="1400"/>
                  <a:pt x="822" y="1401"/>
                </a:cubicBezTo>
                <a:cubicBezTo>
                  <a:pt x="820" y="1401"/>
                  <a:pt x="818" y="1401"/>
                  <a:pt x="817" y="1401"/>
                </a:cubicBezTo>
                <a:cubicBezTo>
                  <a:pt x="817" y="1401"/>
                  <a:pt x="817" y="1401"/>
                  <a:pt x="817" y="1402"/>
                </a:cubicBezTo>
                <a:cubicBezTo>
                  <a:pt x="814" y="1402"/>
                  <a:pt x="805" y="1400"/>
                  <a:pt x="804" y="1400"/>
                </a:cubicBezTo>
                <a:cubicBezTo>
                  <a:pt x="804" y="1399"/>
                  <a:pt x="804" y="1399"/>
                  <a:pt x="804" y="1399"/>
                </a:cubicBezTo>
                <a:cubicBezTo>
                  <a:pt x="803" y="1399"/>
                  <a:pt x="802" y="1399"/>
                  <a:pt x="802" y="1399"/>
                </a:cubicBezTo>
                <a:cubicBezTo>
                  <a:pt x="793" y="1393"/>
                  <a:pt x="794" y="1373"/>
                  <a:pt x="791" y="1362"/>
                </a:cubicBezTo>
                <a:cubicBezTo>
                  <a:pt x="791" y="1360"/>
                  <a:pt x="791" y="1357"/>
                  <a:pt x="791" y="1355"/>
                </a:cubicBezTo>
                <a:cubicBezTo>
                  <a:pt x="790" y="1355"/>
                  <a:pt x="790" y="1355"/>
                  <a:pt x="790" y="1355"/>
                </a:cubicBezTo>
                <a:cubicBezTo>
                  <a:pt x="790" y="1353"/>
                  <a:pt x="790" y="1352"/>
                  <a:pt x="790" y="1350"/>
                </a:cubicBezTo>
                <a:cubicBezTo>
                  <a:pt x="789" y="1350"/>
                  <a:pt x="789" y="1350"/>
                  <a:pt x="789" y="1350"/>
                </a:cubicBezTo>
                <a:cubicBezTo>
                  <a:pt x="789" y="1349"/>
                  <a:pt x="789" y="1347"/>
                  <a:pt x="789" y="1346"/>
                </a:cubicBezTo>
                <a:cubicBezTo>
                  <a:pt x="788" y="1346"/>
                  <a:pt x="788" y="1346"/>
                  <a:pt x="788" y="1346"/>
                </a:cubicBezTo>
                <a:cubicBezTo>
                  <a:pt x="787" y="1345"/>
                  <a:pt x="787" y="1343"/>
                  <a:pt x="787" y="1342"/>
                </a:cubicBezTo>
                <a:cubicBezTo>
                  <a:pt x="786" y="1342"/>
                  <a:pt x="786" y="1342"/>
                  <a:pt x="786" y="1342"/>
                </a:cubicBezTo>
                <a:cubicBezTo>
                  <a:pt x="786" y="1341"/>
                  <a:pt x="786" y="1341"/>
                  <a:pt x="786" y="1340"/>
                </a:cubicBezTo>
                <a:cubicBezTo>
                  <a:pt x="785" y="1339"/>
                  <a:pt x="784" y="1339"/>
                  <a:pt x="783" y="1338"/>
                </a:cubicBezTo>
                <a:cubicBezTo>
                  <a:pt x="783" y="1337"/>
                  <a:pt x="783" y="1337"/>
                  <a:pt x="783" y="1336"/>
                </a:cubicBezTo>
                <a:cubicBezTo>
                  <a:pt x="782" y="1336"/>
                  <a:pt x="781" y="1335"/>
                  <a:pt x="781" y="1335"/>
                </a:cubicBezTo>
                <a:cubicBezTo>
                  <a:pt x="781" y="1335"/>
                  <a:pt x="781" y="1334"/>
                  <a:pt x="781" y="1334"/>
                </a:cubicBezTo>
                <a:cubicBezTo>
                  <a:pt x="780" y="1334"/>
                  <a:pt x="779" y="1333"/>
                  <a:pt x="778" y="1333"/>
                </a:cubicBezTo>
                <a:cubicBezTo>
                  <a:pt x="778" y="1332"/>
                  <a:pt x="778" y="1332"/>
                  <a:pt x="778" y="1331"/>
                </a:cubicBezTo>
                <a:cubicBezTo>
                  <a:pt x="776" y="1330"/>
                  <a:pt x="775" y="1329"/>
                  <a:pt x="774" y="1328"/>
                </a:cubicBezTo>
                <a:cubicBezTo>
                  <a:pt x="773" y="1326"/>
                  <a:pt x="772" y="1324"/>
                  <a:pt x="772" y="1322"/>
                </a:cubicBezTo>
                <a:cubicBezTo>
                  <a:pt x="771" y="1322"/>
                  <a:pt x="770" y="1321"/>
                  <a:pt x="770" y="1321"/>
                </a:cubicBezTo>
                <a:cubicBezTo>
                  <a:pt x="769" y="1319"/>
                  <a:pt x="769" y="1318"/>
                  <a:pt x="769" y="1316"/>
                </a:cubicBezTo>
                <a:cubicBezTo>
                  <a:pt x="768" y="1316"/>
                  <a:pt x="768" y="1316"/>
                  <a:pt x="768" y="1316"/>
                </a:cubicBezTo>
                <a:cubicBezTo>
                  <a:pt x="767" y="1315"/>
                  <a:pt x="767" y="1313"/>
                  <a:pt x="767" y="1312"/>
                </a:cubicBezTo>
                <a:cubicBezTo>
                  <a:pt x="766" y="1312"/>
                  <a:pt x="766" y="1312"/>
                  <a:pt x="766" y="1312"/>
                </a:cubicBezTo>
                <a:cubicBezTo>
                  <a:pt x="762" y="1301"/>
                  <a:pt x="759" y="1291"/>
                  <a:pt x="756" y="1280"/>
                </a:cubicBezTo>
                <a:cubicBezTo>
                  <a:pt x="756" y="1278"/>
                  <a:pt x="756" y="1277"/>
                  <a:pt x="756" y="1275"/>
                </a:cubicBezTo>
                <a:cubicBezTo>
                  <a:pt x="756" y="1275"/>
                  <a:pt x="755" y="1275"/>
                  <a:pt x="755" y="1275"/>
                </a:cubicBezTo>
                <a:cubicBezTo>
                  <a:pt x="755" y="1274"/>
                  <a:pt x="755" y="1272"/>
                  <a:pt x="755" y="1270"/>
                </a:cubicBezTo>
                <a:cubicBezTo>
                  <a:pt x="755" y="1270"/>
                  <a:pt x="754" y="1270"/>
                  <a:pt x="754" y="1270"/>
                </a:cubicBezTo>
                <a:cubicBezTo>
                  <a:pt x="754" y="1268"/>
                  <a:pt x="754" y="1265"/>
                  <a:pt x="754" y="1262"/>
                </a:cubicBezTo>
                <a:cubicBezTo>
                  <a:pt x="754" y="1262"/>
                  <a:pt x="754" y="1262"/>
                  <a:pt x="754" y="1261"/>
                </a:cubicBezTo>
                <a:cubicBezTo>
                  <a:pt x="754" y="1261"/>
                  <a:pt x="753" y="1261"/>
                  <a:pt x="753" y="1261"/>
                </a:cubicBezTo>
                <a:cubicBezTo>
                  <a:pt x="753" y="1257"/>
                  <a:pt x="754" y="1253"/>
                  <a:pt x="754" y="1249"/>
                </a:cubicBezTo>
                <a:cubicBezTo>
                  <a:pt x="754" y="1249"/>
                  <a:pt x="755" y="1249"/>
                  <a:pt x="755" y="1249"/>
                </a:cubicBezTo>
                <a:cubicBezTo>
                  <a:pt x="755" y="1248"/>
                  <a:pt x="755" y="1247"/>
                  <a:pt x="755" y="1246"/>
                </a:cubicBezTo>
                <a:cubicBezTo>
                  <a:pt x="755" y="1246"/>
                  <a:pt x="756" y="1246"/>
                  <a:pt x="756" y="1246"/>
                </a:cubicBezTo>
                <a:cubicBezTo>
                  <a:pt x="756" y="1245"/>
                  <a:pt x="756" y="1244"/>
                  <a:pt x="756" y="1243"/>
                </a:cubicBezTo>
                <a:cubicBezTo>
                  <a:pt x="756" y="1243"/>
                  <a:pt x="756" y="1243"/>
                  <a:pt x="757" y="1243"/>
                </a:cubicBezTo>
                <a:cubicBezTo>
                  <a:pt x="759" y="1238"/>
                  <a:pt x="759" y="1234"/>
                  <a:pt x="765" y="1232"/>
                </a:cubicBezTo>
                <a:cubicBezTo>
                  <a:pt x="769" y="1229"/>
                  <a:pt x="780" y="1230"/>
                  <a:pt x="787" y="1230"/>
                </a:cubicBezTo>
                <a:cubicBezTo>
                  <a:pt x="802" y="1230"/>
                  <a:pt x="821" y="1233"/>
                  <a:pt x="834" y="1229"/>
                </a:cubicBezTo>
                <a:cubicBezTo>
                  <a:pt x="836" y="1229"/>
                  <a:pt x="838" y="1229"/>
                  <a:pt x="840" y="1229"/>
                </a:cubicBezTo>
                <a:cubicBezTo>
                  <a:pt x="840" y="1229"/>
                  <a:pt x="840" y="1229"/>
                  <a:pt x="840" y="1228"/>
                </a:cubicBezTo>
                <a:cubicBezTo>
                  <a:pt x="843" y="1228"/>
                  <a:pt x="846" y="1228"/>
                  <a:pt x="848" y="1227"/>
                </a:cubicBezTo>
                <a:cubicBezTo>
                  <a:pt x="848" y="1227"/>
                  <a:pt x="848" y="1227"/>
                  <a:pt x="848" y="1226"/>
                </a:cubicBezTo>
                <a:cubicBezTo>
                  <a:pt x="849" y="1226"/>
                  <a:pt x="850" y="1226"/>
                  <a:pt x="851" y="1226"/>
                </a:cubicBezTo>
                <a:cubicBezTo>
                  <a:pt x="851" y="1226"/>
                  <a:pt x="851" y="1226"/>
                  <a:pt x="851" y="1225"/>
                </a:cubicBezTo>
                <a:cubicBezTo>
                  <a:pt x="852" y="1225"/>
                  <a:pt x="853" y="1225"/>
                  <a:pt x="853" y="1225"/>
                </a:cubicBezTo>
                <a:cubicBezTo>
                  <a:pt x="853" y="1225"/>
                  <a:pt x="853" y="1225"/>
                  <a:pt x="853" y="1224"/>
                </a:cubicBezTo>
                <a:cubicBezTo>
                  <a:pt x="854" y="1224"/>
                  <a:pt x="855" y="1224"/>
                  <a:pt x="856" y="1224"/>
                </a:cubicBezTo>
                <a:cubicBezTo>
                  <a:pt x="856" y="1224"/>
                  <a:pt x="856" y="1224"/>
                  <a:pt x="856" y="1223"/>
                </a:cubicBezTo>
                <a:cubicBezTo>
                  <a:pt x="857" y="1223"/>
                  <a:pt x="858" y="1223"/>
                  <a:pt x="858" y="1223"/>
                </a:cubicBezTo>
                <a:cubicBezTo>
                  <a:pt x="858" y="1223"/>
                  <a:pt x="858" y="1223"/>
                  <a:pt x="858" y="1222"/>
                </a:cubicBezTo>
                <a:cubicBezTo>
                  <a:pt x="859" y="1222"/>
                  <a:pt x="860" y="1222"/>
                  <a:pt x="860" y="1222"/>
                </a:cubicBezTo>
                <a:cubicBezTo>
                  <a:pt x="861" y="1222"/>
                  <a:pt x="861" y="1221"/>
                  <a:pt x="861" y="1220"/>
                </a:cubicBezTo>
                <a:cubicBezTo>
                  <a:pt x="862" y="1220"/>
                  <a:pt x="863" y="1220"/>
                  <a:pt x="863" y="1220"/>
                </a:cubicBezTo>
                <a:cubicBezTo>
                  <a:pt x="864" y="1220"/>
                  <a:pt x="864" y="1219"/>
                  <a:pt x="864" y="1218"/>
                </a:cubicBezTo>
                <a:cubicBezTo>
                  <a:pt x="865" y="1218"/>
                  <a:pt x="866" y="1218"/>
                  <a:pt x="866" y="1218"/>
                </a:cubicBezTo>
                <a:cubicBezTo>
                  <a:pt x="868" y="1216"/>
                  <a:pt x="870" y="1213"/>
                  <a:pt x="872" y="1210"/>
                </a:cubicBezTo>
                <a:cubicBezTo>
                  <a:pt x="872" y="1210"/>
                  <a:pt x="872" y="1209"/>
                  <a:pt x="872" y="1208"/>
                </a:cubicBezTo>
                <a:cubicBezTo>
                  <a:pt x="873" y="1208"/>
                  <a:pt x="873" y="1208"/>
                  <a:pt x="873" y="1208"/>
                </a:cubicBezTo>
                <a:cubicBezTo>
                  <a:pt x="873" y="1207"/>
                  <a:pt x="873" y="1206"/>
                  <a:pt x="873" y="1205"/>
                </a:cubicBezTo>
                <a:cubicBezTo>
                  <a:pt x="874" y="1205"/>
                  <a:pt x="874" y="1205"/>
                  <a:pt x="874" y="1205"/>
                </a:cubicBezTo>
                <a:cubicBezTo>
                  <a:pt x="874" y="1198"/>
                  <a:pt x="874" y="1190"/>
                  <a:pt x="874" y="1183"/>
                </a:cubicBezTo>
                <a:cubicBezTo>
                  <a:pt x="875" y="1183"/>
                  <a:pt x="875" y="1183"/>
                  <a:pt x="875" y="1183"/>
                </a:cubicBezTo>
                <a:cubicBezTo>
                  <a:pt x="875" y="1180"/>
                  <a:pt x="875" y="1177"/>
                  <a:pt x="875" y="1175"/>
                </a:cubicBezTo>
                <a:cubicBezTo>
                  <a:pt x="876" y="1175"/>
                  <a:pt x="876" y="1175"/>
                  <a:pt x="876" y="1175"/>
                </a:cubicBezTo>
                <a:cubicBezTo>
                  <a:pt x="876" y="1173"/>
                  <a:pt x="876" y="1171"/>
                  <a:pt x="876" y="1169"/>
                </a:cubicBezTo>
                <a:cubicBezTo>
                  <a:pt x="877" y="1169"/>
                  <a:pt x="877" y="1169"/>
                  <a:pt x="877" y="1169"/>
                </a:cubicBezTo>
                <a:cubicBezTo>
                  <a:pt x="877" y="1167"/>
                  <a:pt x="877" y="1166"/>
                  <a:pt x="877" y="1165"/>
                </a:cubicBezTo>
                <a:cubicBezTo>
                  <a:pt x="878" y="1165"/>
                  <a:pt x="878" y="1165"/>
                  <a:pt x="878" y="1165"/>
                </a:cubicBezTo>
                <a:cubicBezTo>
                  <a:pt x="878" y="1164"/>
                  <a:pt x="878" y="1163"/>
                  <a:pt x="878" y="1162"/>
                </a:cubicBezTo>
                <a:cubicBezTo>
                  <a:pt x="879" y="1162"/>
                  <a:pt x="879" y="1162"/>
                  <a:pt x="879" y="1162"/>
                </a:cubicBezTo>
                <a:cubicBezTo>
                  <a:pt x="879" y="1161"/>
                  <a:pt x="879" y="1160"/>
                  <a:pt x="879" y="1159"/>
                </a:cubicBezTo>
                <a:cubicBezTo>
                  <a:pt x="880" y="1159"/>
                  <a:pt x="880" y="1159"/>
                  <a:pt x="880" y="1159"/>
                </a:cubicBezTo>
                <a:cubicBezTo>
                  <a:pt x="880" y="1158"/>
                  <a:pt x="880" y="1157"/>
                  <a:pt x="880" y="1157"/>
                </a:cubicBezTo>
                <a:cubicBezTo>
                  <a:pt x="881" y="1157"/>
                  <a:pt x="881" y="1157"/>
                  <a:pt x="881" y="1157"/>
                </a:cubicBezTo>
                <a:cubicBezTo>
                  <a:pt x="881" y="1156"/>
                  <a:pt x="881" y="1155"/>
                  <a:pt x="881" y="1155"/>
                </a:cubicBezTo>
                <a:cubicBezTo>
                  <a:pt x="883" y="1152"/>
                  <a:pt x="885" y="1149"/>
                  <a:pt x="887" y="1147"/>
                </a:cubicBezTo>
                <a:cubicBezTo>
                  <a:pt x="888" y="1147"/>
                  <a:pt x="889" y="1147"/>
                  <a:pt x="889" y="1147"/>
                </a:cubicBezTo>
                <a:cubicBezTo>
                  <a:pt x="890" y="1146"/>
                  <a:pt x="891" y="1145"/>
                  <a:pt x="891" y="1144"/>
                </a:cubicBezTo>
                <a:cubicBezTo>
                  <a:pt x="892" y="1144"/>
                  <a:pt x="893" y="1144"/>
                  <a:pt x="893" y="1144"/>
                </a:cubicBezTo>
                <a:cubicBezTo>
                  <a:pt x="894" y="1143"/>
                  <a:pt x="894" y="1142"/>
                  <a:pt x="894" y="1142"/>
                </a:cubicBezTo>
                <a:cubicBezTo>
                  <a:pt x="897" y="1139"/>
                  <a:pt x="900" y="1137"/>
                  <a:pt x="900" y="1131"/>
                </a:cubicBezTo>
                <a:cubicBezTo>
                  <a:pt x="896" y="1129"/>
                  <a:pt x="894" y="1129"/>
                  <a:pt x="887" y="1129"/>
                </a:cubicBezTo>
                <a:cubicBezTo>
                  <a:pt x="887" y="1129"/>
                  <a:pt x="887" y="1129"/>
                  <a:pt x="887" y="1130"/>
                </a:cubicBezTo>
                <a:cubicBezTo>
                  <a:pt x="885" y="1130"/>
                  <a:pt x="883" y="1130"/>
                  <a:pt x="880" y="1131"/>
                </a:cubicBezTo>
                <a:cubicBezTo>
                  <a:pt x="880" y="1131"/>
                  <a:pt x="880" y="1131"/>
                  <a:pt x="880" y="1132"/>
                </a:cubicBezTo>
                <a:cubicBezTo>
                  <a:pt x="879" y="1132"/>
                  <a:pt x="878" y="1132"/>
                  <a:pt x="877" y="1132"/>
                </a:cubicBezTo>
                <a:cubicBezTo>
                  <a:pt x="877" y="1132"/>
                  <a:pt x="877" y="1132"/>
                  <a:pt x="877" y="1133"/>
                </a:cubicBezTo>
                <a:cubicBezTo>
                  <a:pt x="877" y="1133"/>
                  <a:pt x="876" y="1133"/>
                  <a:pt x="875" y="1133"/>
                </a:cubicBezTo>
                <a:cubicBezTo>
                  <a:pt x="875" y="1133"/>
                  <a:pt x="875" y="1133"/>
                  <a:pt x="875" y="1134"/>
                </a:cubicBezTo>
                <a:cubicBezTo>
                  <a:pt x="875" y="1134"/>
                  <a:pt x="874" y="1134"/>
                  <a:pt x="873" y="1134"/>
                </a:cubicBezTo>
                <a:cubicBezTo>
                  <a:pt x="873" y="1134"/>
                  <a:pt x="873" y="1135"/>
                  <a:pt x="872" y="1136"/>
                </a:cubicBezTo>
                <a:cubicBezTo>
                  <a:pt x="872" y="1136"/>
                  <a:pt x="871" y="1136"/>
                  <a:pt x="870" y="1136"/>
                </a:cubicBezTo>
                <a:cubicBezTo>
                  <a:pt x="869" y="1137"/>
                  <a:pt x="868" y="1138"/>
                  <a:pt x="867" y="1140"/>
                </a:cubicBezTo>
                <a:cubicBezTo>
                  <a:pt x="866" y="1141"/>
                  <a:pt x="864" y="1142"/>
                  <a:pt x="862" y="1144"/>
                </a:cubicBezTo>
                <a:cubicBezTo>
                  <a:pt x="862" y="1145"/>
                  <a:pt x="862" y="1146"/>
                  <a:pt x="861" y="1148"/>
                </a:cubicBezTo>
                <a:cubicBezTo>
                  <a:pt x="861" y="1148"/>
                  <a:pt x="861" y="1148"/>
                  <a:pt x="860" y="1148"/>
                </a:cubicBezTo>
                <a:cubicBezTo>
                  <a:pt x="860" y="1150"/>
                  <a:pt x="859" y="1152"/>
                  <a:pt x="858" y="1154"/>
                </a:cubicBezTo>
                <a:cubicBezTo>
                  <a:pt x="858" y="1154"/>
                  <a:pt x="858" y="1154"/>
                  <a:pt x="857" y="1154"/>
                </a:cubicBezTo>
                <a:cubicBezTo>
                  <a:pt x="856" y="1160"/>
                  <a:pt x="855" y="1166"/>
                  <a:pt x="853" y="1173"/>
                </a:cubicBezTo>
                <a:cubicBezTo>
                  <a:pt x="853" y="1175"/>
                  <a:pt x="853" y="1178"/>
                  <a:pt x="853" y="1181"/>
                </a:cubicBezTo>
                <a:cubicBezTo>
                  <a:pt x="853" y="1181"/>
                  <a:pt x="853" y="1181"/>
                  <a:pt x="852" y="1181"/>
                </a:cubicBezTo>
                <a:cubicBezTo>
                  <a:pt x="852" y="1182"/>
                  <a:pt x="852" y="1184"/>
                  <a:pt x="851" y="1186"/>
                </a:cubicBezTo>
                <a:cubicBezTo>
                  <a:pt x="848" y="1186"/>
                  <a:pt x="849" y="1187"/>
                  <a:pt x="848" y="1188"/>
                </a:cubicBezTo>
                <a:cubicBezTo>
                  <a:pt x="847" y="1188"/>
                  <a:pt x="846" y="1188"/>
                  <a:pt x="844" y="1188"/>
                </a:cubicBezTo>
                <a:cubicBezTo>
                  <a:pt x="844" y="1188"/>
                  <a:pt x="844" y="1188"/>
                  <a:pt x="844" y="1189"/>
                </a:cubicBezTo>
                <a:cubicBezTo>
                  <a:pt x="841" y="1190"/>
                  <a:pt x="836" y="1188"/>
                  <a:pt x="833" y="1188"/>
                </a:cubicBezTo>
                <a:cubicBezTo>
                  <a:pt x="830" y="1188"/>
                  <a:pt x="828" y="1188"/>
                  <a:pt x="825" y="1188"/>
                </a:cubicBezTo>
                <a:cubicBezTo>
                  <a:pt x="825" y="1187"/>
                  <a:pt x="825" y="1187"/>
                  <a:pt x="825" y="1187"/>
                </a:cubicBezTo>
                <a:cubicBezTo>
                  <a:pt x="823" y="1187"/>
                  <a:pt x="821" y="1187"/>
                  <a:pt x="819" y="1187"/>
                </a:cubicBezTo>
                <a:cubicBezTo>
                  <a:pt x="819" y="1186"/>
                  <a:pt x="819" y="1186"/>
                  <a:pt x="819" y="1186"/>
                </a:cubicBezTo>
                <a:cubicBezTo>
                  <a:pt x="815" y="1185"/>
                  <a:pt x="812" y="1185"/>
                  <a:pt x="809" y="1185"/>
                </a:cubicBezTo>
                <a:cubicBezTo>
                  <a:pt x="809" y="1184"/>
                  <a:pt x="809" y="1184"/>
                  <a:pt x="809" y="1184"/>
                </a:cubicBezTo>
                <a:cubicBezTo>
                  <a:pt x="807" y="1184"/>
                  <a:pt x="806" y="1184"/>
                  <a:pt x="805" y="1184"/>
                </a:cubicBezTo>
                <a:cubicBezTo>
                  <a:pt x="805" y="1183"/>
                  <a:pt x="805" y="1183"/>
                  <a:pt x="805" y="1183"/>
                </a:cubicBezTo>
                <a:cubicBezTo>
                  <a:pt x="803" y="1183"/>
                  <a:pt x="802" y="1183"/>
                  <a:pt x="801" y="1183"/>
                </a:cubicBezTo>
                <a:cubicBezTo>
                  <a:pt x="801" y="1182"/>
                  <a:pt x="801" y="1182"/>
                  <a:pt x="801" y="1182"/>
                </a:cubicBezTo>
                <a:cubicBezTo>
                  <a:pt x="799" y="1182"/>
                  <a:pt x="798" y="1182"/>
                  <a:pt x="797" y="1182"/>
                </a:cubicBezTo>
                <a:cubicBezTo>
                  <a:pt x="797" y="1181"/>
                  <a:pt x="797" y="1181"/>
                  <a:pt x="797" y="1181"/>
                </a:cubicBezTo>
                <a:cubicBezTo>
                  <a:pt x="795" y="1181"/>
                  <a:pt x="793" y="1181"/>
                  <a:pt x="792" y="1181"/>
                </a:cubicBezTo>
                <a:cubicBezTo>
                  <a:pt x="792" y="1180"/>
                  <a:pt x="792" y="1180"/>
                  <a:pt x="792" y="1180"/>
                </a:cubicBezTo>
                <a:cubicBezTo>
                  <a:pt x="790" y="1180"/>
                  <a:pt x="789" y="1180"/>
                  <a:pt x="788" y="1180"/>
                </a:cubicBezTo>
                <a:cubicBezTo>
                  <a:pt x="788" y="1179"/>
                  <a:pt x="788" y="1179"/>
                  <a:pt x="788" y="1179"/>
                </a:cubicBezTo>
                <a:cubicBezTo>
                  <a:pt x="786" y="1179"/>
                  <a:pt x="785" y="1179"/>
                  <a:pt x="784" y="1179"/>
                </a:cubicBezTo>
                <a:cubicBezTo>
                  <a:pt x="784" y="1178"/>
                  <a:pt x="784" y="1178"/>
                  <a:pt x="784" y="1178"/>
                </a:cubicBezTo>
                <a:cubicBezTo>
                  <a:pt x="782" y="1178"/>
                  <a:pt x="780" y="1178"/>
                  <a:pt x="779" y="1178"/>
                </a:cubicBezTo>
                <a:cubicBezTo>
                  <a:pt x="779" y="1177"/>
                  <a:pt x="779" y="1177"/>
                  <a:pt x="779" y="1177"/>
                </a:cubicBezTo>
                <a:cubicBezTo>
                  <a:pt x="777" y="1177"/>
                  <a:pt x="775" y="1177"/>
                  <a:pt x="774" y="1177"/>
                </a:cubicBezTo>
                <a:cubicBezTo>
                  <a:pt x="774" y="1176"/>
                  <a:pt x="774" y="1176"/>
                  <a:pt x="774" y="1176"/>
                </a:cubicBezTo>
                <a:cubicBezTo>
                  <a:pt x="771" y="1176"/>
                  <a:pt x="769" y="1176"/>
                  <a:pt x="767" y="1176"/>
                </a:cubicBezTo>
                <a:cubicBezTo>
                  <a:pt x="767" y="1175"/>
                  <a:pt x="767" y="1175"/>
                  <a:pt x="767" y="1175"/>
                </a:cubicBezTo>
                <a:cubicBezTo>
                  <a:pt x="759" y="1172"/>
                  <a:pt x="749" y="1176"/>
                  <a:pt x="745" y="1178"/>
                </a:cubicBezTo>
                <a:cubicBezTo>
                  <a:pt x="743" y="1178"/>
                  <a:pt x="741" y="1178"/>
                  <a:pt x="739" y="1179"/>
                </a:cubicBezTo>
                <a:cubicBezTo>
                  <a:pt x="739" y="1179"/>
                  <a:pt x="739" y="1179"/>
                  <a:pt x="739" y="1180"/>
                </a:cubicBezTo>
                <a:cubicBezTo>
                  <a:pt x="738" y="1180"/>
                  <a:pt x="738" y="1180"/>
                  <a:pt x="737" y="1180"/>
                </a:cubicBezTo>
                <a:cubicBezTo>
                  <a:pt x="737" y="1180"/>
                  <a:pt x="737" y="1180"/>
                  <a:pt x="737" y="1181"/>
                </a:cubicBezTo>
                <a:cubicBezTo>
                  <a:pt x="729" y="1183"/>
                  <a:pt x="721" y="1186"/>
                  <a:pt x="713" y="1189"/>
                </a:cubicBezTo>
                <a:cubicBezTo>
                  <a:pt x="710" y="1189"/>
                  <a:pt x="708" y="1189"/>
                  <a:pt x="705" y="1189"/>
                </a:cubicBezTo>
                <a:cubicBezTo>
                  <a:pt x="705" y="1188"/>
                  <a:pt x="705" y="1188"/>
                  <a:pt x="705" y="1188"/>
                </a:cubicBezTo>
                <a:cubicBezTo>
                  <a:pt x="703" y="1188"/>
                  <a:pt x="702" y="1188"/>
                  <a:pt x="700" y="1188"/>
                </a:cubicBezTo>
                <a:cubicBezTo>
                  <a:pt x="700" y="1187"/>
                  <a:pt x="700" y="1187"/>
                  <a:pt x="700" y="1187"/>
                </a:cubicBezTo>
                <a:cubicBezTo>
                  <a:pt x="699" y="1187"/>
                  <a:pt x="698" y="1187"/>
                  <a:pt x="697" y="1187"/>
                </a:cubicBezTo>
                <a:cubicBezTo>
                  <a:pt x="697" y="1186"/>
                  <a:pt x="697" y="1186"/>
                  <a:pt x="697" y="1186"/>
                </a:cubicBezTo>
                <a:cubicBezTo>
                  <a:pt x="696" y="1185"/>
                  <a:pt x="694" y="1185"/>
                  <a:pt x="693" y="1185"/>
                </a:cubicBezTo>
                <a:cubicBezTo>
                  <a:pt x="693" y="1184"/>
                  <a:pt x="693" y="1184"/>
                  <a:pt x="693" y="1184"/>
                </a:cubicBezTo>
                <a:cubicBezTo>
                  <a:pt x="691" y="1183"/>
                  <a:pt x="689" y="1183"/>
                  <a:pt x="687" y="1183"/>
                </a:cubicBezTo>
                <a:cubicBezTo>
                  <a:pt x="687" y="1182"/>
                  <a:pt x="687" y="1182"/>
                  <a:pt x="687" y="1182"/>
                </a:cubicBezTo>
                <a:cubicBezTo>
                  <a:pt x="685" y="1182"/>
                  <a:pt x="684" y="1182"/>
                  <a:pt x="682" y="1182"/>
                </a:cubicBezTo>
                <a:cubicBezTo>
                  <a:pt x="682" y="1181"/>
                  <a:pt x="682" y="1181"/>
                  <a:pt x="682" y="1181"/>
                </a:cubicBezTo>
                <a:cubicBezTo>
                  <a:pt x="680" y="1181"/>
                  <a:pt x="678" y="1181"/>
                  <a:pt x="676" y="1181"/>
                </a:cubicBezTo>
                <a:cubicBezTo>
                  <a:pt x="673" y="1180"/>
                  <a:pt x="652" y="1178"/>
                  <a:pt x="647" y="1180"/>
                </a:cubicBezTo>
                <a:cubicBezTo>
                  <a:pt x="644" y="1181"/>
                  <a:pt x="641" y="1182"/>
                  <a:pt x="637" y="1183"/>
                </a:cubicBezTo>
                <a:cubicBezTo>
                  <a:pt x="636" y="1185"/>
                  <a:pt x="636" y="1184"/>
                  <a:pt x="635" y="1188"/>
                </a:cubicBezTo>
                <a:cubicBezTo>
                  <a:pt x="637" y="1189"/>
                  <a:pt x="639" y="1190"/>
                  <a:pt x="641" y="1192"/>
                </a:cubicBezTo>
                <a:cubicBezTo>
                  <a:pt x="642" y="1192"/>
                  <a:pt x="643" y="1192"/>
                  <a:pt x="643" y="1192"/>
                </a:cubicBezTo>
                <a:cubicBezTo>
                  <a:pt x="644" y="1192"/>
                  <a:pt x="644" y="1193"/>
                  <a:pt x="644" y="1194"/>
                </a:cubicBezTo>
                <a:cubicBezTo>
                  <a:pt x="645" y="1194"/>
                  <a:pt x="646" y="1194"/>
                  <a:pt x="646" y="1194"/>
                </a:cubicBezTo>
                <a:cubicBezTo>
                  <a:pt x="646" y="1194"/>
                  <a:pt x="646" y="1194"/>
                  <a:pt x="646" y="1195"/>
                </a:cubicBezTo>
                <a:cubicBezTo>
                  <a:pt x="647" y="1195"/>
                  <a:pt x="648" y="1195"/>
                  <a:pt x="648" y="1195"/>
                </a:cubicBezTo>
                <a:cubicBezTo>
                  <a:pt x="648" y="1195"/>
                  <a:pt x="648" y="1195"/>
                  <a:pt x="648" y="1196"/>
                </a:cubicBezTo>
                <a:cubicBezTo>
                  <a:pt x="649" y="1196"/>
                  <a:pt x="650" y="1196"/>
                  <a:pt x="650" y="1196"/>
                </a:cubicBezTo>
                <a:cubicBezTo>
                  <a:pt x="650" y="1196"/>
                  <a:pt x="650" y="1196"/>
                  <a:pt x="650" y="1197"/>
                </a:cubicBezTo>
                <a:cubicBezTo>
                  <a:pt x="651" y="1197"/>
                  <a:pt x="652" y="1197"/>
                  <a:pt x="652" y="1197"/>
                </a:cubicBezTo>
                <a:cubicBezTo>
                  <a:pt x="652" y="1197"/>
                  <a:pt x="652" y="1197"/>
                  <a:pt x="652" y="1198"/>
                </a:cubicBezTo>
                <a:cubicBezTo>
                  <a:pt x="653" y="1198"/>
                  <a:pt x="654" y="1198"/>
                  <a:pt x="654" y="1198"/>
                </a:cubicBezTo>
                <a:cubicBezTo>
                  <a:pt x="655" y="1198"/>
                  <a:pt x="655" y="1199"/>
                  <a:pt x="655" y="1199"/>
                </a:cubicBezTo>
                <a:cubicBezTo>
                  <a:pt x="657" y="1200"/>
                  <a:pt x="658" y="1200"/>
                  <a:pt x="659" y="1201"/>
                </a:cubicBezTo>
                <a:cubicBezTo>
                  <a:pt x="660" y="1201"/>
                  <a:pt x="660" y="1202"/>
                  <a:pt x="660" y="1202"/>
                </a:cubicBezTo>
                <a:cubicBezTo>
                  <a:pt x="662" y="1203"/>
                  <a:pt x="663" y="1203"/>
                  <a:pt x="664" y="1203"/>
                </a:cubicBezTo>
                <a:cubicBezTo>
                  <a:pt x="665" y="1204"/>
                  <a:pt x="666" y="1205"/>
                  <a:pt x="666" y="1206"/>
                </a:cubicBezTo>
                <a:cubicBezTo>
                  <a:pt x="667" y="1206"/>
                  <a:pt x="668" y="1206"/>
                  <a:pt x="668" y="1206"/>
                </a:cubicBezTo>
                <a:cubicBezTo>
                  <a:pt x="670" y="1209"/>
                  <a:pt x="672" y="1211"/>
                  <a:pt x="674" y="1213"/>
                </a:cubicBezTo>
                <a:cubicBezTo>
                  <a:pt x="675" y="1214"/>
                  <a:pt x="677" y="1215"/>
                  <a:pt x="678" y="1216"/>
                </a:cubicBezTo>
                <a:cubicBezTo>
                  <a:pt x="678" y="1217"/>
                  <a:pt x="678" y="1218"/>
                  <a:pt x="678" y="1218"/>
                </a:cubicBezTo>
                <a:cubicBezTo>
                  <a:pt x="679" y="1219"/>
                  <a:pt x="679" y="1219"/>
                  <a:pt x="680" y="1219"/>
                </a:cubicBezTo>
                <a:cubicBezTo>
                  <a:pt x="680" y="1220"/>
                  <a:pt x="680" y="1221"/>
                  <a:pt x="680" y="1221"/>
                </a:cubicBezTo>
                <a:cubicBezTo>
                  <a:pt x="681" y="1222"/>
                  <a:pt x="681" y="1222"/>
                  <a:pt x="682" y="1222"/>
                </a:cubicBezTo>
                <a:cubicBezTo>
                  <a:pt x="682" y="1224"/>
                  <a:pt x="683" y="1226"/>
                  <a:pt x="683" y="1227"/>
                </a:cubicBezTo>
                <a:cubicBezTo>
                  <a:pt x="683" y="1227"/>
                  <a:pt x="684" y="1227"/>
                  <a:pt x="684" y="1227"/>
                </a:cubicBezTo>
                <a:cubicBezTo>
                  <a:pt x="684" y="1228"/>
                  <a:pt x="684" y="1229"/>
                  <a:pt x="684" y="1229"/>
                </a:cubicBezTo>
                <a:cubicBezTo>
                  <a:pt x="684" y="1229"/>
                  <a:pt x="685" y="1229"/>
                  <a:pt x="685" y="1229"/>
                </a:cubicBezTo>
                <a:cubicBezTo>
                  <a:pt x="685" y="1230"/>
                  <a:pt x="685" y="1231"/>
                  <a:pt x="685" y="1232"/>
                </a:cubicBezTo>
                <a:cubicBezTo>
                  <a:pt x="685" y="1232"/>
                  <a:pt x="686" y="1232"/>
                  <a:pt x="686" y="1232"/>
                </a:cubicBezTo>
                <a:cubicBezTo>
                  <a:pt x="686" y="1234"/>
                  <a:pt x="687" y="1235"/>
                  <a:pt x="687" y="1236"/>
                </a:cubicBezTo>
                <a:cubicBezTo>
                  <a:pt x="687" y="1236"/>
                  <a:pt x="688" y="1236"/>
                  <a:pt x="688" y="1236"/>
                </a:cubicBezTo>
                <a:cubicBezTo>
                  <a:pt x="688" y="1237"/>
                  <a:pt x="688" y="1238"/>
                  <a:pt x="688" y="1238"/>
                </a:cubicBezTo>
                <a:cubicBezTo>
                  <a:pt x="688" y="1238"/>
                  <a:pt x="689" y="1238"/>
                  <a:pt x="689" y="1238"/>
                </a:cubicBezTo>
                <a:cubicBezTo>
                  <a:pt x="689" y="1239"/>
                  <a:pt x="689" y="1240"/>
                  <a:pt x="689" y="1241"/>
                </a:cubicBezTo>
                <a:cubicBezTo>
                  <a:pt x="690" y="1242"/>
                  <a:pt x="690" y="1242"/>
                  <a:pt x="691" y="1242"/>
                </a:cubicBezTo>
                <a:cubicBezTo>
                  <a:pt x="691" y="1243"/>
                  <a:pt x="691" y="1244"/>
                  <a:pt x="691" y="1244"/>
                </a:cubicBezTo>
                <a:cubicBezTo>
                  <a:pt x="691" y="1244"/>
                  <a:pt x="692" y="1244"/>
                  <a:pt x="692" y="1244"/>
                </a:cubicBezTo>
                <a:cubicBezTo>
                  <a:pt x="692" y="1245"/>
                  <a:pt x="692" y="1246"/>
                  <a:pt x="692" y="1246"/>
                </a:cubicBezTo>
                <a:cubicBezTo>
                  <a:pt x="692" y="1246"/>
                  <a:pt x="693" y="1246"/>
                  <a:pt x="693" y="1246"/>
                </a:cubicBezTo>
                <a:cubicBezTo>
                  <a:pt x="693" y="1247"/>
                  <a:pt x="693" y="1248"/>
                  <a:pt x="693" y="1248"/>
                </a:cubicBezTo>
                <a:cubicBezTo>
                  <a:pt x="693" y="1248"/>
                  <a:pt x="694" y="1248"/>
                  <a:pt x="694" y="1248"/>
                </a:cubicBezTo>
                <a:cubicBezTo>
                  <a:pt x="694" y="1249"/>
                  <a:pt x="694" y="1250"/>
                  <a:pt x="694" y="1250"/>
                </a:cubicBezTo>
                <a:cubicBezTo>
                  <a:pt x="695" y="1251"/>
                  <a:pt x="695" y="1251"/>
                  <a:pt x="696" y="1251"/>
                </a:cubicBezTo>
                <a:cubicBezTo>
                  <a:pt x="696" y="1253"/>
                  <a:pt x="697" y="1254"/>
                  <a:pt x="697" y="1255"/>
                </a:cubicBezTo>
                <a:cubicBezTo>
                  <a:pt x="698" y="1256"/>
                  <a:pt x="698" y="1256"/>
                  <a:pt x="699" y="1256"/>
                </a:cubicBezTo>
                <a:cubicBezTo>
                  <a:pt x="699" y="1257"/>
                  <a:pt x="699" y="1258"/>
                  <a:pt x="699" y="1258"/>
                </a:cubicBezTo>
                <a:cubicBezTo>
                  <a:pt x="700" y="1259"/>
                  <a:pt x="701" y="1260"/>
                  <a:pt x="702" y="1260"/>
                </a:cubicBezTo>
                <a:cubicBezTo>
                  <a:pt x="702" y="1261"/>
                  <a:pt x="702" y="1262"/>
                  <a:pt x="702" y="1262"/>
                </a:cubicBezTo>
                <a:cubicBezTo>
                  <a:pt x="702" y="1262"/>
                  <a:pt x="703" y="1262"/>
                  <a:pt x="703" y="1262"/>
                </a:cubicBezTo>
                <a:cubicBezTo>
                  <a:pt x="703" y="1263"/>
                  <a:pt x="704" y="1264"/>
                  <a:pt x="704" y="1265"/>
                </a:cubicBezTo>
                <a:cubicBezTo>
                  <a:pt x="705" y="1266"/>
                  <a:pt x="705" y="1266"/>
                  <a:pt x="706" y="1266"/>
                </a:cubicBezTo>
                <a:cubicBezTo>
                  <a:pt x="706" y="1267"/>
                  <a:pt x="706" y="1268"/>
                  <a:pt x="706" y="1268"/>
                </a:cubicBezTo>
                <a:cubicBezTo>
                  <a:pt x="707" y="1269"/>
                  <a:pt x="708" y="1270"/>
                  <a:pt x="709" y="1270"/>
                </a:cubicBezTo>
                <a:cubicBezTo>
                  <a:pt x="709" y="1271"/>
                  <a:pt x="709" y="1272"/>
                  <a:pt x="709" y="1272"/>
                </a:cubicBezTo>
                <a:cubicBezTo>
                  <a:pt x="710" y="1273"/>
                  <a:pt x="711" y="1274"/>
                  <a:pt x="712" y="1274"/>
                </a:cubicBezTo>
                <a:cubicBezTo>
                  <a:pt x="712" y="1275"/>
                  <a:pt x="712" y="1276"/>
                  <a:pt x="712" y="1276"/>
                </a:cubicBezTo>
                <a:cubicBezTo>
                  <a:pt x="713" y="1277"/>
                  <a:pt x="714" y="1278"/>
                  <a:pt x="715" y="1278"/>
                </a:cubicBezTo>
                <a:cubicBezTo>
                  <a:pt x="715" y="1279"/>
                  <a:pt x="715" y="1280"/>
                  <a:pt x="715" y="1280"/>
                </a:cubicBezTo>
                <a:cubicBezTo>
                  <a:pt x="716" y="1280"/>
                  <a:pt x="716" y="1281"/>
                  <a:pt x="717" y="1281"/>
                </a:cubicBezTo>
                <a:cubicBezTo>
                  <a:pt x="717" y="1282"/>
                  <a:pt x="718" y="1283"/>
                  <a:pt x="718" y="1284"/>
                </a:cubicBezTo>
                <a:cubicBezTo>
                  <a:pt x="719" y="1285"/>
                  <a:pt x="720" y="1285"/>
                  <a:pt x="721" y="1286"/>
                </a:cubicBezTo>
                <a:cubicBezTo>
                  <a:pt x="721" y="1287"/>
                  <a:pt x="721" y="1287"/>
                  <a:pt x="721" y="1288"/>
                </a:cubicBezTo>
                <a:cubicBezTo>
                  <a:pt x="722" y="1288"/>
                  <a:pt x="722" y="1289"/>
                  <a:pt x="723" y="1289"/>
                </a:cubicBezTo>
                <a:cubicBezTo>
                  <a:pt x="723" y="1290"/>
                  <a:pt x="724" y="1291"/>
                  <a:pt x="724" y="1292"/>
                </a:cubicBezTo>
                <a:cubicBezTo>
                  <a:pt x="725" y="1293"/>
                  <a:pt x="726" y="1293"/>
                  <a:pt x="727" y="1294"/>
                </a:cubicBezTo>
                <a:cubicBezTo>
                  <a:pt x="727" y="1295"/>
                  <a:pt x="727" y="1295"/>
                  <a:pt x="727" y="1296"/>
                </a:cubicBezTo>
                <a:cubicBezTo>
                  <a:pt x="728" y="1297"/>
                  <a:pt x="729" y="1297"/>
                  <a:pt x="730" y="1298"/>
                </a:cubicBezTo>
                <a:cubicBezTo>
                  <a:pt x="730" y="1299"/>
                  <a:pt x="730" y="1299"/>
                  <a:pt x="730" y="1300"/>
                </a:cubicBezTo>
                <a:cubicBezTo>
                  <a:pt x="731" y="1301"/>
                  <a:pt x="732" y="1301"/>
                  <a:pt x="733" y="1302"/>
                </a:cubicBezTo>
                <a:cubicBezTo>
                  <a:pt x="733" y="1303"/>
                  <a:pt x="733" y="1303"/>
                  <a:pt x="733" y="1304"/>
                </a:cubicBezTo>
                <a:cubicBezTo>
                  <a:pt x="734" y="1305"/>
                  <a:pt x="735" y="1305"/>
                  <a:pt x="736" y="1306"/>
                </a:cubicBezTo>
                <a:cubicBezTo>
                  <a:pt x="736" y="1307"/>
                  <a:pt x="736" y="1307"/>
                  <a:pt x="736" y="1308"/>
                </a:cubicBezTo>
                <a:cubicBezTo>
                  <a:pt x="737" y="1309"/>
                  <a:pt x="738" y="1309"/>
                  <a:pt x="739" y="1310"/>
                </a:cubicBezTo>
                <a:cubicBezTo>
                  <a:pt x="739" y="1311"/>
                  <a:pt x="739" y="1311"/>
                  <a:pt x="739" y="1312"/>
                </a:cubicBezTo>
                <a:cubicBezTo>
                  <a:pt x="740" y="1313"/>
                  <a:pt x="741" y="1313"/>
                  <a:pt x="742" y="1314"/>
                </a:cubicBezTo>
                <a:cubicBezTo>
                  <a:pt x="742" y="1315"/>
                  <a:pt x="742" y="1315"/>
                  <a:pt x="742" y="1316"/>
                </a:cubicBezTo>
                <a:cubicBezTo>
                  <a:pt x="743" y="1316"/>
                  <a:pt x="743" y="1317"/>
                  <a:pt x="744" y="1317"/>
                </a:cubicBezTo>
                <a:cubicBezTo>
                  <a:pt x="744" y="1318"/>
                  <a:pt x="744" y="1318"/>
                  <a:pt x="744" y="1319"/>
                </a:cubicBezTo>
                <a:cubicBezTo>
                  <a:pt x="745" y="1320"/>
                  <a:pt x="746" y="1320"/>
                  <a:pt x="747" y="1321"/>
                </a:cubicBezTo>
                <a:cubicBezTo>
                  <a:pt x="747" y="1322"/>
                  <a:pt x="747" y="1322"/>
                  <a:pt x="747" y="1323"/>
                </a:cubicBezTo>
                <a:cubicBezTo>
                  <a:pt x="748" y="1323"/>
                  <a:pt x="748" y="1324"/>
                  <a:pt x="749" y="1324"/>
                </a:cubicBezTo>
                <a:cubicBezTo>
                  <a:pt x="749" y="1325"/>
                  <a:pt x="750" y="1326"/>
                  <a:pt x="750" y="1327"/>
                </a:cubicBezTo>
                <a:cubicBezTo>
                  <a:pt x="750" y="1327"/>
                  <a:pt x="751" y="1327"/>
                  <a:pt x="751" y="1327"/>
                </a:cubicBezTo>
                <a:cubicBezTo>
                  <a:pt x="751" y="1328"/>
                  <a:pt x="751" y="1328"/>
                  <a:pt x="751" y="1329"/>
                </a:cubicBezTo>
                <a:cubicBezTo>
                  <a:pt x="752" y="1329"/>
                  <a:pt x="752" y="1330"/>
                  <a:pt x="753" y="1330"/>
                </a:cubicBezTo>
                <a:cubicBezTo>
                  <a:pt x="753" y="1331"/>
                  <a:pt x="753" y="1331"/>
                  <a:pt x="753" y="1332"/>
                </a:cubicBezTo>
                <a:cubicBezTo>
                  <a:pt x="754" y="1332"/>
                  <a:pt x="754" y="1333"/>
                  <a:pt x="755" y="1333"/>
                </a:cubicBezTo>
                <a:cubicBezTo>
                  <a:pt x="755" y="1334"/>
                  <a:pt x="755" y="1334"/>
                  <a:pt x="755" y="1335"/>
                </a:cubicBezTo>
                <a:cubicBezTo>
                  <a:pt x="756" y="1335"/>
                  <a:pt x="756" y="1336"/>
                  <a:pt x="757" y="1336"/>
                </a:cubicBezTo>
                <a:cubicBezTo>
                  <a:pt x="757" y="1337"/>
                  <a:pt x="757" y="1337"/>
                  <a:pt x="757" y="1338"/>
                </a:cubicBezTo>
                <a:cubicBezTo>
                  <a:pt x="757" y="1338"/>
                  <a:pt x="758" y="1339"/>
                  <a:pt x="759" y="1339"/>
                </a:cubicBezTo>
                <a:cubicBezTo>
                  <a:pt x="759" y="1340"/>
                  <a:pt x="760" y="1342"/>
                  <a:pt x="760" y="1343"/>
                </a:cubicBezTo>
                <a:cubicBezTo>
                  <a:pt x="765" y="1351"/>
                  <a:pt x="770" y="1357"/>
                  <a:pt x="770" y="1371"/>
                </a:cubicBezTo>
                <a:cubicBezTo>
                  <a:pt x="767" y="1372"/>
                  <a:pt x="768" y="1371"/>
                  <a:pt x="767" y="1374"/>
                </a:cubicBezTo>
                <a:cubicBezTo>
                  <a:pt x="757" y="1376"/>
                  <a:pt x="748" y="1378"/>
                  <a:pt x="738" y="1380"/>
                </a:cubicBezTo>
                <a:cubicBezTo>
                  <a:pt x="738" y="1380"/>
                  <a:pt x="738" y="1380"/>
                  <a:pt x="738" y="1381"/>
                </a:cubicBezTo>
                <a:cubicBezTo>
                  <a:pt x="737" y="1381"/>
                  <a:pt x="735" y="1381"/>
                  <a:pt x="734" y="1382"/>
                </a:cubicBezTo>
                <a:cubicBezTo>
                  <a:pt x="734" y="1382"/>
                  <a:pt x="734" y="1382"/>
                  <a:pt x="734" y="1383"/>
                </a:cubicBezTo>
                <a:cubicBezTo>
                  <a:pt x="733" y="1383"/>
                  <a:pt x="733" y="1383"/>
                  <a:pt x="732" y="1383"/>
                </a:cubicBezTo>
                <a:cubicBezTo>
                  <a:pt x="731" y="1384"/>
                  <a:pt x="729" y="1386"/>
                  <a:pt x="728" y="1388"/>
                </a:cubicBezTo>
                <a:cubicBezTo>
                  <a:pt x="727" y="1388"/>
                  <a:pt x="726" y="1389"/>
                  <a:pt x="725" y="1390"/>
                </a:cubicBezTo>
                <a:cubicBezTo>
                  <a:pt x="725" y="1390"/>
                  <a:pt x="725" y="1391"/>
                  <a:pt x="725" y="1392"/>
                </a:cubicBezTo>
                <a:cubicBezTo>
                  <a:pt x="725" y="1392"/>
                  <a:pt x="724" y="1392"/>
                  <a:pt x="724" y="1392"/>
                </a:cubicBezTo>
                <a:cubicBezTo>
                  <a:pt x="724" y="1392"/>
                  <a:pt x="724" y="1393"/>
                  <a:pt x="724" y="1394"/>
                </a:cubicBezTo>
                <a:cubicBezTo>
                  <a:pt x="724" y="1394"/>
                  <a:pt x="723" y="1394"/>
                  <a:pt x="723" y="1394"/>
                </a:cubicBezTo>
                <a:cubicBezTo>
                  <a:pt x="723" y="1395"/>
                  <a:pt x="723" y="1396"/>
                  <a:pt x="723" y="1397"/>
                </a:cubicBezTo>
                <a:cubicBezTo>
                  <a:pt x="723" y="1397"/>
                  <a:pt x="722" y="1397"/>
                  <a:pt x="722" y="1397"/>
                </a:cubicBezTo>
                <a:cubicBezTo>
                  <a:pt x="722" y="1398"/>
                  <a:pt x="722" y="1399"/>
                  <a:pt x="722" y="1401"/>
                </a:cubicBezTo>
                <a:cubicBezTo>
                  <a:pt x="722" y="1401"/>
                  <a:pt x="721" y="1401"/>
                  <a:pt x="721" y="1401"/>
                </a:cubicBezTo>
                <a:cubicBezTo>
                  <a:pt x="721" y="1403"/>
                  <a:pt x="721" y="1405"/>
                  <a:pt x="721" y="1408"/>
                </a:cubicBezTo>
                <a:cubicBezTo>
                  <a:pt x="721" y="1408"/>
                  <a:pt x="720" y="1408"/>
                  <a:pt x="720" y="1408"/>
                </a:cubicBezTo>
                <a:cubicBezTo>
                  <a:pt x="720" y="1412"/>
                  <a:pt x="720" y="1416"/>
                  <a:pt x="720" y="1421"/>
                </a:cubicBezTo>
                <a:cubicBezTo>
                  <a:pt x="720" y="1421"/>
                  <a:pt x="719" y="1421"/>
                  <a:pt x="719" y="1421"/>
                </a:cubicBezTo>
                <a:cubicBezTo>
                  <a:pt x="719" y="1425"/>
                  <a:pt x="719" y="1430"/>
                  <a:pt x="719" y="1435"/>
                </a:cubicBezTo>
                <a:cubicBezTo>
                  <a:pt x="719" y="1435"/>
                  <a:pt x="718" y="1435"/>
                  <a:pt x="718" y="1435"/>
                </a:cubicBezTo>
                <a:cubicBezTo>
                  <a:pt x="718" y="1435"/>
                  <a:pt x="719" y="1436"/>
                  <a:pt x="719" y="1437"/>
                </a:cubicBezTo>
                <a:cubicBezTo>
                  <a:pt x="719" y="1437"/>
                  <a:pt x="718" y="1437"/>
                  <a:pt x="718" y="1437"/>
                </a:cubicBezTo>
                <a:cubicBezTo>
                  <a:pt x="718" y="1441"/>
                  <a:pt x="718" y="1445"/>
                  <a:pt x="718" y="1449"/>
                </a:cubicBezTo>
                <a:cubicBezTo>
                  <a:pt x="718" y="1449"/>
                  <a:pt x="717" y="1449"/>
                  <a:pt x="717" y="1449"/>
                </a:cubicBezTo>
                <a:cubicBezTo>
                  <a:pt x="717" y="1452"/>
                  <a:pt x="717" y="1455"/>
                  <a:pt x="717" y="1458"/>
                </a:cubicBezTo>
                <a:cubicBezTo>
                  <a:pt x="715" y="1468"/>
                  <a:pt x="713" y="1477"/>
                  <a:pt x="711" y="1486"/>
                </a:cubicBezTo>
                <a:cubicBezTo>
                  <a:pt x="711" y="1486"/>
                  <a:pt x="710" y="1486"/>
                  <a:pt x="710" y="1486"/>
                </a:cubicBezTo>
                <a:cubicBezTo>
                  <a:pt x="710" y="1487"/>
                  <a:pt x="710" y="1488"/>
                  <a:pt x="710" y="1488"/>
                </a:cubicBezTo>
                <a:cubicBezTo>
                  <a:pt x="710" y="1488"/>
                  <a:pt x="709" y="1488"/>
                  <a:pt x="709" y="1488"/>
                </a:cubicBezTo>
                <a:cubicBezTo>
                  <a:pt x="709" y="1489"/>
                  <a:pt x="709" y="1490"/>
                  <a:pt x="709" y="1491"/>
                </a:cubicBezTo>
                <a:cubicBezTo>
                  <a:pt x="709" y="1491"/>
                  <a:pt x="708" y="1491"/>
                  <a:pt x="708" y="1491"/>
                </a:cubicBezTo>
                <a:cubicBezTo>
                  <a:pt x="708" y="1492"/>
                  <a:pt x="708" y="1493"/>
                  <a:pt x="708" y="1493"/>
                </a:cubicBezTo>
                <a:cubicBezTo>
                  <a:pt x="708" y="1493"/>
                  <a:pt x="707" y="1493"/>
                  <a:pt x="707" y="1493"/>
                </a:cubicBezTo>
                <a:cubicBezTo>
                  <a:pt x="707" y="1494"/>
                  <a:pt x="707" y="1495"/>
                  <a:pt x="707" y="1495"/>
                </a:cubicBezTo>
                <a:cubicBezTo>
                  <a:pt x="706" y="1496"/>
                  <a:pt x="706" y="1496"/>
                  <a:pt x="705" y="1496"/>
                </a:cubicBezTo>
                <a:cubicBezTo>
                  <a:pt x="705" y="1497"/>
                  <a:pt x="705" y="1498"/>
                  <a:pt x="705" y="1498"/>
                </a:cubicBezTo>
                <a:cubicBezTo>
                  <a:pt x="705" y="1498"/>
                  <a:pt x="704" y="1498"/>
                  <a:pt x="704" y="1498"/>
                </a:cubicBezTo>
                <a:cubicBezTo>
                  <a:pt x="703" y="1500"/>
                  <a:pt x="702" y="1501"/>
                  <a:pt x="701" y="1502"/>
                </a:cubicBezTo>
                <a:cubicBezTo>
                  <a:pt x="700" y="1502"/>
                  <a:pt x="700" y="1502"/>
                  <a:pt x="699" y="1502"/>
                </a:cubicBezTo>
                <a:cubicBezTo>
                  <a:pt x="699" y="1503"/>
                  <a:pt x="698" y="1504"/>
                  <a:pt x="698" y="1504"/>
                </a:cubicBezTo>
                <a:cubicBezTo>
                  <a:pt x="697" y="1504"/>
                  <a:pt x="697" y="1504"/>
                  <a:pt x="696" y="1504"/>
                </a:cubicBezTo>
                <a:cubicBezTo>
                  <a:pt x="696" y="1505"/>
                  <a:pt x="695" y="1506"/>
                  <a:pt x="695" y="1506"/>
                </a:cubicBezTo>
                <a:cubicBezTo>
                  <a:pt x="694" y="1506"/>
                  <a:pt x="694" y="1506"/>
                  <a:pt x="693" y="1506"/>
                </a:cubicBezTo>
                <a:cubicBezTo>
                  <a:pt x="693" y="1507"/>
                  <a:pt x="692" y="1508"/>
                  <a:pt x="692" y="1508"/>
                </a:cubicBezTo>
                <a:cubicBezTo>
                  <a:pt x="691" y="1508"/>
                  <a:pt x="691" y="1508"/>
                  <a:pt x="690" y="1508"/>
                </a:cubicBezTo>
                <a:cubicBezTo>
                  <a:pt x="690" y="1509"/>
                  <a:pt x="690" y="1509"/>
                  <a:pt x="690" y="1509"/>
                </a:cubicBezTo>
                <a:cubicBezTo>
                  <a:pt x="689" y="1510"/>
                  <a:pt x="688" y="1510"/>
                  <a:pt x="687" y="1510"/>
                </a:cubicBezTo>
                <a:cubicBezTo>
                  <a:pt x="687" y="1511"/>
                  <a:pt x="686" y="1512"/>
                  <a:pt x="686" y="1512"/>
                </a:cubicBezTo>
                <a:cubicBezTo>
                  <a:pt x="685" y="1512"/>
                  <a:pt x="685" y="1512"/>
                  <a:pt x="684" y="1512"/>
                </a:cubicBezTo>
                <a:cubicBezTo>
                  <a:pt x="684" y="1513"/>
                  <a:pt x="683" y="1514"/>
                  <a:pt x="683" y="1514"/>
                </a:cubicBezTo>
                <a:cubicBezTo>
                  <a:pt x="682" y="1514"/>
                  <a:pt x="682" y="1514"/>
                  <a:pt x="681" y="1514"/>
                </a:cubicBezTo>
                <a:cubicBezTo>
                  <a:pt x="680" y="1515"/>
                  <a:pt x="680" y="1516"/>
                  <a:pt x="679" y="1517"/>
                </a:cubicBezTo>
                <a:cubicBezTo>
                  <a:pt x="678" y="1517"/>
                  <a:pt x="678" y="1517"/>
                  <a:pt x="677" y="1517"/>
                </a:cubicBezTo>
                <a:cubicBezTo>
                  <a:pt x="677" y="1518"/>
                  <a:pt x="677" y="1518"/>
                  <a:pt x="676" y="1519"/>
                </a:cubicBezTo>
                <a:cubicBezTo>
                  <a:pt x="675" y="1519"/>
                  <a:pt x="675" y="1519"/>
                  <a:pt x="674" y="1519"/>
                </a:cubicBezTo>
                <a:cubicBezTo>
                  <a:pt x="673" y="1520"/>
                  <a:pt x="672" y="1522"/>
                  <a:pt x="671" y="1523"/>
                </a:cubicBezTo>
                <a:cubicBezTo>
                  <a:pt x="670" y="1523"/>
                  <a:pt x="670" y="1523"/>
                  <a:pt x="669" y="1523"/>
                </a:cubicBezTo>
                <a:cubicBezTo>
                  <a:pt x="668" y="1525"/>
                  <a:pt x="667" y="1526"/>
                  <a:pt x="665" y="1528"/>
                </a:cubicBezTo>
                <a:cubicBezTo>
                  <a:pt x="665" y="1528"/>
                  <a:pt x="664" y="1528"/>
                  <a:pt x="663" y="1528"/>
                </a:cubicBezTo>
                <a:cubicBezTo>
                  <a:pt x="662" y="1529"/>
                  <a:pt x="661" y="1531"/>
                  <a:pt x="660" y="1532"/>
                </a:cubicBezTo>
                <a:cubicBezTo>
                  <a:pt x="657" y="1535"/>
                  <a:pt x="654" y="1537"/>
                  <a:pt x="651" y="1540"/>
                </a:cubicBezTo>
                <a:cubicBezTo>
                  <a:pt x="651" y="1541"/>
                  <a:pt x="651" y="1541"/>
                  <a:pt x="651" y="1542"/>
                </a:cubicBezTo>
                <a:cubicBezTo>
                  <a:pt x="650" y="1543"/>
                  <a:pt x="649" y="1543"/>
                  <a:pt x="648" y="1544"/>
                </a:cubicBezTo>
                <a:cubicBezTo>
                  <a:pt x="648" y="1545"/>
                  <a:pt x="648" y="1545"/>
                  <a:pt x="648" y="1546"/>
                </a:cubicBezTo>
                <a:cubicBezTo>
                  <a:pt x="648" y="1546"/>
                  <a:pt x="647" y="1547"/>
                  <a:pt x="646" y="1547"/>
                </a:cubicBezTo>
                <a:cubicBezTo>
                  <a:pt x="646" y="1548"/>
                  <a:pt x="646" y="1550"/>
                  <a:pt x="645" y="1551"/>
                </a:cubicBezTo>
                <a:cubicBezTo>
                  <a:pt x="645" y="1551"/>
                  <a:pt x="645" y="1551"/>
                  <a:pt x="644" y="1551"/>
                </a:cubicBezTo>
                <a:cubicBezTo>
                  <a:pt x="644" y="1552"/>
                  <a:pt x="644" y="1552"/>
                  <a:pt x="644" y="1553"/>
                </a:cubicBezTo>
                <a:cubicBezTo>
                  <a:pt x="644" y="1553"/>
                  <a:pt x="644" y="1553"/>
                  <a:pt x="643" y="1553"/>
                </a:cubicBezTo>
                <a:cubicBezTo>
                  <a:pt x="643" y="1554"/>
                  <a:pt x="643" y="1555"/>
                  <a:pt x="643" y="1556"/>
                </a:cubicBezTo>
                <a:cubicBezTo>
                  <a:pt x="643" y="1556"/>
                  <a:pt x="643" y="1556"/>
                  <a:pt x="642" y="1556"/>
                </a:cubicBezTo>
                <a:cubicBezTo>
                  <a:pt x="640" y="1562"/>
                  <a:pt x="646" y="1571"/>
                  <a:pt x="647" y="1574"/>
                </a:cubicBezTo>
                <a:cubicBezTo>
                  <a:pt x="647" y="1575"/>
                  <a:pt x="647" y="1575"/>
                  <a:pt x="647" y="1576"/>
                </a:cubicBezTo>
                <a:cubicBezTo>
                  <a:pt x="648" y="1576"/>
                  <a:pt x="648" y="1576"/>
                  <a:pt x="648" y="1576"/>
                </a:cubicBezTo>
                <a:cubicBezTo>
                  <a:pt x="648" y="1577"/>
                  <a:pt x="648" y="1577"/>
                  <a:pt x="648" y="1578"/>
                </a:cubicBezTo>
                <a:cubicBezTo>
                  <a:pt x="649" y="1578"/>
                  <a:pt x="649" y="1578"/>
                  <a:pt x="649" y="1578"/>
                </a:cubicBezTo>
                <a:cubicBezTo>
                  <a:pt x="649" y="1579"/>
                  <a:pt x="649" y="1580"/>
                  <a:pt x="649" y="1581"/>
                </a:cubicBezTo>
                <a:cubicBezTo>
                  <a:pt x="650" y="1581"/>
                  <a:pt x="650" y="1581"/>
                  <a:pt x="650" y="1581"/>
                </a:cubicBezTo>
                <a:cubicBezTo>
                  <a:pt x="650" y="1582"/>
                  <a:pt x="650" y="1582"/>
                  <a:pt x="650" y="1583"/>
                </a:cubicBezTo>
                <a:cubicBezTo>
                  <a:pt x="651" y="1583"/>
                  <a:pt x="651" y="1583"/>
                  <a:pt x="651" y="1583"/>
                </a:cubicBezTo>
                <a:cubicBezTo>
                  <a:pt x="652" y="1585"/>
                  <a:pt x="652" y="1587"/>
                  <a:pt x="652" y="1589"/>
                </a:cubicBezTo>
                <a:cubicBezTo>
                  <a:pt x="653" y="1589"/>
                  <a:pt x="653" y="1589"/>
                  <a:pt x="653" y="1589"/>
                </a:cubicBezTo>
                <a:cubicBezTo>
                  <a:pt x="654" y="1591"/>
                  <a:pt x="655" y="1600"/>
                  <a:pt x="654" y="1603"/>
                </a:cubicBezTo>
                <a:cubicBezTo>
                  <a:pt x="654" y="1603"/>
                  <a:pt x="654" y="1603"/>
                  <a:pt x="653" y="1603"/>
                </a:cubicBezTo>
                <a:cubicBezTo>
                  <a:pt x="653" y="1603"/>
                  <a:pt x="653" y="1604"/>
                  <a:pt x="653" y="1605"/>
                </a:cubicBezTo>
                <a:cubicBezTo>
                  <a:pt x="653" y="1605"/>
                  <a:pt x="653" y="1605"/>
                  <a:pt x="652" y="1605"/>
                </a:cubicBezTo>
                <a:cubicBezTo>
                  <a:pt x="652" y="1605"/>
                  <a:pt x="652" y="1606"/>
                  <a:pt x="652" y="1607"/>
                </a:cubicBezTo>
                <a:cubicBezTo>
                  <a:pt x="650" y="1609"/>
                  <a:pt x="647" y="1611"/>
                  <a:pt x="644" y="1613"/>
                </a:cubicBezTo>
                <a:cubicBezTo>
                  <a:pt x="643" y="1613"/>
                  <a:pt x="642" y="1613"/>
                  <a:pt x="641" y="1613"/>
                </a:cubicBezTo>
                <a:cubicBezTo>
                  <a:pt x="641" y="1613"/>
                  <a:pt x="641" y="1613"/>
                  <a:pt x="641" y="1614"/>
                </a:cubicBezTo>
                <a:cubicBezTo>
                  <a:pt x="640" y="1614"/>
                  <a:pt x="639" y="1614"/>
                  <a:pt x="638" y="1614"/>
                </a:cubicBezTo>
                <a:cubicBezTo>
                  <a:pt x="638" y="1614"/>
                  <a:pt x="638" y="1614"/>
                  <a:pt x="638" y="1615"/>
                </a:cubicBezTo>
                <a:cubicBezTo>
                  <a:pt x="637" y="1615"/>
                  <a:pt x="636" y="1615"/>
                  <a:pt x="635" y="1615"/>
                </a:cubicBezTo>
                <a:cubicBezTo>
                  <a:pt x="627" y="1618"/>
                  <a:pt x="617" y="1620"/>
                  <a:pt x="608" y="1623"/>
                </a:cubicBezTo>
                <a:cubicBezTo>
                  <a:pt x="605" y="1623"/>
                  <a:pt x="602" y="1624"/>
                  <a:pt x="598" y="1625"/>
                </a:cubicBezTo>
                <a:cubicBezTo>
                  <a:pt x="598" y="1625"/>
                  <a:pt x="598" y="1625"/>
                  <a:pt x="598" y="1626"/>
                </a:cubicBezTo>
                <a:cubicBezTo>
                  <a:pt x="598" y="1626"/>
                  <a:pt x="597" y="1626"/>
                  <a:pt x="597" y="1626"/>
                </a:cubicBezTo>
                <a:cubicBezTo>
                  <a:pt x="597" y="1626"/>
                  <a:pt x="597" y="1626"/>
                  <a:pt x="597" y="1627"/>
                </a:cubicBezTo>
                <a:cubicBezTo>
                  <a:pt x="596" y="1627"/>
                  <a:pt x="594" y="1627"/>
                  <a:pt x="594" y="1627"/>
                </a:cubicBezTo>
                <a:cubicBezTo>
                  <a:pt x="589" y="1630"/>
                  <a:pt x="585" y="1633"/>
                  <a:pt x="581" y="1636"/>
                </a:cubicBezTo>
                <a:cubicBezTo>
                  <a:pt x="581" y="1636"/>
                  <a:pt x="581" y="1637"/>
                  <a:pt x="581" y="1638"/>
                </a:cubicBezTo>
                <a:cubicBezTo>
                  <a:pt x="580" y="1638"/>
                  <a:pt x="579" y="1638"/>
                  <a:pt x="579" y="1639"/>
                </a:cubicBezTo>
                <a:cubicBezTo>
                  <a:pt x="579" y="1639"/>
                  <a:pt x="579" y="1640"/>
                  <a:pt x="579" y="1641"/>
                </a:cubicBezTo>
                <a:cubicBezTo>
                  <a:pt x="578" y="1641"/>
                  <a:pt x="577" y="1641"/>
                  <a:pt x="577" y="1642"/>
                </a:cubicBezTo>
                <a:cubicBezTo>
                  <a:pt x="577" y="1642"/>
                  <a:pt x="577" y="1643"/>
                  <a:pt x="577" y="1644"/>
                </a:cubicBezTo>
                <a:cubicBezTo>
                  <a:pt x="576" y="1644"/>
                  <a:pt x="575" y="1644"/>
                  <a:pt x="575" y="1645"/>
                </a:cubicBezTo>
                <a:cubicBezTo>
                  <a:pt x="575" y="1645"/>
                  <a:pt x="575" y="1646"/>
                  <a:pt x="575" y="1647"/>
                </a:cubicBezTo>
                <a:cubicBezTo>
                  <a:pt x="574" y="1647"/>
                  <a:pt x="573" y="1647"/>
                  <a:pt x="573" y="1648"/>
                </a:cubicBezTo>
                <a:cubicBezTo>
                  <a:pt x="573" y="1648"/>
                  <a:pt x="573" y="1649"/>
                  <a:pt x="573" y="1650"/>
                </a:cubicBezTo>
                <a:cubicBezTo>
                  <a:pt x="572" y="1650"/>
                  <a:pt x="571" y="1650"/>
                  <a:pt x="571" y="1651"/>
                </a:cubicBezTo>
                <a:cubicBezTo>
                  <a:pt x="569" y="1652"/>
                  <a:pt x="568" y="1654"/>
                  <a:pt x="567" y="1656"/>
                </a:cubicBezTo>
                <a:cubicBezTo>
                  <a:pt x="566" y="1656"/>
                  <a:pt x="565" y="1656"/>
                  <a:pt x="565" y="1656"/>
                </a:cubicBezTo>
                <a:cubicBezTo>
                  <a:pt x="565" y="1656"/>
                  <a:pt x="565" y="1656"/>
                  <a:pt x="565" y="1657"/>
                </a:cubicBezTo>
                <a:cubicBezTo>
                  <a:pt x="564" y="1657"/>
                  <a:pt x="563" y="1657"/>
                  <a:pt x="563" y="1657"/>
                </a:cubicBezTo>
                <a:cubicBezTo>
                  <a:pt x="563" y="1657"/>
                  <a:pt x="563" y="1657"/>
                  <a:pt x="563" y="1658"/>
                </a:cubicBezTo>
                <a:cubicBezTo>
                  <a:pt x="562" y="1658"/>
                  <a:pt x="561" y="1658"/>
                  <a:pt x="560" y="1658"/>
                </a:cubicBezTo>
                <a:cubicBezTo>
                  <a:pt x="560" y="1658"/>
                  <a:pt x="560" y="1658"/>
                  <a:pt x="560" y="1659"/>
                </a:cubicBezTo>
                <a:cubicBezTo>
                  <a:pt x="558" y="1659"/>
                  <a:pt x="556" y="1659"/>
                  <a:pt x="555" y="1659"/>
                </a:cubicBezTo>
                <a:cubicBezTo>
                  <a:pt x="555" y="1659"/>
                  <a:pt x="555" y="1659"/>
                  <a:pt x="555" y="1660"/>
                </a:cubicBezTo>
                <a:cubicBezTo>
                  <a:pt x="550" y="1660"/>
                  <a:pt x="545" y="1660"/>
                  <a:pt x="540" y="1660"/>
                </a:cubicBezTo>
                <a:cubicBezTo>
                  <a:pt x="540" y="1660"/>
                  <a:pt x="540" y="1660"/>
                  <a:pt x="540" y="1661"/>
                </a:cubicBezTo>
                <a:cubicBezTo>
                  <a:pt x="535" y="1661"/>
                  <a:pt x="530" y="1661"/>
                  <a:pt x="525" y="1661"/>
                </a:cubicBezTo>
                <a:cubicBezTo>
                  <a:pt x="525" y="1661"/>
                  <a:pt x="525" y="1661"/>
                  <a:pt x="525" y="1662"/>
                </a:cubicBezTo>
                <a:cubicBezTo>
                  <a:pt x="523" y="1662"/>
                  <a:pt x="521" y="1662"/>
                  <a:pt x="520" y="1662"/>
                </a:cubicBezTo>
                <a:cubicBezTo>
                  <a:pt x="520" y="1662"/>
                  <a:pt x="520" y="1662"/>
                  <a:pt x="520" y="1663"/>
                </a:cubicBezTo>
                <a:cubicBezTo>
                  <a:pt x="518" y="1663"/>
                  <a:pt x="517" y="1663"/>
                  <a:pt x="515" y="1663"/>
                </a:cubicBezTo>
                <a:cubicBezTo>
                  <a:pt x="515" y="1663"/>
                  <a:pt x="515" y="1663"/>
                  <a:pt x="515" y="1664"/>
                </a:cubicBezTo>
                <a:cubicBezTo>
                  <a:pt x="514" y="1664"/>
                  <a:pt x="512" y="1664"/>
                  <a:pt x="511" y="1664"/>
                </a:cubicBezTo>
                <a:cubicBezTo>
                  <a:pt x="511" y="1664"/>
                  <a:pt x="511" y="1664"/>
                  <a:pt x="511" y="1665"/>
                </a:cubicBezTo>
                <a:cubicBezTo>
                  <a:pt x="510" y="1665"/>
                  <a:pt x="509" y="1665"/>
                  <a:pt x="508" y="1665"/>
                </a:cubicBezTo>
                <a:cubicBezTo>
                  <a:pt x="508" y="1665"/>
                  <a:pt x="508" y="1665"/>
                  <a:pt x="508" y="1666"/>
                </a:cubicBezTo>
                <a:cubicBezTo>
                  <a:pt x="507" y="1666"/>
                  <a:pt x="506" y="1666"/>
                  <a:pt x="505" y="1666"/>
                </a:cubicBezTo>
                <a:cubicBezTo>
                  <a:pt x="505" y="1666"/>
                  <a:pt x="505" y="1666"/>
                  <a:pt x="505" y="1667"/>
                </a:cubicBezTo>
                <a:cubicBezTo>
                  <a:pt x="504" y="1667"/>
                  <a:pt x="503" y="1667"/>
                  <a:pt x="502" y="1667"/>
                </a:cubicBezTo>
                <a:cubicBezTo>
                  <a:pt x="502" y="1667"/>
                  <a:pt x="502" y="1667"/>
                  <a:pt x="502" y="1668"/>
                </a:cubicBezTo>
                <a:cubicBezTo>
                  <a:pt x="501" y="1668"/>
                  <a:pt x="500" y="1668"/>
                  <a:pt x="499" y="1668"/>
                </a:cubicBezTo>
                <a:cubicBezTo>
                  <a:pt x="499" y="1668"/>
                  <a:pt x="499" y="1668"/>
                  <a:pt x="499" y="1669"/>
                </a:cubicBezTo>
                <a:cubicBezTo>
                  <a:pt x="498" y="1669"/>
                  <a:pt x="497" y="1669"/>
                  <a:pt x="496" y="1669"/>
                </a:cubicBezTo>
                <a:cubicBezTo>
                  <a:pt x="496" y="1669"/>
                  <a:pt x="496" y="1669"/>
                  <a:pt x="496" y="1670"/>
                </a:cubicBezTo>
                <a:cubicBezTo>
                  <a:pt x="495" y="1670"/>
                  <a:pt x="495" y="1670"/>
                  <a:pt x="494" y="1670"/>
                </a:cubicBezTo>
                <a:cubicBezTo>
                  <a:pt x="494" y="1670"/>
                  <a:pt x="494" y="1670"/>
                  <a:pt x="494" y="1671"/>
                </a:cubicBezTo>
                <a:cubicBezTo>
                  <a:pt x="492" y="1671"/>
                  <a:pt x="491" y="1671"/>
                  <a:pt x="489" y="1672"/>
                </a:cubicBezTo>
                <a:cubicBezTo>
                  <a:pt x="489" y="1672"/>
                  <a:pt x="489" y="1672"/>
                  <a:pt x="489" y="1673"/>
                </a:cubicBezTo>
                <a:cubicBezTo>
                  <a:pt x="487" y="1673"/>
                  <a:pt x="485" y="1674"/>
                  <a:pt x="483" y="1675"/>
                </a:cubicBezTo>
                <a:cubicBezTo>
                  <a:pt x="483" y="1675"/>
                  <a:pt x="483" y="1675"/>
                  <a:pt x="483" y="1676"/>
                </a:cubicBezTo>
                <a:cubicBezTo>
                  <a:pt x="481" y="1676"/>
                  <a:pt x="479" y="1677"/>
                  <a:pt x="477" y="1677"/>
                </a:cubicBezTo>
                <a:cubicBezTo>
                  <a:pt x="477" y="1678"/>
                  <a:pt x="476" y="1679"/>
                  <a:pt x="476" y="1679"/>
                </a:cubicBezTo>
                <a:cubicBezTo>
                  <a:pt x="475" y="1680"/>
                  <a:pt x="473" y="1680"/>
                  <a:pt x="472" y="1680"/>
                </a:cubicBezTo>
                <a:cubicBezTo>
                  <a:pt x="472" y="1681"/>
                  <a:pt x="472" y="1681"/>
                  <a:pt x="472" y="1681"/>
                </a:cubicBezTo>
                <a:cubicBezTo>
                  <a:pt x="471" y="1682"/>
                  <a:pt x="470" y="1682"/>
                  <a:pt x="469" y="1682"/>
                </a:cubicBezTo>
                <a:cubicBezTo>
                  <a:pt x="469" y="1683"/>
                  <a:pt x="468" y="1684"/>
                  <a:pt x="468" y="1684"/>
                </a:cubicBezTo>
                <a:cubicBezTo>
                  <a:pt x="467" y="1684"/>
                  <a:pt x="467" y="1684"/>
                  <a:pt x="466" y="1684"/>
                </a:cubicBezTo>
                <a:cubicBezTo>
                  <a:pt x="465" y="1686"/>
                  <a:pt x="464" y="1687"/>
                  <a:pt x="463" y="1688"/>
                </a:cubicBezTo>
                <a:cubicBezTo>
                  <a:pt x="462" y="1688"/>
                  <a:pt x="462" y="1688"/>
                  <a:pt x="461" y="1688"/>
                </a:cubicBezTo>
                <a:cubicBezTo>
                  <a:pt x="461" y="1689"/>
                  <a:pt x="460" y="1690"/>
                  <a:pt x="460" y="1690"/>
                </a:cubicBezTo>
                <a:cubicBezTo>
                  <a:pt x="459" y="1691"/>
                  <a:pt x="457" y="1692"/>
                  <a:pt x="456" y="1693"/>
                </a:cubicBezTo>
                <a:cubicBezTo>
                  <a:pt x="456" y="1694"/>
                  <a:pt x="456" y="1695"/>
                  <a:pt x="456" y="1695"/>
                </a:cubicBezTo>
                <a:cubicBezTo>
                  <a:pt x="455" y="1696"/>
                  <a:pt x="454" y="1697"/>
                  <a:pt x="453" y="1697"/>
                </a:cubicBezTo>
                <a:cubicBezTo>
                  <a:pt x="453" y="1698"/>
                  <a:pt x="453" y="1699"/>
                  <a:pt x="453" y="1699"/>
                </a:cubicBezTo>
                <a:cubicBezTo>
                  <a:pt x="452" y="1700"/>
                  <a:pt x="452" y="1700"/>
                  <a:pt x="451" y="1700"/>
                </a:cubicBezTo>
                <a:cubicBezTo>
                  <a:pt x="451" y="1701"/>
                  <a:pt x="451" y="1701"/>
                  <a:pt x="451" y="1701"/>
                </a:cubicBezTo>
                <a:cubicBezTo>
                  <a:pt x="441" y="1701"/>
                  <a:pt x="431" y="1701"/>
                  <a:pt x="420" y="1701"/>
                </a:cubicBezTo>
                <a:cubicBezTo>
                  <a:pt x="418" y="1704"/>
                  <a:pt x="409" y="1702"/>
                  <a:pt x="404" y="1702"/>
                </a:cubicBezTo>
                <a:cubicBezTo>
                  <a:pt x="403" y="1702"/>
                  <a:pt x="401" y="1702"/>
                  <a:pt x="399" y="1702"/>
                </a:cubicBezTo>
                <a:cubicBezTo>
                  <a:pt x="399" y="1703"/>
                  <a:pt x="399" y="1703"/>
                  <a:pt x="399" y="1703"/>
                </a:cubicBezTo>
                <a:cubicBezTo>
                  <a:pt x="397" y="1703"/>
                  <a:pt x="394" y="1703"/>
                  <a:pt x="391" y="1703"/>
                </a:cubicBezTo>
                <a:cubicBezTo>
                  <a:pt x="383" y="1703"/>
                  <a:pt x="375" y="1704"/>
                  <a:pt x="371" y="1709"/>
                </a:cubicBezTo>
                <a:cubicBezTo>
                  <a:pt x="371" y="1709"/>
                  <a:pt x="371" y="1709"/>
                  <a:pt x="370" y="1709"/>
                </a:cubicBezTo>
                <a:cubicBezTo>
                  <a:pt x="370" y="1712"/>
                  <a:pt x="370" y="1714"/>
                  <a:pt x="369" y="1716"/>
                </a:cubicBezTo>
                <a:cubicBezTo>
                  <a:pt x="370" y="1716"/>
                  <a:pt x="370" y="1716"/>
                  <a:pt x="370" y="1716"/>
                </a:cubicBezTo>
                <a:cubicBezTo>
                  <a:pt x="370" y="1718"/>
                  <a:pt x="370" y="1720"/>
                  <a:pt x="370" y="1721"/>
                </a:cubicBezTo>
                <a:cubicBezTo>
                  <a:pt x="371" y="1721"/>
                  <a:pt x="371" y="1721"/>
                  <a:pt x="371" y="1721"/>
                </a:cubicBezTo>
                <a:cubicBezTo>
                  <a:pt x="371" y="1722"/>
                  <a:pt x="371" y="1723"/>
                  <a:pt x="371" y="1724"/>
                </a:cubicBezTo>
                <a:cubicBezTo>
                  <a:pt x="372" y="1724"/>
                  <a:pt x="372" y="1724"/>
                  <a:pt x="372" y="1724"/>
                </a:cubicBezTo>
                <a:cubicBezTo>
                  <a:pt x="373" y="1726"/>
                  <a:pt x="373" y="1728"/>
                  <a:pt x="373" y="1729"/>
                </a:cubicBezTo>
                <a:cubicBezTo>
                  <a:pt x="382" y="1745"/>
                  <a:pt x="391" y="1768"/>
                  <a:pt x="381" y="1790"/>
                </a:cubicBezTo>
                <a:cubicBezTo>
                  <a:pt x="381" y="1791"/>
                  <a:pt x="381" y="1792"/>
                  <a:pt x="381" y="1793"/>
                </a:cubicBezTo>
                <a:cubicBezTo>
                  <a:pt x="381" y="1793"/>
                  <a:pt x="381" y="1793"/>
                  <a:pt x="380" y="1793"/>
                </a:cubicBezTo>
                <a:cubicBezTo>
                  <a:pt x="378" y="1798"/>
                  <a:pt x="376" y="1803"/>
                  <a:pt x="370" y="1804"/>
                </a:cubicBezTo>
                <a:cubicBezTo>
                  <a:pt x="369" y="1806"/>
                  <a:pt x="358" y="1808"/>
                  <a:pt x="353" y="1807"/>
                </a:cubicBezTo>
                <a:cubicBezTo>
                  <a:pt x="353" y="1807"/>
                  <a:pt x="353" y="1806"/>
                  <a:pt x="353" y="1806"/>
                </a:cubicBezTo>
                <a:cubicBezTo>
                  <a:pt x="350" y="1806"/>
                  <a:pt x="348" y="1806"/>
                  <a:pt x="346" y="1806"/>
                </a:cubicBezTo>
                <a:cubicBezTo>
                  <a:pt x="336" y="1803"/>
                  <a:pt x="325" y="1802"/>
                  <a:pt x="316" y="1799"/>
                </a:cubicBezTo>
                <a:cubicBezTo>
                  <a:pt x="311" y="1799"/>
                  <a:pt x="306" y="1798"/>
                  <a:pt x="301" y="1798"/>
                </a:cubicBezTo>
                <a:cubicBezTo>
                  <a:pt x="301" y="1798"/>
                  <a:pt x="301" y="1797"/>
                  <a:pt x="301" y="1797"/>
                </a:cubicBezTo>
                <a:cubicBezTo>
                  <a:pt x="297" y="1797"/>
                  <a:pt x="293" y="1797"/>
                  <a:pt x="290" y="1797"/>
                </a:cubicBezTo>
                <a:cubicBezTo>
                  <a:pt x="290" y="1797"/>
                  <a:pt x="290" y="1796"/>
                  <a:pt x="290" y="1796"/>
                </a:cubicBezTo>
                <a:cubicBezTo>
                  <a:pt x="288" y="1796"/>
                  <a:pt x="287" y="1796"/>
                  <a:pt x="286" y="1796"/>
                </a:cubicBezTo>
                <a:cubicBezTo>
                  <a:pt x="280" y="1794"/>
                  <a:pt x="275" y="1792"/>
                  <a:pt x="275" y="1784"/>
                </a:cubicBezTo>
                <a:cubicBezTo>
                  <a:pt x="275" y="1784"/>
                  <a:pt x="274" y="1784"/>
                  <a:pt x="274" y="1784"/>
                </a:cubicBezTo>
                <a:cubicBezTo>
                  <a:pt x="275" y="1780"/>
                  <a:pt x="276" y="1775"/>
                  <a:pt x="277" y="1771"/>
                </a:cubicBezTo>
                <a:cubicBezTo>
                  <a:pt x="277" y="1771"/>
                  <a:pt x="278" y="1771"/>
                  <a:pt x="278" y="1771"/>
                </a:cubicBezTo>
                <a:cubicBezTo>
                  <a:pt x="278" y="1770"/>
                  <a:pt x="278" y="1770"/>
                  <a:pt x="278" y="1769"/>
                </a:cubicBezTo>
                <a:cubicBezTo>
                  <a:pt x="278" y="1769"/>
                  <a:pt x="278" y="1769"/>
                  <a:pt x="279" y="1769"/>
                </a:cubicBezTo>
                <a:cubicBezTo>
                  <a:pt x="279" y="1768"/>
                  <a:pt x="279" y="1767"/>
                  <a:pt x="279" y="1766"/>
                </a:cubicBezTo>
                <a:cubicBezTo>
                  <a:pt x="279" y="1766"/>
                  <a:pt x="280" y="1766"/>
                  <a:pt x="280" y="1766"/>
                </a:cubicBezTo>
                <a:cubicBezTo>
                  <a:pt x="280" y="1765"/>
                  <a:pt x="280" y="1763"/>
                  <a:pt x="281" y="1762"/>
                </a:cubicBezTo>
                <a:cubicBezTo>
                  <a:pt x="281" y="1762"/>
                  <a:pt x="281" y="1762"/>
                  <a:pt x="282" y="1762"/>
                </a:cubicBezTo>
                <a:cubicBezTo>
                  <a:pt x="282" y="1761"/>
                  <a:pt x="282" y="1761"/>
                  <a:pt x="282" y="1760"/>
                </a:cubicBezTo>
                <a:cubicBezTo>
                  <a:pt x="282" y="1760"/>
                  <a:pt x="282" y="1760"/>
                  <a:pt x="283" y="1760"/>
                </a:cubicBezTo>
                <a:cubicBezTo>
                  <a:pt x="283" y="1759"/>
                  <a:pt x="283" y="1758"/>
                  <a:pt x="283" y="1757"/>
                </a:cubicBezTo>
                <a:cubicBezTo>
                  <a:pt x="283" y="1757"/>
                  <a:pt x="283" y="1757"/>
                  <a:pt x="284" y="1757"/>
                </a:cubicBezTo>
                <a:cubicBezTo>
                  <a:pt x="284" y="1756"/>
                  <a:pt x="284" y="1756"/>
                  <a:pt x="284" y="1755"/>
                </a:cubicBezTo>
                <a:cubicBezTo>
                  <a:pt x="284" y="1755"/>
                  <a:pt x="284" y="1755"/>
                  <a:pt x="285" y="1755"/>
                </a:cubicBezTo>
                <a:cubicBezTo>
                  <a:pt x="285" y="1754"/>
                  <a:pt x="285" y="1753"/>
                  <a:pt x="286" y="1751"/>
                </a:cubicBezTo>
                <a:cubicBezTo>
                  <a:pt x="286" y="1751"/>
                  <a:pt x="286" y="1751"/>
                  <a:pt x="287" y="1751"/>
                </a:cubicBezTo>
                <a:cubicBezTo>
                  <a:pt x="290" y="1742"/>
                  <a:pt x="293" y="1733"/>
                  <a:pt x="296" y="1724"/>
                </a:cubicBezTo>
                <a:cubicBezTo>
                  <a:pt x="296" y="1722"/>
                  <a:pt x="296" y="1720"/>
                  <a:pt x="296" y="1718"/>
                </a:cubicBezTo>
                <a:cubicBezTo>
                  <a:pt x="299" y="1707"/>
                  <a:pt x="297" y="1689"/>
                  <a:pt x="292" y="1681"/>
                </a:cubicBezTo>
                <a:cubicBezTo>
                  <a:pt x="289" y="1679"/>
                  <a:pt x="287" y="1677"/>
                  <a:pt x="285" y="1676"/>
                </a:cubicBezTo>
                <a:cubicBezTo>
                  <a:pt x="285" y="1657"/>
                  <a:pt x="285" y="1638"/>
                  <a:pt x="285" y="1620"/>
                </a:cubicBezTo>
                <a:cubicBezTo>
                  <a:pt x="284" y="1620"/>
                  <a:pt x="284" y="1620"/>
                  <a:pt x="284" y="1620"/>
                </a:cubicBezTo>
                <a:cubicBezTo>
                  <a:pt x="284" y="1618"/>
                  <a:pt x="284" y="1617"/>
                  <a:pt x="284" y="1616"/>
                </a:cubicBezTo>
                <a:cubicBezTo>
                  <a:pt x="283" y="1616"/>
                  <a:pt x="283" y="1616"/>
                  <a:pt x="283" y="1616"/>
                </a:cubicBezTo>
                <a:cubicBezTo>
                  <a:pt x="283" y="1615"/>
                  <a:pt x="283" y="1614"/>
                  <a:pt x="283" y="1614"/>
                </a:cubicBezTo>
                <a:cubicBezTo>
                  <a:pt x="281" y="1611"/>
                  <a:pt x="280" y="1609"/>
                  <a:pt x="278" y="1607"/>
                </a:cubicBezTo>
                <a:cubicBezTo>
                  <a:pt x="277" y="1607"/>
                  <a:pt x="277" y="1607"/>
                  <a:pt x="276" y="1607"/>
                </a:cubicBezTo>
                <a:cubicBezTo>
                  <a:pt x="275" y="1606"/>
                  <a:pt x="275" y="1605"/>
                  <a:pt x="275" y="1605"/>
                </a:cubicBezTo>
                <a:cubicBezTo>
                  <a:pt x="274" y="1605"/>
                  <a:pt x="274" y="1605"/>
                  <a:pt x="273" y="1605"/>
                </a:cubicBezTo>
                <a:cubicBezTo>
                  <a:pt x="273" y="1604"/>
                  <a:pt x="273" y="1604"/>
                  <a:pt x="273" y="1604"/>
                </a:cubicBezTo>
                <a:cubicBezTo>
                  <a:pt x="272" y="1603"/>
                  <a:pt x="270" y="1603"/>
                  <a:pt x="269" y="1603"/>
                </a:cubicBezTo>
                <a:cubicBezTo>
                  <a:pt x="269" y="1602"/>
                  <a:pt x="269" y="1602"/>
                  <a:pt x="269" y="1602"/>
                </a:cubicBezTo>
                <a:cubicBezTo>
                  <a:pt x="268" y="1602"/>
                  <a:pt x="267" y="1602"/>
                  <a:pt x="266" y="1602"/>
                </a:cubicBezTo>
                <a:cubicBezTo>
                  <a:pt x="266" y="1601"/>
                  <a:pt x="266" y="1601"/>
                  <a:pt x="266" y="1601"/>
                </a:cubicBezTo>
                <a:cubicBezTo>
                  <a:pt x="264" y="1601"/>
                  <a:pt x="263" y="1601"/>
                  <a:pt x="261" y="1601"/>
                </a:cubicBezTo>
                <a:cubicBezTo>
                  <a:pt x="261" y="1600"/>
                  <a:pt x="261" y="1600"/>
                  <a:pt x="261" y="1600"/>
                </a:cubicBezTo>
                <a:cubicBezTo>
                  <a:pt x="259" y="1600"/>
                  <a:pt x="257" y="1600"/>
                  <a:pt x="255" y="1600"/>
                </a:cubicBezTo>
                <a:cubicBezTo>
                  <a:pt x="255" y="1600"/>
                  <a:pt x="255" y="1599"/>
                  <a:pt x="255" y="1599"/>
                </a:cubicBezTo>
                <a:cubicBezTo>
                  <a:pt x="249" y="1598"/>
                  <a:pt x="242" y="1598"/>
                  <a:pt x="236" y="1598"/>
                </a:cubicBezTo>
                <a:cubicBezTo>
                  <a:pt x="233" y="1597"/>
                  <a:pt x="229" y="1596"/>
                  <a:pt x="225" y="1595"/>
                </a:cubicBezTo>
                <a:cubicBezTo>
                  <a:pt x="224" y="1592"/>
                  <a:pt x="221" y="1592"/>
                  <a:pt x="220" y="1590"/>
                </a:cubicBezTo>
                <a:cubicBezTo>
                  <a:pt x="220" y="1589"/>
                  <a:pt x="220" y="1589"/>
                  <a:pt x="220" y="1588"/>
                </a:cubicBezTo>
                <a:cubicBezTo>
                  <a:pt x="219" y="1588"/>
                  <a:pt x="219" y="1587"/>
                  <a:pt x="218" y="1587"/>
                </a:cubicBezTo>
                <a:cubicBezTo>
                  <a:pt x="218" y="1586"/>
                  <a:pt x="218" y="1586"/>
                  <a:pt x="218" y="1585"/>
                </a:cubicBezTo>
                <a:cubicBezTo>
                  <a:pt x="218" y="1585"/>
                  <a:pt x="217" y="1585"/>
                  <a:pt x="217" y="1585"/>
                </a:cubicBezTo>
                <a:cubicBezTo>
                  <a:pt x="217" y="1584"/>
                  <a:pt x="216" y="1582"/>
                  <a:pt x="216" y="1581"/>
                </a:cubicBezTo>
                <a:cubicBezTo>
                  <a:pt x="216" y="1581"/>
                  <a:pt x="215" y="1581"/>
                  <a:pt x="215" y="1581"/>
                </a:cubicBezTo>
                <a:cubicBezTo>
                  <a:pt x="215" y="1580"/>
                  <a:pt x="215" y="1579"/>
                  <a:pt x="215" y="1578"/>
                </a:cubicBezTo>
                <a:cubicBezTo>
                  <a:pt x="215" y="1578"/>
                  <a:pt x="214" y="1578"/>
                  <a:pt x="214" y="1578"/>
                </a:cubicBezTo>
                <a:cubicBezTo>
                  <a:pt x="214" y="1577"/>
                  <a:pt x="214" y="1576"/>
                  <a:pt x="214" y="1575"/>
                </a:cubicBezTo>
                <a:cubicBezTo>
                  <a:pt x="214" y="1575"/>
                  <a:pt x="213" y="1575"/>
                  <a:pt x="213" y="1575"/>
                </a:cubicBezTo>
                <a:cubicBezTo>
                  <a:pt x="213" y="1574"/>
                  <a:pt x="213" y="1573"/>
                  <a:pt x="213" y="1572"/>
                </a:cubicBezTo>
                <a:cubicBezTo>
                  <a:pt x="213" y="1572"/>
                  <a:pt x="212" y="1572"/>
                  <a:pt x="212" y="1572"/>
                </a:cubicBezTo>
                <a:cubicBezTo>
                  <a:pt x="212" y="1571"/>
                  <a:pt x="212" y="1569"/>
                  <a:pt x="212" y="1568"/>
                </a:cubicBezTo>
                <a:cubicBezTo>
                  <a:pt x="212" y="1568"/>
                  <a:pt x="211" y="1568"/>
                  <a:pt x="211" y="1568"/>
                </a:cubicBezTo>
                <a:cubicBezTo>
                  <a:pt x="211" y="1565"/>
                  <a:pt x="210" y="1561"/>
                  <a:pt x="210" y="1558"/>
                </a:cubicBezTo>
                <a:cubicBezTo>
                  <a:pt x="210" y="1558"/>
                  <a:pt x="209" y="1558"/>
                  <a:pt x="209" y="1558"/>
                </a:cubicBezTo>
                <a:cubicBezTo>
                  <a:pt x="209" y="1556"/>
                  <a:pt x="209" y="1553"/>
                  <a:pt x="209" y="1551"/>
                </a:cubicBezTo>
                <a:cubicBezTo>
                  <a:pt x="209" y="1551"/>
                  <a:pt x="208" y="1551"/>
                  <a:pt x="208" y="1551"/>
                </a:cubicBezTo>
                <a:cubicBezTo>
                  <a:pt x="208" y="1548"/>
                  <a:pt x="208" y="1544"/>
                  <a:pt x="208" y="1541"/>
                </a:cubicBezTo>
                <a:cubicBezTo>
                  <a:pt x="208" y="1541"/>
                  <a:pt x="207" y="1541"/>
                  <a:pt x="207" y="1541"/>
                </a:cubicBezTo>
                <a:cubicBezTo>
                  <a:pt x="205" y="1535"/>
                  <a:pt x="208" y="1517"/>
                  <a:pt x="209" y="1513"/>
                </a:cubicBezTo>
                <a:cubicBezTo>
                  <a:pt x="209" y="1512"/>
                  <a:pt x="209" y="1511"/>
                  <a:pt x="209" y="1509"/>
                </a:cubicBezTo>
                <a:cubicBezTo>
                  <a:pt x="209" y="1509"/>
                  <a:pt x="210" y="1509"/>
                  <a:pt x="210" y="1509"/>
                </a:cubicBezTo>
                <a:cubicBezTo>
                  <a:pt x="212" y="1503"/>
                  <a:pt x="209" y="1495"/>
                  <a:pt x="208" y="1491"/>
                </a:cubicBezTo>
                <a:cubicBezTo>
                  <a:pt x="206" y="1490"/>
                  <a:pt x="205" y="1489"/>
                  <a:pt x="203" y="1487"/>
                </a:cubicBezTo>
                <a:cubicBezTo>
                  <a:pt x="203" y="1487"/>
                  <a:pt x="203" y="1487"/>
                  <a:pt x="203" y="1486"/>
                </a:cubicBezTo>
                <a:cubicBezTo>
                  <a:pt x="202" y="1486"/>
                  <a:pt x="202" y="1486"/>
                  <a:pt x="201" y="1486"/>
                </a:cubicBezTo>
                <a:cubicBezTo>
                  <a:pt x="201" y="1486"/>
                  <a:pt x="201" y="1486"/>
                  <a:pt x="201" y="1485"/>
                </a:cubicBezTo>
                <a:cubicBezTo>
                  <a:pt x="199" y="1485"/>
                  <a:pt x="197" y="1484"/>
                  <a:pt x="195" y="1483"/>
                </a:cubicBezTo>
                <a:cubicBezTo>
                  <a:pt x="195" y="1483"/>
                  <a:pt x="195" y="1483"/>
                  <a:pt x="195" y="1482"/>
                </a:cubicBezTo>
                <a:cubicBezTo>
                  <a:pt x="194" y="1482"/>
                  <a:pt x="193" y="1482"/>
                  <a:pt x="192" y="1482"/>
                </a:cubicBezTo>
                <a:cubicBezTo>
                  <a:pt x="192" y="1482"/>
                  <a:pt x="192" y="1482"/>
                  <a:pt x="192" y="1481"/>
                </a:cubicBezTo>
                <a:cubicBezTo>
                  <a:pt x="191" y="1481"/>
                  <a:pt x="190" y="1481"/>
                  <a:pt x="189" y="1481"/>
                </a:cubicBezTo>
                <a:cubicBezTo>
                  <a:pt x="189" y="1481"/>
                  <a:pt x="189" y="1481"/>
                  <a:pt x="189" y="1480"/>
                </a:cubicBezTo>
                <a:cubicBezTo>
                  <a:pt x="188" y="1480"/>
                  <a:pt x="187" y="1480"/>
                  <a:pt x="186" y="1480"/>
                </a:cubicBezTo>
                <a:cubicBezTo>
                  <a:pt x="186" y="1480"/>
                  <a:pt x="186" y="1480"/>
                  <a:pt x="186" y="1479"/>
                </a:cubicBezTo>
                <a:cubicBezTo>
                  <a:pt x="185" y="1479"/>
                  <a:pt x="184" y="1479"/>
                  <a:pt x="183" y="1479"/>
                </a:cubicBezTo>
                <a:cubicBezTo>
                  <a:pt x="183" y="1479"/>
                  <a:pt x="183" y="1479"/>
                  <a:pt x="183" y="1478"/>
                </a:cubicBezTo>
                <a:cubicBezTo>
                  <a:pt x="182" y="1478"/>
                  <a:pt x="181" y="1478"/>
                  <a:pt x="179" y="1478"/>
                </a:cubicBezTo>
                <a:cubicBezTo>
                  <a:pt x="179" y="1478"/>
                  <a:pt x="179" y="1478"/>
                  <a:pt x="179" y="1477"/>
                </a:cubicBezTo>
                <a:cubicBezTo>
                  <a:pt x="176" y="1477"/>
                  <a:pt x="173" y="1476"/>
                  <a:pt x="169" y="1475"/>
                </a:cubicBezTo>
                <a:cubicBezTo>
                  <a:pt x="169" y="1475"/>
                  <a:pt x="169" y="1475"/>
                  <a:pt x="169" y="1474"/>
                </a:cubicBezTo>
                <a:cubicBezTo>
                  <a:pt x="168" y="1474"/>
                  <a:pt x="167" y="1474"/>
                  <a:pt x="166" y="1474"/>
                </a:cubicBezTo>
                <a:cubicBezTo>
                  <a:pt x="166" y="1474"/>
                  <a:pt x="166" y="1474"/>
                  <a:pt x="166" y="1473"/>
                </a:cubicBezTo>
                <a:cubicBezTo>
                  <a:pt x="165" y="1473"/>
                  <a:pt x="164" y="1473"/>
                  <a:pt x="163" y="1473"/>
                </a:cubicBezTo>
                <a:cubicBezTo>
                  <a:pt x="163" y="1473"/>
                  <a:pt x="163" y="1473"/>
                  <a:pt x="163" y="1472"/>
                </a:cubicBezTo>
                <a:cubicBezTo>
                  <a:pt x="162" y="1472"/>
                  <a:pt x="161" y="1472"/>
                  <a:pt x="160" y="1472"/>
                </a:cubicBezTo>
                <a:cubicBezTo>
                  <a:pt x="160" y="1472"/>
                  <a:pt x="160" y="1472"/>
                  <a:pt x="160" y="1471"/>
                </a:cubicBezTo>
                <a:cubicBezTo>
                  <a:pt x="159" y="1471"/>
                  <a:pt x="158" y="1471"/>
                  <a:pt x="157" y="1471"/>
                </a:cubicBezTo>
                <a:cubicBezTo>
                  <a:pt x="157" y="1471"/>
                  <a:pt x="157" y="1471"/>
                  <a:pt x="157" y="1470"/>
                </a:cubicBezTo>
                <a:cubicBezTo>
                  <a:pt x="156" y="1470"/>
                  <a:pt x="155" y="1470"/>
                  <a:pt x="154" y="1470"/>
                </a:cubicBezTo>
                <a:cubicBezTo>
                  <a:pt x="154" y="1470"/>
                  <a:pt x="154" y="1470"/>
                  <a:pt x="154" y="1469"/>
                </a:cubicBezTo>
                <a:cubicBezTo>
                  <a:pt x="152" y="1469"/>
                  <a:pt x="150" y="1469"/>
                  <a:pt x="148" y="1468"/>
                </a:cubicBezTo>
                <a:cubicBezTo>
                  <a:pt x="148" y="1468"/>
                  <a:pt x="148" y="1468"/>
                  <a:pt x="148" y="1467"/>
                </a:cubicBezTo>
                <a:cubicBezTo>
                  <a:pt x="147" y="1467"/>
                  <a:pt x="146" y="1467"/>
                  <a:pt x="144" y="1467"/>
                </a:cubicBezTo>
                <a:cubicBezTo>
                  <a:pt x="144" y="1467"/>
                  <a:pt x="144" y="1467"/>
                  <a:pt x="144" y="1466"/>
                </a:cubicBezTo>
                <a:cubicBezTo>
                  <a:pt x="141" y="1466"/>
                  <a:pt x="138" y="1465"/>
                  <a:pt x="135" y="1464"/>
                </a:cubicBezTo>
                <a:cubicBezTo>
                  <a:pt x="132" y="1463"/>
                  <a:pt x="128" y="1460"/>
                  <a:pt x="122" y="1461"/>
                </a:cubicBezTo>
                <a:cubicBezTo>
                  <a:pt x="122" y="1462"/>
                  <a:pt x="122" y="1462"/>
                  <a:pt x="122" y="1462"/>
                </a:cubicBezTo>
                <a:cubicBezTo>
                  <a:pt x="117" y="1463"/>
                  <a:pt x="111" y="1464"/>
                  <a:pt x="106" y="1465"/>
                </a:cubicBezTo>
                <a:cubicBezTo>
                  <a:pt x="106" y="1466"/>
                  <a:pt x="106" y="1466"/>
                  <a:pt x="106" y="1466"/>
                </a:cubicBezTo>
                <a:cubicBezTo>
                  <a:pt x="104" y="1466"/>
                  <a:pt x="103" y="1466"/>
                  <a:pt x="102" y="1466"/>
                </a:cubicBezTo>
                <a:cubicBezTo>
                  <a:pt x="102" y="1467"/>
                  <a:pt x="102" y="1467"/>
                  <a:pt x="102" y="1467"/>
                </a:cubicBezTo>
                <a:cubicBezTo>
                  <a:pt x="100" y="1467"/>
                  <a:pt x="99" y="1467"/>
                  <a:pt x="98" y="1467"/>
                </a:cubicBezTo>
                <a:cubicBezTo>
                  <a:pt x="98" y="1468"/>
                  <a:pt x="98" y="1468"/>
                  <a:pt x="98" y="1468"/>
                </a:cubicBezTo>
                <a:cubicBezTo>
                  <a:pt x="96" y="1468"/>
                  <a:pt x="95" y="1468"/>
                  <a:pt x="94" y="1468"/>
                </a:cubicBezTo>
                <a:cubicBezTo>
                  <a:pt x="94" y="1469"/>
                  <a:pt x="94" y="1469"/>
                  <a:pt x="94" y="1469"/>
                </a:cubicBezTo>
                <a:cubicBezTo>
                  <a:pt x="91" y="1470"/>
                  <a:pt x="88" y="1470"/>
                  <a:pt x="85" y="1470"/>
                </a:cubicBezTo>
                <a:cubicBezTo>
                  <a:pt x="85" y="1471"/>
                  <a:pt x="85" y="1471"/>
                  <a:pt x="85" y="1471"/>
                </a:cubicBezTo>
                <a:cubicBezTo>
                  <a:pt x="82" y="1472"/>
                  <a:pt x="79" y="1472"/>
                  <a:pt x="76" y="1472"/>
                </a:cubicBezTo>
                <a:cubicBezTo>
                  <a:pt x="76" y="1473"/>
                  <a:pt x="76" y="1473"/>
                  <a:pt x="76" y="1473"/>
                </a:cubicBezTo>
                <a:cubicBezTo>
                  <a:pt x="74" y="1473"/>
                  <a:pt x="72" y="1473"/>
                  <a:pt x="71" y="1473"/>
                </a:cubicBezTo>
                <a:cubicBezTo>
                  <a:pt x="65" y="1475"/>
                  <a:pt x="56" y="1476"/>
                  <a:pt x="50" y="1478"/>
                </a:cubicBezTo>
                <a:cubicBezTo>
                  <a:pt x="47" y="1478"/>
                  <a:pt x="45" y="1478"/>
                  <a:pt x="43" y="1478"/>
                </a:cubicBezTo>
                <a:cubicBezTo>
                  <a:pt x="43" y="1479"/>
                  <a:pt x="43" y="1479"/>
                  <a:pt x="43" y="1479"/>
                </a:cubicBezTo>
                <a:cubicBezTo>
                  <a:pt x="38" y="1481"/>
                  <a:pt x="26" y="1479"/>
                  <a:pt x="24" y="1477"/>
                </a:cubicBezTo>
                <a:cubicBezTo>
                  <a:pt x="23" y="1476"/>
                  <a:pt x="23" y="1475"/>
                  <a:pt x="22" y="1474"/>
                </a:cubicBezTo>
                <a:cubicBezTo>
                  <a:pt x="21" y="1473"/>
                  <a:pt x="19" y="1472"/>
                  <a:pt x="18" y="1471"/>
                </a:cubicBezTo>
                <a:cubicBezTo>
                  <a:pt x="18" y="1471"/>
                  <a:pt x="18" y="1470"/>
                  <a:pt x="18" y="1469"/>
                </a:cubicBezTo>
                <a:cubicBezTo>
                  <a:pt x="18" y="1469"/>
                  <a:pt x="17" y="1469"/>
                  <a:pt x="17" y="1469"/>
                </a:cubicBezTo>
                <a:cubicBezTo>
                  <a:pt x="17" y="1468"/>
                  <a:pt x="16" y="1467"/>
                  <a:pt x="16" y="1465"/>
                </a:cubicBezTo>
                <a:cubicBezTo>
                  <a:pt x="16" y="1465"/>
                  <a:pt x="15" y="1465"/>
                  <a:pt x="15" y="1465"/>
                </a:cubicBezTo>
                <a:cubicBezTo>
                  <a:pt x="15" y="1463"/>
                  <a:pt x="14" y="1461"/>
                  <a:pt x="14" y="1459"/>
                </a:cubicBezTo>
                <a:cubicBezTo>
                  <a:pt x="14" y="1459"/>
                  <a:pt x="13" y="1459"/>
                  <a:pt x="13" y="1459"/>
                </a:cubicBezTo>
                <a:cubicBezTo>
                  <a:pt x="13" y="1458"/>
                  <a:pt x="13" y="1457"/>
                  <a:pt x="13" y="1456"/>
                </a:cubicBezTo>
                <a:cubicBezTo>
                  <a:pt x="13" y="1456"/>
                  <a:pt x="12" y="1456"/>
                  <a:pt x="12" y="1456"/>
                </a:cubicBezTo>
                <a:cubicBezTo>
                  <a:pt x="12" y="1455"/>
                  <a:pt x="12" y="1454"/>
                  <a:pt x="12" y="1453"/>
                </a:cubicBezTo>
                <a:cubicBezTo>
                  <a:pt x="12" y="1453"/>
                  <a:pt x="11" y="1453"/>
                  <a:pt x="11" y="1453"/>
                </a:cubicBezTo>
                <a:cubicBezTo>
                  <a:pt x="11" y="1452"/>
                  <a:pt x="11" y="1451"/>
                  <a:pt x="11" y="1449"/>
                </a:cubicBezTo>
                <a:cubicBezTo>
                  <a:pt x="11" y="1449"/>
                  <a:pt x="10" y="1449"/>
                  <a:pt x="10" y="1449"/>
                </a:cubicBezTo>
                <a:cubicBezTo>
                  <a:pt x="10" y="1448"/>
                  <a:pt x="10" y="1447"/>
                  <a:pt x="10" y="1445"/>
                </a:cubicBezTo>
                <a:cubicBezTo>
                  <a:pt x="10" y="1445"/>
                  <a:pt x="9" y="1445"/>
                  <a:pt x="9" y="1445"/>
                </a:cubicBezTo>
                <a:cubicBezTo>
                  <a:pt x="9" y="1443"/>
                  <a:pt x="8" y="1441"/>
                  <a:pt x="8" y="1438"/>
                </a:cubicBezTo>
                <a:cubicBezTo>
                  <a:pt x="8" y="1438"/>
                  <a:pt x="7" y="1438"/>
                  <a:pt x="7" y="1438"/>
                </a:cubicBezTo>
                <a:cubicBezTo>
                  <a:pt x="7" y="1437"/>
                  <a:pt x="7" y="1437"/>
                  <a:pt x="7" y="1435"/>
                </a:cubicBezTo>
                <a:cubicBezTo>
                  <a:pt x="7" y="1435"/>
                  <a:pt x="6" y="1435"/>
                  <a:pt x="6" y="1435"/>
                </a:cubicBezTo>
                <a:cubicBezTo>
                  <a:pt x="6" y="1435"/>
                  <a:pt x="6" y="1434"/>
                  <a:pt x="6" y="1433"/>
                </a:cubicBezTo>
                <a:cubicBezTo>
                  <a:pt x="6" y="1433"/>
                  <a:pt x="5" y="1433"/>
                  <a:pt x="5" y="1433"/>
                </a:cubicBezTo>
                <a:cubicBezTo>
                  <a:pt x="5" y="1432"/>
                  <a:pt x="5" y="1431"/>
                  <a:pt x="5" y="1430"/>
                </a:cubicBezTo>
                <a:cubicBezTo>
                  <a:pt x="4" y="1426"/>
                  <a:pt x="0" y="1420"/>
                  <a:pt x="2" y="1414"/>
                </a:cubicBezTo>
                <a:cubicBezTo>
                  <a:pt x="2" y="1414"/>
                  <a:pt x="3" y="1414"/>
                  <a:pt x="3" y="1414"/>
                </a:cubicBezTo>
                <a:cubicBezTo>
                  <a:pt x="3" y="1412"/>
                  <a:pt x="4" y="1410"/>
                  <a:pt x="4" y="1408"/>
                </a:cubicBezTo>
                <a:cubicBezTo>
                  <a:pt x="4" y="1408"/>
                  <a:pt x="5" y="1408"/>
                  <a:pt x="5" y="1408"/>
                </a:cubicBezTo>
                <a:cubicBezTo>
                  <a:pt x="5" y="1406"/>
                  <a:pt x="6" y="1405"/>
                  <a:pt x="6" y="1404"/>
                </a:cubicBezTo>
                <a:cubicBezTo>
                  <a:pt x="6" y="1404"/>
                  <a:pt x="7" y="1404"/>
                  <a:pt x="7" y="1404"/>
                </a:cubicBezTo>
                <a:cubicBezTo>
                  <a:pt x="7" y="1403"/>
                  <a:pt x="7" y="1402"/>
                  <a:pt x="7" y="1402"/>
                </a:cubicBezTo>
                <a:cubicBezTo>
                  <a:pt x="8" y="1401"/>
                  <a:pt x="8" y="1401"/>
                  <a:pt x="9" y="1401"/>
                </a:cubicBezTo>
                <a:cubicBezTo>
                  <a:pt x="9" y="1400"/>
                  <a:pt x="9" y="1399"/>
                  <a:pt x="9" y="1399"/>
                </a:cubicBezTo>
                <a:cubicBezTo>
                  <a:pt x="10" y="1398"/>
                  <a:pt x="10" y="1398"/>
                  <a:pt x="11" y="1398"/>
                </a:cubicBezTo>
                <a:cubicBezTo>
                  <a:pt x="11" y="1397"/>
                  <a:pt x="11" y="1396"/>
                  <a:pt x="11" y="1396"/>
                </a:cubicBezTo>
                <a:cubicBezTo>
                  <a:pt x="12" y="1395"/>
                  <a:pt x="13" y="1394"/>
                  <a:pt x="14" y="1394"/>
                </a:cubicBezTo>
                <a:cubicBezTo>
                  <a:pt x="14" y="1393"/>
                  <a:pt x="14" y="1392"/>
                  <a:pt x="14" y="1392"/>
                </a:cubicBezTo>
                <a:cubicBezTo>
                  <a:pt x="16" y="1390"/>
                  <a:pt x="17" y="1389"/>
                  <a:pt x="19" y="1388"/>
                </a:cubicBezTo>
                <a:cubicBezTo>
                  <a:pt x="19" y="1387"/>
                  <a:pt x="19" y="1386"/>
                  <a:pt x="19" y="1386"/>
                </a:cubicBezTo>
                <a:cubicBezTo>
                  <a:pt x="23" y="1382"/>
                  <a:pt x="26" y="1379"/>
                  <a:pt x="30" y="1376"/>
                </a:cubicBezTo>
                <a:cubicBezTo>
                  <a:pt x="34" y="1372"/>
                  <a:pt x="37" y="1368"/>
                  <a:pt x="41" y="1364"/>
                </a:cubicBezTo>
                <a:cubicBezTo>
                  <a:pt x="41" y="1364"/>
                  <a:pt x="42" y="1364"/>
                  <a:pt x="43" y="1364"/>
                </a:cubicBezTo>
                <a:cubicBezTo>
                  <a:pt x="44" y="1362"/>
                  <a:pt x="45" y="1360"/>
                  <a:pt x="47" y="1359"/>
                </a:cubicBezTo>
                <a:cubicBezTo>
                  <a:pt x="47" y="1359"/>
                  <a:pt x="48" y="1359"/>
                  <a:pt x="49" y="1359"/>
                </a:cubicBezTo>
                <a:cubicBezTo>
                  <a:pt x="50" y="1358"/>
                  <a:pt x="51" y="1356"/>
                  <a:pt x="52" y="1355"/>
                </a:cubicBezTo>
                <a:cubicBezTo>
                  <a:pt x="52" y="1355"/>
                  <a:pt x="53" y="1355"/>
                  <a:pt x="54" y="1355"/>
                </a:cubicBezTo>
                <a:cubicBezTo>
                  <a:pt x="55" y="1354"/>
                  <a:pt x="56" y="1352"/>
                  <a:pt x="57" y="1351"/>
                </a:cubicBezTo>
                <a:cubicBezTo>
                  <a:pt x="57" y="1351"/>
                  <a:pt x="58" y="1351"/>
                  <a:pt x="59" y="1351"/>
                </a:cubicBezTo>
                <a:cubicBezTo>
                  <a:pt x="60" y="1350"/>
                  <a:pt x="61" y="1348"/>
                  <a:pt x="62" y="1347"/>
                </a:cubicBezTo>
                <a:cubicBezTo>
                  <a:pt x="63" y="1347"/>
                  <a:pt x="64" y="1346"/>
                  <a:pt x="65" y="1346"/>
                </a:cubicBezTo>
                <a:cubicBezTo>
                  <a:pt x="65" y="1345"/>
                  <a:pt x="65" y="1345"/>
                  <a:pt x="66" y="1344"/>
                </a:cubicBezTo>
                <a:cubicBezTo>
                  <a:pt x="66" y="1344"/>
                  <a:pt x="67" y="1344"/>
                  <a:pt x="68" y="1344"/>
                </a:cubicBezTo>
                <a:cubicBezTo>
                  <a:pt x="68" y="1343"/>
                  <a:pt x="69" y="1342"/>
                  <a:pt x="70" y="1341"/>
                </a:cubicBezTo>
                <a:cubicBezTo>
                  <a:pt x="70" y="1341"/>
                  <a:pt x="71" y="1341"/>
                  <a:pt x="72" y="1341"/>
                </a:cubicBezTo>
                <a:cubicBezTo>
                  <a:pt x="73" y="1340"/>
                  <a:pt x="74" y="1338"/>
                  <a:pt x="75" y="1337"/>
                </a:cubicBezTo>
                <a:cubicBezTo>
                  <a:pt x="75" y="1337"/>
                  <a:pt x="76" y="1337"/>
                  <a:pt x="77" y="1337"/>
                </a:cubicBezTo>
                <a:cubicBezTo>
                  <a:pt x="77" y="1336"/>
                  <a:pt x="78" y="1335"/>
                  <a:pt x="79" y="1334"/>
                </a:cubicBezTo>
                <a:cubicBezTo>
                  <a:pt x="79" y="1334"/>
                  <a:pt x="80" y="1334"/>
                  <a:pt x="81" y="1334"/>
                </a:cubicBezTo>
                <a:cubicBezTo>
                  <a:pt x="81" y="1333"/>
                  <a:pt x="82" y="1332"/>
                  <a:pt x="83" y="1331"/>
                </a:cubicBezTo>
                <a:cubicBezTo>
                  <a:pt x="83" y="1331"/>
                  <a:pt x="84" y="1331"/>
                  <a:pt x="85" y="1331"/>
                </a:cubicBezTo>
                <a:cubicBezTo>
                  <a:pt x="85" y="1330"/>
                  <a:pt x="86" y="1329"/>
                  <a:pt x="87" y="1328"/>
                </a:cubicBezTo>
                <a:cubicBezTo>
                  <a:pt x="87" y="1328"/>
                  <a:pt x="88" y="1328"/>
                  <a:pt x="89" y="1328"/>
                </a:cubicBezTo>
                <a:cubicBezTo>
                  <a:pt x="89" y="1327"/>
                  <a:pt x="90" y="1326"/>
                  <a:pt x="91" y="1325"/>
                </a:cubicBezTo>
                <a:cubicBezTo>
                  <a:pt x="91" y="1325"/>
                  <a:pt x="92" y="1325"/>
                  <a:pt x="93" y="1325"/>
                </a:cubicBezTo>
                <a:cubicBezTo>
                  <a:pt x="93" y="1324"/>
                  <a:pt x="94" y="1323"/>
                  <a:pt x="95" y="1322"/>
                </a:cubicBezTo>
                <a:cubicBezTo>
                  <a:pt x="95" y="1322"/>
                  <a:pt x="96" y="1322"/>
                  <a:pt x="97" y="1322"/>
                </a:cubicBezTo>
                <a:cubicBezTo>
                  <a:pt x="97" y="1321"/>
                  <a:pt x="97" y="1321"/>
                  <a:pt x="98" y="1320"/>
                </a:cubicBezTo>
                <a:cubicBezTo>
                  <a:pt x="99" y="1320"/>
                  <a:pt x="100" y="1319"/>
                  <a:pt x="101" y="1319"/>
                </a:cubicBezTo>
                <a:cubicBezTo>
                  <a:pt x="101" y="1318"/>
                  <a:pt x="102" y="1317"/>
                  <a:pt x="103" y="1316"/>
                </a:cubicBezTo>
                <a:cubicBezTo>
                  <a:pt x="103" y="1316"/>
                  <a:pt x="104" y="1316"/>
                  <a:pt x="105" y="1316"/>
                </a:cubicBezTo>
                <a:cubicBezTo>
                  <a:pt x="105" y="1315"/>
                  <a:pt x="106" y="1314"/>
                  <a:pt x="107" y="1313"/>
                </a:cubicBezTo>
                <a:cubicBezTo>
                  <a:pt x="108" y="1313"/>
                  <a:pt x="109" y="1312"/>
                  <a:pt x="110" y="1312"/>
                </a:cubicBezTo>
                <a:cubicBezTo>
                  <a:pt x="110" y="1311"/>
                  <a:pt x="110" y="1311"/>
                  <a:pt x="111" y="1310"/>
                </a:cubicBezTo>
                <a:cubicBezTo>
                  <a:pt x="111" y="1310"/>
                  <a:pt x="112" y="1310"/>
                  <a:pt x="113" y="1310"/>
                </a:cubicBezTo>
                <a:cubicBezTo>
                  <a:pt x="113" y="1309"/>
                  <a:pt x="113" y="1309"/>
                  <a:pt x="114" y="1308"/>
                </a:cubicBezTo>
                <a:cubicBezTo>
                  <a:pt x="114" y="1308"/>
                  <a:pt x="115" y="1308"/>
                  <a:pt x="116" y="1308"/>
                </a:cubicBezTo>
                <a:cubicBezTo>
                  <a:pt x="116" y="1307"/>
                  <a:pt x="116" y="1307"/>
                  <a:pt x="117" y="1306"/>
                </a:cubicBezTo>
                <a:cubicBezTo>
                  <a:pt x="117" y="1306"/>
                  <a:pt x="119" y="1305"/>
                  <a:pt x="120" y="1305"/>
                </a:cubicBezTo>
                <a:cubicBezTo>
                  <a:pt x="120" y="1304"/>
                  <a:pt x="121" y="1303"/>
                  <a:pt x="121" y="1302"/>
                </a:cubicBezTo>
                <a:cubicBezTo>
                  <a:pt x="122" y="1302"/>
                  <a:pt x="123" y="1302"/>
                  <a:pt x="123" y="1302"/>
                </a:cubicBezTo>
                <a:cubicBezTo>
                  <a:pt x="124" y="1301"/>
                  <a:pt x="125" y="1300"/>
                  <a:pt x="125" y="1299"/>
                </a:cubicBezTo>
                <a:cubicBezTo>
                  <a:pt x="126" y="1299"/>
                  <a:pt x="127" y="1298"/>
                  <a:pt x="128" y="1298"/>
                </a:cubicBezTo>
                <a:cubicBezTo>
                  <a:pt x="129" y="1297"/>
                  <a:pt x="129" y="1297"/>
                  <a:pt x="129" y="1296"/>
                </a:cubicBezTo>
                <a:cubicBezTo>
                  <a:pt x="130" y="1296"/>
                  <a:pt x="131" y="1296"/>
                  <a:pt x="131" y="1296"/>
                </a:cubicBezTo>
                <a:cubicBezTo>
                  <a:pt x="132" y="1295"/>
                  <a:pt x="132" y="1295"/>
                  <a:pt x="132" y="1294"/>
                </a:cubicBezTo>
                <a:cubicBezTo>
                  <a:pt x="135" y="1292"/>
                  <a:pt x="138" y="1292"/>
                  <a:pt x="139" y="1289"/>
                </a:cubicBezTo>
                <a:cubicBezTo>
                  <a:pt x="147" y="1292"/>
                  <a:pt x="154" y="1295"/>
                  <a:pt x="162" y="1297"/>
                </a:cubicBezTo>
                <a:cubicBezTo>
                  <a:pt x="170" y="1297"/>
                  <a:pt x="178" y="1297"/>
                  <a:pt x="186" y="1297"/>
                </a:cubicBezTo>
                <a:cubicBezTo>
                  <a:pt x="188" y="1297"/>
                  <a:pt x="189" y="1297"/>
                  <a:pt x="190" y="1297"/>
                </a:cubicBezTo>
                <a:cubicBezTo>
                  <a:pt x="190" y="1297"/>
                  <a:pt x="190" y="1296"/>
                  <a:pt x="190" y="1296"/>
                </a:cubicBezTo>
                <a:cubicBezTo>
                  <a:pt x="195" y="1296"/>
                  <a:pt x="199" y="1296"/>
                  <a:pt x="204" y="1296"/>
                </a:cubicBezTo>
                <a:cubicBezTo>
                  <a:pt x="204" y="1296"/>
                  <a:pt x="204" y="1295"/>
                  <a:pt x="204" y="1295"/>
                </a:cubicBezTo>
                <a:cubicBezTo>
                  <a:pt x="207" y="1295"/>
                  <a:pt x="211" y="1294"/>
                  <a:pt x="214" y="1294"/>
                </a:cubicBezTo>
                <a:cubicBezTo>
                  <a:pt x="214" y="1294"/>
                  <a:pt x="214" y="1295"/>
                  <a:pt x="214" y="1295"/>
                </a:cubicBezTo>
                <a:cubicBezTo>
                  <a:pt x="214" y="1295"/>
                  <a:pt x="215" y="1295"/>
                  <a:pt x="215" y="1295"/>
                </a:cubicBezTo>
                <a:cubicBezTo>
                  <a:pt x="215" y="1295"/>
                  <a:pt x="215" y="1296"/>
                  <a:pt x="215" y="1296"/>
                </a:cubicBezTo>
                <a:cubicBezTo>
                  <a:pt x="215" y="1296"/>
                  <a:pt x="216" y="1296"/>
                  <a:pt x="216" y="1296"/>
                </a:cubicBezTo>
                <a:cubicBezTo>
                  <a:pt x="217" y="1297"/>
                  <a:pt x="217" y="1307"/>
                  <a:pt x="216" y="1310"/>
                </a:cubicBezTo>
                <a:cubicBezTo>
                  <a:pt x="215" y="1314"/>
                  <a:pt x="209" y="1332"/>
                  <a:pt x="211" y="1338"/>
                </a:cubicBezTo>
                <a:cubicBezTo>
                  <a:pt x="211" y="1338"/>
                  <a:pt x="212" y="1338"/>
                  <a:pt x="212" y="1338"/>
                </a:cubicBezTo>
                <a:cubicBezTo>
                  <a:pt x="213" y="1340"/>
                  <a:pt x="213" y="1342"/>
                  <a:pt x="214" y="1344"/>
                </a:cubicBezTo>
                <a:cubicBezTo>
                  <a:pt x="214" y="1344"/>
                  <a:pt x="215" y="1344"/>
                  <a:pt x="215" y="1344"/>
                </a:cubicBezTo>
                <a:cubicBezTo>
                  <a:pt x="215" y="1345"/>
                  <a:pt x="215" y="1345"/>
                  <a:pt x="215" y="1346"/>
                </a:cubicBezTo>
                <a:cubicBezTo>
                  <a:pt x="216" y="1346"/>
                  <a:pt x="216" y="1347"/>
                  <a:pt x="217" y="1347"/>
                </a:cubicBezTo>
                <a:cubicBezTo>
                  <a:pt x="217" y="1348"/>
                  <a:pt x="218" y="1350"/>
                  <a:pt x="218" y="1351"/>
                </a:cubicBezTo>
                <a:cubicBezTo>
                  <a:pt x="219" y="1351"/>
                  <a:pt x="219" y="1352"/>
                  <a:pt x="220" y="1352"/>
                </a:cubicBezTo>
                <a:cubicBezTo>
                  <a:pt x="220" y="1353"/>
                  <a:pt x="220" y="1353"/>
                  <a:pt x="220" y="1354"/>
                </a:cubicBezTo>
                <a:cubicBezTo>
                  <a:pt x="221" y="1354"/>
                  <a:pt x="221" y="1355"/>
                  <a:pt x="222" y="1355"/>
                </a:cubicBezTo>
                <a:cubicBezTo>
                  <a:pt x="222" y="1356"/>
                  <a:pt x="222" y="1356"/>
                  <a:pt x="222" y="1357"/>
                </a:cubicBezTo>
                <a:cubicBezTo>
                  <a:pt x="223" y="1357"/>
                  <a:pt x="223" y="1358"/>
                  <a:pt x="224" y="1358"/>
                </a:cubicBezTo>
                <a:cubicBezTo>
                  <a:pt x="224" y="1358"/>
                  <a:pt x="224" y="1359"/>
                  <a:pt x="224" y="1360"/>
                </a:cubicBezTo>
                <a:cubicBezTo>
                  <a:pt x="225" y="1360"/>
                  <a:pt x="225" y="1360"/>
                  <a:pt x="226" y="1361"/>
                </a:cubicBezTo>
                <a:cubicBezTo>
                  <a:pt x="226" y="1361"/>
                  <a:pt x="226" y="1362"/>
                  <a:pt x="226" y="1363"/>
                </a:cubicBezTo>
                <a:cubicBezTo>
                  <a:pt x="227" y="1363"/>
                  <a:pt x="227" y="1363"/>
                  <a:pt x="228" y="1364"/>
                </a:cubicBezTo>
                <a:cubicBezTo>
                  <a:pt x="228" y="1364"/>
                  <a:pt x="228" y="1365"/>
                  <a:pt x="228" y="1366"/>
                </a:cubicBezTo>
                <a:cubicBezTo>
                  <a:pt x="229" y="1366"/>
                  <a:pt x="229" y="1366"/>
                  <a:pt x="230" y="1367"/>
                </a:cubicBezTo>
                <a:cubicBezTo>
                  <a:pt x="230" y="1367"/>
                  <a:pt x="230" y="1368"/>
                  <a:pt x="230" y="1369"/>
                </a:cubicBezTo>
                <a:cubicBezTo>
                  <a:pt x="231" y="1369"/>
                  <a:pt x="231" y="1369"/>
                  <a:pt x="232" y="1370"/>
                </a:cubicBezTo>
                <a:cubicBezTo>
                  <a:pt x="232" y="1370"/>
                  <a:pt x="232" y="1371"/>
                  <a:pt x="232" y="1372"/>
                </a:cubicBezTo>
                <a:cubicBezTo>
                  <a:pt x="233" y="1372"/>
                  <a:pt x="233" y="1372"/>
                  <a:pt x="234" y="1373"/>
                </a:cubicBezTo>
                <a:cubicBezTo>
                  <a:pt x="234" y="1373"/>
                  <a:pt x="234" y="1374"/>
                  <a:pt x="234" y="1375"/>
                </a:cubicBezTo>
                <a:cubicBezTo>
                  <a:pt x="234" y="1375"/>
                  <a:pt x="235" y="1375"/>
                  <a:pt x="235" y="1375"/>
                </a:cubicBezTo>
                <a:cubicBezTo>
                  <a:pt x="235" y="1375"/>
                  <a:pt x="237" y="1377"/>
                  <a:pt x="237" y="1377"/>
                </a:cubicBezTo>
                <a:cubicBezTo>
                  <a:pt x="237" y="1377"/>
                  <a:pt x="237" y="1378"/>
                  <a:pt x="237" y="1379"/>
                </a:cubicBezTo>
                <a:cubicBezTo>
                  <a:pt x="238" y="1379"/>
                  <a:pt x="238" y="1379"/>
                  <a:pt x="239" y="1380"/>
                </a:cubicBezTo>
                <a:cubicBezTo>
                  <a:pt x="239" y="1381"/>
                  <a:pt x="240" y="1382"/>
                  <a:pt x="240" y="1383"/>
                </a:cubicBezTo>
                <a:cubicBezTo>
                  <a:pt x="243" y="1383"/>
                  <a:pt x="245" y="1383"/>
                  <a:pt x="248" y="1383"/>
                </a:cubicBezTo>
                <a:cubicBezTo>
                  <a:pt x="250" y="1381"/>
                  <a:pt x="254" y="1383"/>
                  <a:pt x="257" y="1382"/>
                </a:cubicBezTo>
                <a:cubicBezTo>
                  <a:pt x="257" y="1381"/>
                  <a:pt x="257" y="1381"/>
                  <a:pt x="257" y="1381"/>
                </a:cubicBezTo>
                <a:cubicBezTo>
                  <a:pt x="259" y="1381"/>
                  <a:pt x="261" y="1381"/>
                  <a:pt x="263" y="1381"/>
                </a:cubicBezTo>
                <a:cubicBezTo>
                  <a:pt x="263" y="1380"/>
                  <a:pt x="263" y="1380"/>
                  <a:pt x="263" y="1380"/>
                </a:cubicBezTo>
                <a:cubicBezTo>
                  <a:pt x="265" y="1380"/>
                  <a:pt x="266" y="1380"/>
                  <a:pt x="268" y="1380"/>
                </a:cubicBezTo>
                <a:cubicBezTo>
                  <a:pt x="268" y="1379"/>
                  <a:pt x="268" y="1379"/>
                  <a:pt x="268" y="1379"/>
                </a:cubicBezTo>
                <a:cubicBezTo>
                  <a:pt x="269" y="1379"/>
                  <a:pt x="271" y="1379"/>
                  <a:pt x="272" y="1379"/>
                </a:cubicBezTo>
                <a:cubicBezTo>
                  <a:pt x="272" y="1378"/>
                  <a:pt x="272" y="1378"/>
                  <a:pt x="272" y="1378"/>
                </a:cubicBezTo>
                <a:cubicBezTo>
                  <a:pt x="273" y="1378"/>
                  <a:pt x="275" y="1378"/>
                  <a:pt x="276" y="1378"/>
                </a:cubicBezTo>
                <a:cubicBezTo>
                  <a:pt x="276" y="1377"/>
                  <a:pt x="276" y="1377"/>
                  <a:pt x="276" y="1377"/>
                </a:cubicBezTo>
                <a:cubicBezTo>
                  <a:pt x="277" y="1377"/>
                  <a:pt x="278" y="1377"/>
                  <a:pt x="280" y="1377"/>
                </a:cubicBezTo>
                <a:cubicBezTo>
                  <a:pt x="280" y="1376"/>
                  <a:pt x="280" y="1376"/>
                  <a:pt x="280" y="1376"/>
                </a:cubicBezTo>
                <a:cubicBezTo>
                  <a:pt x="281" y="1376"/>
                  <a:pt x="282" y="1376"/>
                  <a:pt x="283" y="1376"/>
                </a:cubicBezTo>
                <a:cubicBezTo>
                  <a:pt x="283" y="1375"/>
                  <a:pt x="283" y="1375"/>
                  <a:pt x="283" y="1375"/>
                </a:cubicBezTo>
                <a:cubicBezTo>
                  <a:pt x="284" y="1375"/>
                  <a:pt x="285" y="1375"/>
                  <a:pt x="286" y="1375"/>
                </a:cubicBezTo>
                <a:cubicBezTo>
                  <a:pt x="286" y="1374"/>
                  <a:pt x="286" y="1374"/>
                  <a:pt x="286" y="1374"/>
                </a:cubicBezTo>
                <a:cubicBezTo>
                  <a:pt x="287" y="1374"/>
                  <a:pt x="288" y="1374"/>
                  <a:pt x="289" y="1374"/>
                </a:cubicBezTo>
                <a:cubicBezTo>
                  <a:pt x="289" y="1373"/>
                  <a:pt x="289" y="1373"/>
                  <a:pt x="289" y="1373"/>
                </a:cubicBezTo>
                <a:cubicBezTo>
                  <a:pt x="289" y="1373"/>
                  <a:pt x="290" y="1373"/>
                  <a:pt x="291" y="1373"/>
                </a:cubicBezTo>
                <a:cubicBezTo>
                  <a:pt x="291" y="1372"/>
                  <a:pt x="291" y="1372"/>
                  <a:pt x="291" y="1372"/>
                </a:cubicBezTo>
                <a:cubicBezTo>
                  <a:pt x="292" y="1372"/>
                  <a:pt x="293" y="1372"/>
                  <a:pt x="294" y="1372"/>
                </a:cubicBezTo>
                <a:cubicBezTo>
                  <a:pt x="294" y="1371"/>
                  <a:pt x="294" y="1371"/>
                  <a:pt x="294" y="1371"/>
                </a:cubicBezTo>
                <a:cubicBezTo>
                  <a:pt x="294" y="1371"/>
                  <a:pt x="295" y="1371"/>
                  <a:pt x="296" y="1371"/>
                </a:cubicBezTo>
                <a:cubicBezTo>
                  <a:pt x="296" y="1370"/>
                  <a:pt x="296" y="1370"/>
                  <a:pt x="296" y="1370"/>
                </a:cubicBezTo>
                <a:cubicBezTo>
                  <a:pt x="297" y="1370"/>
                  <a:pt x="298" y="1370"/>
                  <a:pt x="299" y="1370"/>
                </a:cubicBezTo>
                <a:cubicBezTo>
                  <a:pt x="299" y="1369"/>
                  <a:pt x="299" y="1369"/>
                  <a:pt x="299" y="1369"/>
                </a:cubicBezTo>
                <a:cubicBezTo>
                  <a:pt x="299" y="1369"/>
                  <a:pt x="300" y="1369"/>
                  <a:pt x="301" y="1369"/>
                </a:cubicBezTo>
                <a:cubicBezTo>
                  <a:pt x="301" y="1368"/>
                  <a:pt x="301" y="1368"/>
                  <a:pt x="301" y="1368"/>
                </a:cubicBezTo>
                <a:cubicBezTo>
                  <a:pt x="302" y="1368"/>
                  <a:pt x="303" y="1368"/>
                  <a:pt x="304" y="1368"/>
                </a:cubicBezTo>
                <a:cubicBezTo>
                  <a:pt x="304" y="1367"/>
                  <a:pt x="304" y="1367"/>
                  <a:pt x="304" y="1367"/>
                </a:cubicBezTo>
                <a:cubicBezTo>
                  <a:pt x="305" y="1367"/>
                  <a:pt x="306" y="1367"/>
                  <a:pt x="307" y="1367"/>
                </a:cubicBezTo>
                <a:cubicBezTo>
                  <a:pt x="307" y="1366"/>
                  <a:pt x="307" y="1366"/>
                  <a:pt x="307" y="1366"/>
                </a:cubicBezTo>
                <a:cubicBezTo>
                  <a:pt x="308" y="1366"/>
                  <a:pt x="309" y="1366"/>
                  <a:pt x="310" y="1366"/>
                </a:cubicBezTo>
                <a:cubicBezTo>
                  <a:pt x="310" y="1365"/>
                  <a:pt x="310" y="1365"/>
                  <a:pt x="310" y="1365"/>
                </a:cubicBezTo>
                <a:cubicBezTo>
                  <a:pt x="311" y="1365"/>
                  <a:pt x="312" y="1365"/>
                  <a:pt x="314" y="1365"/>
                </a:cubicBezTo>
                <a:cubicBezTo>
                  <a:pt x="314" y="1364"/>
                  <a:pt x="314" y="1364"/>
                  <a:pt x="314" y="1364"/>
                </a:cubicBezTo>
                <a:cubicBezTo>
                  <a:pt x="316" y="1364"/>
                  <a:pt x="318" y="1364"/>
                  <a:pt x="320" y="1364"/>
                </a:cubicBezTo>
                <a:cubicBezTo>
                  <a:pt x="320" y="1363"/>
                  <a:pt x="320" y="1363"/>
                  <a:pt x="320" y="1363"/>
                </a:cubicBezTo>
                <a:cubicBezTo>
                  <a:pt x="330" y="1363"/>
                  <a:pt x="340" y="1363"/>
                  <a:pt x="350" y="1363"/>
                </a:cubicBezTo>
                <a:cubicBezTo>
                  <a:pt x="350" y="1362"/>
                  <a:pt x="350" y="1362"/>
                  <a:pt x="350" y="1362"/>
                </a:cubicBezTo>
                <a:cubicBezTo>
                  <a:pt x="353" y="1362"/>
                  <a:pt x="357" y="1362"/>
                  <a:pt x="360" y="1362"/>
                </a:cubicBezTo>
                <a:cubicBezTo>
                  <a:pt x="360" y="1361"/>
                  <a:pt x="360" y="1361"/>
                  <a:pt x="360" y="1361"/>
                </a:cubicBezTo>
                <a:cubicBezTo>
                  <a:pt x="362" y="1361"/>
                  <a:pt x="364" y="1361"/>
                  <a:pt x="366" y="1361"/>
                </a:cubicBezTo>
                <a:cubicBezTo>
                  <a:pt x="366" y="1360"/>
                  <a:pt x="366" y="1360"/>
                  <a:pt x="366" y="1360"/>
                </a:cubicBezTo>
                <a:cubicBezTo>
                  <a:pt x="368" y="1360"/>
                  <a:pt x="370" y="1360"/>
                  <a:pt x="371" y="1360"/>
                </a:cubicBezTo>
                <a:cubicBezTo>
                  <a:pt x="371" y="1360"/>
                  <a:pt x="371" y="1359"/>
                  <a:pt x="371" y="1359"/>
                </a:cubicBezTo>
                <a:cubicBezTo>
                  <a:pt x="373" y="1359"/>
                  <a:pt x="374" y="1359"/>
                  <a:pt x="375" y="1359"/>
                </a:cubicBezTo>
                <a:cubicBezTo>
                  <a:pt x="375" y="1358"/>
                  <a:pt x="375" y="1358"/>
                  <a:pt x="375" y="1358"/>
                </a:cubicBezTo>
                <a:cubicBezTo>
                  <a:pt x="376" y="1358"/>
                  <a:pt x="377" y="1358"/>
                  <a:pt x="378" y="1358"/>
                </a:cubicBezTo>
                <a:cubicBezTo>
                  <a:pt x="378" y="1358"/>
                  <a:pt x="378" y="1357"/>
                  <a:pt x="378" y="1357"/>
                </a:cubicBezTo>
                <a:cubicBezTo>
                  <a:pt x="379" y="1357"/>
                  <a:pt x="380" y="1357"/>
                  <a:pt x="381" y="1357"/>
                </a:cubicBezTo>
                <a:cubicBezTo>
                  <a:pt x="381" y="1357"/>
                  <a:pt x="381" y="1356"/>
                  <a:pt x="381" y="1356"/>
                </a:cubicBezTo>
                <a:cubicBezTo>
                  <a:pt x="382" y="1356"/>
                  <a:pt x="383" y="1356"/>
                  <a:pt x="384" y="1356"/>
                </a:cubicBezTo>
                <a:cubicBezTo>
                  <a:pt x="384" y="1356"/>
                  <a:pt x="384" y="1355"/>
                  <a:pt x="384" y="1355"/>
                </a:cubicBezTo>
                <a:cubicBezTo>
                  <a:pt x="385" y="1355"/>
                  <a:pt x="386" y="1355"/>
                  <a:pt x="387" y="1355"/>
                </a:cubicBezTo>
                <a:cubicBezTo>
                  <a:pt x="387" y="1355"/>
                  <a:pt x="387" y="1354"/>
                  <a:pt x="387" y="1354"/>
                </a:cubicBezTo>
                <a:cubicBezTo>
                  <a:pt x="388" y="1354"/>
                  <a:pt x="389" y="1354"/>
                  <a:pt x="389" y="1354"/>
                </a:cubicBezTo>
                <a:cubicBezTo>
                  <a:pt x="389" y="1354"/>
                  <a:pt x="389" y="1353"/>
                  <a:pt x="389" y="1353"/>
                </a:cubicBezTo>
                <a:cubicBezTo>
                  <a:pt x="390" y="1353"/>
                  <a:pt x="391" y="1353"/>
                  <a:pt x="391" y="1353"/>
                </a:cubicBezTo>
                <a:cubicBezTo>
                  <a:pt x="392" y="1352"/>
                  <a:pt x="392" y="1352"/>
                  <a:pt x="392" y="1351"/>
                </a:cubicBezTo>
                <a:cubicBezTo>
                  <a:pt x="393" y="1351"/>
                  <a:pt x="394" y="1351"/>
                  <a:pt x="394" y="1351"/>
                </a:cubicBezTo>
                <a:cubicBezTo>
                  <a:pt x="395" y="1350"/>
                  <a:pt x="396" y="1348"/>
                  <a:pt x="397" y="1347"/>
                </a:cubicBezTo>
                <a:cubicBezTo>
                  <a:pt x="398" y="1347"/>
                  <a:pt x="398" y="1347"/>
                  <a:pt x="398" y="1347"/>
                </a:cubicBezTo>
                <a:cubicBezTo>
                  <a:pt x="399" y="1345"/>
                  <a:pt x="398" y="1345"/>
                  <a:pt x="400" y="1343"/>
                </a:cubicBezTo>
                <a:cubicBezTo>
                  <a:pt x="400" y="1339"/>
                  <a:pt x="400" y="1334"/>
                  <a:pt x="400" y="1330"/>
                </a:cubicBezTo>
                <a:cubicBezTo>
                  <a:pt x="400" y="1330"/>
                  <a:pt x="400" y="1330"/>
                  <a:pt x="399" y="1330"/>
                </a:cubicBezTo>
                <a:cubicBezTo>
                  <a:pt x="399" y="1328"/>
                  <a:pt x="399" y="1326"/>
                  <a:pt x="398" y="1324"/>
                </a:cubicBezTo>
                <a:cubicBezTo>
                  <a:pt x="398" y="1324"/>
                  <a:pt x="398" y="1324"/>
                  <a:pt x="397" y="1324"/>
                </a:cubicBezTo>
                <a:cubicBezTo>
                  <a:pt x="397" y="1322"/>
                  <a:pt x="396" y="1320"/>
                  <a:pt x="395" y="1318"/>
                </a:cubicBezTo>
                <a:cubicBezTo>
                  <a:pt x="395" y="1318"/>
                  <a:pt x="395" y="1318"/>
                  <a:pt x="394" y="1318"/>
                </a:cubicBezTo>
                <a:cubicBezTo>
                  <a:pt x="394" y="1317"/>
                  <a:pt x="394" y="1317"/>
                  <a:pt x="394" y="1316"/>
                </a:cubicBezTo>
                <a:cubicBezTo>
                  <a:pt x="394" y="1316"/>
                  <a:pt x="394" y="1316"/>
                  <a:pt x="393" y="1316"/>
                </a:cubicBezTo>
                <a:cubicBezTo>
                  <a:pt x="393" y="1315"/>
                  <a:pt x="393" y="1315"/>
                  <a:pt x="393" y="1314"/>
                </a:cubicBezTo>
                <a:cubicBezTo>
                  <a:pt x="393" y="1314"/>
                  <a:pt x="393" y="1314"/>
                  <a:pt x="392" y="1314"/>
                </a:cubicBezTo>
                <a:cubicBezTo>
                  <a:pt x="392" y="1313"/>
                  <a:pt x="392" y="1313"/>
                  <a:pt x="392" y="1312"/>
                </a:cubicBezTo>
                <a:cubicBezTo>
                  <a:pt x="392" y="1312"/>
                  <a:pt x="392" y="1312"/>
                  <a:pt x="391" y="1312"/>
                </a:cubicBezTo>
                <a:cubicBezTo>
                  <a:pt x="391" y="1311"/>
                  <a:pt x="391" y="1311"/>
                  <a:pt x="391" y="1310"/>
                </a:cubicBezTo>
                <a:cubicBezTo>
                  <a:pt x="391" y="1310"/>
                  <a:pt x="391" y="1310"/>
                  <a:pt x="390" y="1310"/>
                </a:cubicBezTo>
                <a:cubicBezTo>
                  <a:pt x="390" y="1309"/>
                  <a:pt x="390" y="1309"/>
                  <a:pt x="390" y="1308"/>
                </a:cubicBezTo>
                <a:cubicBezTo>
                  <a:pt x="390" y="1308"/>
                  <a:pt x="390" y="1308"/>
                  <a:pt x="389" y="1308"/>
                </a:cubicBezTo>
                <a:cubicBezTo>
                  <a:pt x="389" y="1307"/>
                  <a:pt x="389" y="1307"/>
                  <a:pt x="389" y="1306"/>
                </a:cubicBezTo>
                <a:cubicBezTo>
                  <a:pt x="389" y="1306"/>
                  <a:pt x="388" y="1305"/>
                  <a:pt x="387" y="1305"/>
                </a:cubicBezTo>
                <a:cubicBezTo>
                  <a:pt x="387" y="1303"/>
                  <a:pt x="386" y="1301"/>
                  <a:pt x="385" y="1299"/>
                </a:cubicBezTo>
                <a:cubicBezTo>
                  <a:pt x="385" y="1299"/>
                  <a:pt x="385" y="1299"/>
                  <a:pt x="384" y="1299"/>
                </a:cubicBezTo>
                <a:cubicBezTo>
                  <a:pt x="384" y="1298"/>
                  <a:pt x="384" y="1298"/>
                  <a:pt x="384" y="1297"/>
                </a:cubicBezTo>
                <a:cubicBezTo>
                  <a:pt x="384" y="1297"/>
                  <a:pt x="383" y="1296"/>
                  <a:pt x="382" y="1296"/>
                </a:cubicBezTo>
                <a:cubicBezTo>
                  <a:pt x="382" y="1295"/>
                  <a:pt x="382" y="1293"/>
                  <a:pt x="381" y="1292"/>
                </a:cubicBezTo>
                <a:cubicBezTo>
                  <a:pt x="381" y="1292"/>
                  <a:pt x="381" y="1292"/>
                  <a:pt x="380" y="1292"/>
                </a:cubicBezTo>
                <a:cubicBezTo>
                  <a:pt x="380" y="1290"/>
                  <a:pt x="379" y="1288"/>
                  <a:pt x="378" y="1286"/>
                </a:cubicBezTo>
                <a:cubicBezTo>
                  <a:pt x="378" y="1286"/>
                  <a:pt x="378" y="1286"/>
                  <a:pt x="377" y="1286"/>
                </a:cubicBezTo>
                <a:cubicBezTo>
                  <a:pt x="377" y="1285"/>
                  <a:pt x="377" y="1284"/>
                  <a:pt x="377" y="1283"/>
                </a:cubicBezTo>
                <a:cubicBezTo>
                  <a:pt x="377" y="1283"/>
                  <a:pt x="377" y="1283"/>
                  <a:pt x="376" y="1283"/>
                </a:cubicBezTo>
                <a:cubicBezTo>
                  <a:pt x="376" y="1282"/>
                  <a:pt x="376" y="1282"/>
                  <a:pt x="376" y="1281"/>
                </a:cubicBezTo>
                <a:cubicBezTo>
                  <a:pt x="376" y="1281"/>
                  <a:pt x="376" y="1281"/>
                  <a:pt x="375" y="1281"/>
                </a:cubicBezTo>
                <a:cubicBezTo>
                  <a:pt x="375" y="1280"/>
                  <a:pt x="375" y="1279"/>
                  <a:pt x="375" y="1278"/>
                </a:cubicBezTo>
                <a:cubicBezTo>
                  <a:pt x="375" y="1278"/>
                  <a:pt x="375" y="1278"/>
                  <a:pt x="374" y="1278"/>
                </a:cubicBezTo>
                <a:cubicBezTo>
                  <a:pt x="374" y="1278"/>
                  <a:pt x="374" y="1277"/>
                  <a:pt x="374" y="1276"/>
                </a:cubicBezTo>
                <a:cubicBezTo>
                  <a:pt x="374" y="1276"/>
                  <a:pt x="374" y="1276"/>
                  <a:pt x="373" y="1276"/>
                </a:cubicBezTo>
                <a:cubicBezTo>
                  <a:pt x="373" y="1275"/>
                  <a:pt x="373" y="1274"/>
                  <a:pt x="373" y="1272"/>
                </a:cubicBezTo>
                <a:cubicBezTo>
                  <a:pt x="373" y="1272"/>
                  <a:pt x="373" y="1272"/>
                  <a:pt x="372" y="1272"/>
                </a:cubicBezTo>
                <a:cubicBezTo>
                  <a:pt x="372" y="1271"/>
                  <a:pt x="372" y="1270"/>
                  <a:pt x="372" y="1269"/>
                </a:cubicBezTo>
                <a:cubicBezTo>
                  <a:pt x="372" y="1269"/>
                  <a:pt x="372" y="1269"/>
                  <a:pt x="371" y="1269"/>
                </a:cubicBezTo>
                <a:cubicBezTo>
                  <a:pt x="370" y="1266"/>
                  <a:pt x="369" y="1246"/>
                  <a:pt x="370" y="1242"/>
                </a:cubicBezTo>
                <a:cubicBezTo>
                  <a:pt x="371" y="1242"/>
                  <a:pt x="371" y="1242"/>
                  <a:pt x="371" y="1242"/>
                </a:cubicBezTo>
                <a:cubicBezTo>
                  <a:pt x="371" y="1241"/>
                  <a:pt x="371" y="1239"/>
                  <a:pt x="371" y="1237"/>
                </a:cubicBezTo>
                <a:cubicBezTo>
                  <a:pt x="372" y="1237"/>
                  <a:pt x="372" y="1237"/>
                  <a:pt x="372" y="1237"/>
                </a:cubicBezTo>
                <a:cubicBezTo>
                  <a:pt x="372" y="1236"/>
                  <a:pt x="372" y="1235"/>
                  <a:pt x="372" y="123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73" y="1232"/>
                  <a:pt x="373" y="1231"/>
                  <a:pt x="373" y="1229"/>
                </a:cubicBezTo>
                <a:cubicBezTo>
                  <a:pt x="374" y="1229"/>
                  <a:pt x="374" y="1229"/>
                  <a:pt x="374" y="1229"/>
                </a:cubicBezTo>
                <a:cubicBezTo>
                  <a:pt x="374" y="1228"/>
                  <a:pt x="374" y="1227"/>
                  <a:pt x="374" y="1226"/>
                </a:cubicBezTo>
                <a:cubicBezTo>
                  <a:pt x="375" y="1226"/>
                  <a:pt x="375" y="1226"/>
                  <a:pt x="375" y="1226"/>
                </a:cubicBezTo>
                <a:cubicBezTo>
                  <a:pt x="375" y="1225"/>
                  <a:pt x="375" y="1224"/>
                  <a:pt x="375" y="1223"/>
                </a:cubicBezTo>
                <a:cubicBezTo>
                  <a:pt x="376" y="1223"/>
                  <a:pt x="376" y="1223"/>
                  <a:pt x="376" y="1223"/>
                </a:cubicBezTo>
                <a:cubicBezTo>
                  <a:pt x="376" y="1222"/>
                  <a:pt x="376" y="1221"/>
                  <a:pt x="376" y="1220"/>
                </a:cubicBezTo>
                <a:cubicBezTo>
                  <a:pt x="377" y="1220"/>
                  <a:pt x="377" y="1220"/>
                  <a:pt x="377" y="1220"/>
                </a:cubicBezTo>
                <a:cubicBezTo>
                  <a:pt x="377" y="1220"/>
                  <a:pt x="377" y="1219"/>
                  <a:pt x="377" y="1218"/>
                </a:cubicBezTo>
                <a:cubicBezTo>
                  <a:pt x="378" y="1218"/>
                  <a:pt x="378" y="1218"/>
                  <a:pt x="378" y="1218"/>
                </a:cubicBezTo>
                <a:cubicBezTo>
                  <a:pt x="378" y="1217"/>
                  <a:pt x="378" y="1216"/>
                  <a:pt x="378" y="1215"/>
                </a:cubicBezTo>
                <a:cubicBezTo>
                  <a:pt x="379" y="1215"/>
                  <a:pt x="379" y="1215"/>
                  <a:pt x="379" y="1215"/>
                </a:cubicBezTo>
                <a:cubicBezTo>
                  <a:pt x="380" y="1214"/>
                  <a:pt x="380" y="1213"/>
                  <a:pt x="380" y="1211"/>
                </a:cubicBezTo>
                <a:cubicBezTo>
                  <a:pt x="381" y="1211"/>
                  <a:pt x="381" y="1211"/>
                  <a:pt x="381" y="1211"/>
                </a:cubicBezTo>
                <a:cubicBezTo>
                  <a:pt x="381" y="1211"/>
                  <a:pt x="381" y="1210"/>
                  <a:pt x="381" y="1209"/>
                </a:cubicBezTo>
                <a:cubicBezTo>
                  <a:pt x="382" y="1209"/>
                  <a:pt x="382" y="1209"/>
                  <a:pt x="382" y="1209"/>
                </a:cubicBezTo>
                <a:cubicBezTo>
                  <a:pt x="382" y="1208"/>
                  <a:pt x="382" y="1207"/>
                  <a:pt x="382" y="1206"/>
                </a:cubicBezTo>
                <a:cubicBezTo>
                  <a:pt x="383" y="1206"/>
                  <a:pt x="383" y="1206"/>
                  <a:pt x="383" y="1206"/>
                </a:cubicBezTo>
                <a:cubicBezTo>
                  <a:pt x="383" y="1206"/>
                  <a:pt x="383" y="1205"/>
                  <a:pt x="383" y="1204"/>
                </a:cubicBezTo>
                <a:cubicBezTo>
                  <a:pt x="384" y="1204"/>
                  <a:pt x="384" y="1204"/>
                  <a:pt x="384" y="1204"/>
                </a:cubicBezTo>
                <a:cubicBezTo>
                  <a:pt x="384" y="1204"/>
                  <a:pt x="384" y="1203"/>
                  <a:pt x="384" y="1202"/>
                </a:cubicBezTo>
                <a:cubicBezTo>
                  <a:pt x="385" y="1202"/>
                  <a:pt x="385" y="1202"/>
                  <a:pt x="385" y="1202"/>
                </a:cubicBezTo>
                <a:cubicBezTo>
                  <a:pt x="386" y="1201"/>
                  <a:pt x="387" y="1199"/>
                  <a:pt x="387" y="1197"/>
                </a:cubicBezTo>
                <a:cubicBezTo>
                  <a:pt x="388" y="1197"/>
                  <a:pt x="388" y="1197"/>
                  <a:pt x="388" y="1197"/>
                </a:cubicBezTo>
                <a:cubicBezTo>
                  <a:pt x="388" y="1196"/>
                  <a:pt x="388" y="1195"/>
                  <a:pt x="388" y="1194"/>
                </a:cubicBezTo>
                <a:cubicBezTo>
                  <a:pt x="389" y="1194"/>
                  <a:pt x="389" y="1194"/>
                  <a:pt x="389" y="1194"/>
                </a:cubicBezTo>
                <a:cubicBezTo>
                  <a:pt x="389" y="1193"/>
                  <a:pt x="389" y="1192"/>
                  <a:pt x="389" y="1192"/>
                </a:cubicBezTo>
                <a:cubicBezTo>
                  <a:pt x="390" y="1192"/>
                  <a:pt x="390" y="1192"/>
                  <a:pt x="390" y="1192"/>
                </a:cubicBezTo>
                <a:cubicBezTo>
                  <a:pt x="391" y="1190"/>
                  <a:pt x="391" y="1189"/>
                  <a:pt x="391" y="1188"/>
                </a:cubicBezTo>
                <a:cubicBezTo>
                  <a:pt x="392" y="1188"/>
                  <a:pt x="392" y="1188"/>
                  <a:pt x="392" y="1188"/>
                </a:cubicBezTo>
                <a:cubicBezTo>
                  <a:pt x="393" y="1186"/>
                  <a:pt x="393" y="1184"/>
                  <a:pt x="393" y="1182"/>
                </a:cubicBezTo>
                <a:cubicBezTo>
                  <a:pt x="394" y="1182"/>
                  <a:pt x="394" y="1182"/>
                  <a:pt x="394" y="1182"/>
                </a:cubicBezTo>
                <a:cubicBezTo>
                  <a:pt x="394" y="1181"/>
                  <a:pt x="394" y="1180"/>
                  <a:pt x="394" y="1180"/>
                </a:cubicBezTo>
                <a:cubicBezTo>
                  <a:pt x="395" y="1180"/>
                  <a:pt x="395" y="1180"/>
                  <a:pt x="395" y="1180"/>
                </a:cubicBezTo>
                <a:cubicBezTo>
                  <a:pt x="395" y="1179"/>
                  <a:pt x="395" y="1178"/>
                  <a:pt x="395" y="1177"/>
                </a:cubicBezTo>
                <a:cubicBezTo>
                  <a:pt x="396" y="1177"/>
                  <a:pt x="396" y="1177"/>
                  <a:pt x="396" y="1177"/>
                </a:cubicBezTo>
                <a:cubicBezTo>
                  <a:pt x="396" y="1176"/>
                  <a:pt x="396" y="1175"/>
                  <a:pt x="396" y="1174"/>
                </a:cubicBezTo>
                <a:cubicBezTo>
                  <a:pt x="397" y="1174"/>
                  <a:pt x="397" y="1174"/>
                  <a:pt x="397" y="1174"/>
                </a:cubicBezTo>
                <a:cubicBezTo>
                  <a:pt x="397" y="1173"/>
                  <a:pt x="397" y="1172"/>
                  <a:pt x="397" y="1172"/>
                </a:cubicBezTo>
                <a:cubicBezTo>
                  <a:pt x="398" y="1172"/>
                  <a:pt x="398" y="1172"/>
                  <a:pt x="398" y="1172"/>
                </a:cubicBezTo>
                <a:cubicBezTo>
                  <a:pt x="398" y="1171"/>
                  <a:pt x="398" y="1170"/>
                  <a:pt x="398" y="1170"/>
                </a:cubicBezTo>
                <a:cubicBezTo>
                  <a:pt x="399" y="1169"/>
                  <a:pt x="400" y="1169"/>
                  <a:pt x="400" y="1169"/>
                </a:cubicBezTo>
                <a:cubicBezTo>
                  <a:pt x="400" y="1168"/>
                  <a:pt x="400" y="1167"/>
                  <a:pt x="400" y="1167"/>
                </a:cubicBezTo>
                <a:cubicBezTo>
                  <a:pt x="401" y="1166"/>
                  <a:pt x="402" y="1166"/>
                  <a:pt x="402" y="1166"/>
                </a:cubicBezTo>
                <a:cubicBezTo>
                  <a:pt x="402" y="1165"/>
                  <a:pt x="402" y="1164"/>
                  <a:pt x="402" y="1164"/>
                </a:cubicBezTo>
                <a:cubicBezTo>
                  <a:pt x="403" y="1163"/>
                  <a:pt x="404" y="1162"/>
                  <a:pt x="405" y="1162"/>
                </a:cubicBezTo>
                <a:cubicBezTo>
                  <a:pt x="405" y="1161"/>
                  <a:pt x="405" y="1160"/>
                  <a:pt x="405" y="1160"/>
                </a:cubicBezTo>
                <a:cubicBezTo>
                  <a:pt x="408" y="1157"/>
                  <a:pt x="411" y="1154"/>
                  <a:pt x="414" y="1152"/>
                </a:cubicBezTo>
                <a:cubicBezTo>
                  <a:pt x="417" y="1149"/>
                  <a:pt x="419" y="1146"/>
                  <a:pt x="421" y="1144"/>
                </a:cubicBezTo>
                <a:cubicBezTo>
                  <a:pt x="422" y="1144"/>
                  <a:pt x="423" y="1144"/>
                  <a:pt x="423" y="1144"/>
                </a:cubicBezTo>
                <a:cubicBezTo>
                  <a:pt x="425" y="1142"/>
                  <a:pt x="426" y="1140"/>
                  <a:pt x="427" y="1139"/>
                </a:cubicBezTo>
                <a:cubicBezTo>
                  <a:pt x="428" y="1139"/>
                  <a:pt x="429" y="1139"/>
                  <a:pt x="429" y="1139"/>
                </a:cubicBezTo>
                <a:cubicBezTo>
                  <a:pt x="431" y="1137"/>
                  <a:pt x="432" y="1135"/>
                  <a:pt x="433" y="1134"/>
                </a:cubicBezTo>
                <a:cubicBezTo>
                  <a:pt x="434" y="1134"/>
                  <a:pt x="435" y="1134"/>
                  <a:pt x="435" y="1134"/>
                </a:cubicBezTo>
                <a:cubicBezTo>
                  <a:pt x="437" y="1132"/>
                  <a:pt x="438" y="1130"/>
                  <a:pt x="439" y="1129"/>
                </a:cubicBezTo>
                <a:cubicBezTo>
                  <a:pt x="440" y="1129"/>
                  <a:pt x="440" y="1129"/>
                  <a:pt x="441" y="1129"/>
                </a:cubicBezTo>
                <a:cubicBezTo>
                  <a:pt x="442" y="1127"/>
                  <a:pt x="443" y="1126"/>
                  <a:pt x="444" y="1125"/>
                </a:cubicBezTo>
                <a:cubicBezTo>
                  <a:pt x="445" y="1124"/>
                  <a:pt x="446" y="1124"/>
                  <a:pt x="447" y="1124"/>
                </a:cubicBezTo>
                <a:cubicBezTo>
                  <a:pt x="449" y="1122"/>
                  <a:pt x="450" y="1120"/>
                  <a:pt x="452" y="1118"/>
                </a:cubicBezTo>
                <a:cubicBezTo>
                  <a:pt x="456" y="1114"/>
                  <a:pt x="462" y="1112"/>
                  <a:pt x="462" y="1104"/>
                </a:cubicBezTo>
                <a:cubicBezTo>
                  <a:pt x="461" y="1103"/>
                  <a:pt x="460" y="1103"/>
                  <a:pt x="459" y="1102"/>
                </a:cubicBezTo>
                <a:cubicBezTo>
                  <a:pt x="459" y="1102"/>
                  <a:pt x="459" y="1101"/>
                  <a:pt x="459" y="1101"/>
                </a:cubicBezTo>
                <a:cubicBezTo>
                  <a:pt x="458" y="1101"/>
                  <a:pt x="458" y="1101"/>
                  <a:pt x="457" y="1101"/>
                </a:cubicBezTo>
                <a:cubicBezTo>
                  <a:pt x="457" y="1101"/>
                  <a:pt x="457" y="1100"/>
                  <a:pt x="457" y="1100"/>
                </a:cubicBezTo>
                <a:cubicBezTo>
                  <a:pt x="455" y="1100"/>
                  <a:pt x="454" y="1100"/>
                  <a:pt x="452" y="1100"/>
                </a:cubicBezTo>
                <a:cubicBezTo>
                  <a:pt x="447" y="1098"/>
                  <a:pt x="439" y="1099"/>
                  <a:pt x="432" y="1099"/>
                </a:cubicBezTo>
                <a:cubicBezTo>
                  <a:pt x="416" y="1099"/>
                  <a:pt x="399" y="1100"/>
                  <a:pt x="382" y="1100"/>
                </a:cubicBezTo>
                <a:cubicBezTo>
                  <a:pt x="374" y="1100"/>
                  <a:pt x="364" y="1101"/>
                  <a:pt x="357" y="1099"/>
                </a:cubicBezTo>
                <a:cubicBezTo>
                  <a:pt x="356" y="1099"/>
                  <a:pt x="354" y="1099"/>
                  <a:pt x="352" y="1099"/>
                </a:cubicBezTo>
                <a:cubicBezTo>
                  <a:pt x="345" y="1097"/>
                  <a:pt x="334" y="1095"/>
                  <a:pt x="332" y="1088"/>
                </a:cubicBezTo>
                <a:cubicBezTo>
                  <a:pt x="331" y="1088"/>
                  <a:pt x="331" y="1088"/>
                  <a:pt x="331" y="1088"/>
                </a:cubicBezTo>
                <a:cubicBezTo>
                  <a:pt x="331" y="1086"/>
                  <a:pt x="331" y="1083"/>
                  <a:pt x="332" y="1081"/>
                </a:cubicBezTo>
                <a:cubicBezTo>
                  <a:pt x="332" y="1081"/>
                  <a:pt x="332" y="1081"/>
                  <a:pt x="333" y="1081"/>
                </a:cubicBezTo>
                <a:cubicBezTo>
                  <a:pt x="333" y="1079"/>
                  <a:pt x="333" y="1078"/>
                  <a:pt x="333" y="1076"/>
                </a:cubicBezTo>
                <a:cubicBezTo>
                  <a:pt x="333" y="1076"/>
                  <a:pt x="333" y="1076"/>
                  <a:pt x="334" y="1076"/>
                </a:cubicBezTo>
                <a:cubicBezTo>
                  <a:pt x="335" y="1071"/>
                  <a:pt x="333" y="1062"/>
                  <a:pt x="332" y="1059"/>
                </a:cubicBezTo>
                <a:cubicBezTo>
                  <a:pt x="327" y="1047"/>
                  <a:pt x="321" y="1035"/>
                  <a:pt x="315" y="1024"/>
                </a:cubicBezTo>
                <a:cubicBezTo>
                  <a:pt x="315" y="1024"/>
                  <a:pt x="315" y="1023"/>
                  <a:pt x="315" y="1022"/>
                </a:cubicBezTo>
                <a:cubicBezTo>
                  <a:pt x="314" y="1022"/>
                  <a:pt x="314" y="1022"/>
                  <a:pt x="314" y="1022"/>
                </a:cubicBezTo>
                <a:cubicBezTo>
                  <a:pt x="314" y="1022"/>
                  <a:pt x="314" y="1021"/>
                  <a:pt x="314" y="1020"/>
                </a:cubicBezTo>
                <a:cubicBezTo>
                  <a:pt x="313" y="1020"/>
                  <a:pt x="313" y="1020"/>
                  <a:pt x="313" y="1020"/>
                </a:cubicBezTo>
                <a:cubicBezTo>
                  <a:pt x="313" y="1020"/>
                  <a:pt x="313" y="1019"/>
                  <a:pt x="313" y="1018"/>
                </a:cubicBezTo>
                <a:cubicBezTo>
                  <a:pt x="312" y="1018"/>
                  <a:pt x="312" y="1018"/>
                  <a:pt x="312" y="1018"/>
                </a:cubicBezTo>
                <a:cubicBezTo>
                  <a:pt x="312" y="1018"/>
                  <a:pt x="312" y="1017"/>
                  <a:pt x="312" y="1016"/>
                </a:cubicBezTo>
                <a:cubicBezTo>
                  <a:pt x="311" y="1016"/>
                  <a:pt x="311" y="1016"/>
                  <a:pt x="311" y="1016"/>
                </a:cubicBezTo>
                <a:cubicBezTo>
                  <a:pt x="311" y="1016"/>
                  <a:pt x="311" y="1015"/>
                  <a:pt x="311" y="1014"/>
                </a:cubicBezTo>
                <a:cubicBezTo>
                  <a:pt x="310" y="1014"/>
                  <a:pt x="310" y="1014"/>
                  <a:pt x="310" y="1014"/>
                </a:cubicBezTo>
                <a:cubicBezTo>
                  <a:pt x="310" y="1014"/>
                  <a:pt x="310" y="1013"/>
                  <a:pt x="310" y="1012"/>
                </a:cubicBezTo>
                <a:cubicBezTo>
                  <a:pt x="309" y="1012"/>
                  <a:pt x="309" y="1012"/>
                  <a:pt x="309" y="1012"/>
                </a:cubicBezTo>
                <a:cubicBezTo>
                  <a:pt x="309" y="1012"/>
                  <a:pt x="309" y="1011"/>
                  <a:pt x="309" y="1010"/>
                </a:cubicBezTo>
                <a:cubicBezTo>
                  <a:pt x="308" y="1010"/>
                  <a:pt x="308" y="1010"/>
                  <a:pt x="308" y="1010"/>
                </a:cubicBezTo>
                <a:cubicBezTo>
                  <a:pt x="308" y="1010"/>
                  <a:pt x="308" y="1009"/>
                  <a:pt x="308" y="1008"/>
                </a:cubicBezTo>
                <a:cubicBezTo>
                  <a:pt x="307" y="1008"/>
                  <a:pt x="307" y="1008"/>
                  <a:pt x="307" y="1008"/>
                </a:cubicBezTo>
                <a:cubicBezTo>
                  <a:pt x="307" y="1008"/>
                  <a:pt x="307" y="1007"/>
                  <a:pt x="307" y="1006"/>
                </a:cubicBezTo>
                <a:cubicBezTo>
                  <a:pt x="306" y="1006"/>
                  <a:pt x="306" y="1006"/>
                  <a:pt x="306" y="1006"/>
                </a:cubicBezTo>
                <a:cubicBezTo>
                  <a:pt x="305" y="1004"/>
                  <a:pt x="304" y="1002"/>
                  <a:pt x="304" y="1000"/>
                </a:cubicBezTo>
                <a:cubicBezTo>
                  <a:pt x="303" y="1000"/>
                  <a:pt x="303" y="1000"/>
                  <a:pt x="303" y="1000"/>
                </a:cubicBezTo>
                <a:cubicBezTo>
                  <a:pt x="303" y="999"/>
                  <a:pt x="303" y="998"/>
                  <a:pt x="303" y="997"/>
                </a:cubicBezTo>
                <a:cubicBezTo>
                  <a:pt x="302" y="997"/>
                  <a:pt x="302" y="997"/>
                  <a:pt x="302" y="997"/>
                </a:cubicBezTo>
                <a:cubicBezTo>
                  <a:pt x="300" y="994"/>
                  <a:pt x="299" y="991"/>
                  <a:pt x="299" y="986"/>
                </a:cubicBezTo>
                <a:cubicBezTo>
                  <a:pt x="300" y="985"/>
                  <a:pt x="299" y="986"/>
                  <a:pt x="300" y="984"/>
                </a:cubicBezTo>
                <a:cubicBezTo>
                  <a:pt x="302" y="983"/>
                  <a:pt x="306" y="981"/>
                  <a:pt x="309" y="980"/>
                </a:cubicBezTo>
                <a:cubicBezTo>
                  <a:pt x="313" y="979"/>
                  <a:pt x="326" y="981"/>
                  <a:pt x="330" y="981"/>
                </a:cubicBezTo>
                <a:cubicBezTo>
                  <a:pt x="338" y="982"/>
                  <a:pt x="346" y="982"/>
                  <a:pt x="354" y="982"/>
                </a:cubicBezTo>
                <a:cubicBezTo>
                  <a:pt x="364" y="982"/>
                  <a:pt x="373" y="983"/>
                  <a:pt x="377" y="977"/>
                </a:cubicBezTo>
                <a:cubicBezTo>
                  <a:pt x="378" y="977"/>
                  <a:pt x="378" y="977"/>
                  <a:pt x="378" y="977"/>
                </a:cubicBezTo>
                <a:cubicBezTo>
                  <a:pt x="378" y="975"/>
                  <a:pt x="378" y="972"/>
                  <a:pt x="378" y="969"/>
                </a:cubicBezTo>
                <a:cubicBezTo>
                  <a:pt x="377" y="968"/>
                  <a:pt x="377" y="968"/>
                  <a:pt x="376" y="966"/>
                </a:cubicBezTo>
                <a:cubicBezTo>
                  <a:pt x="376" y="966"/>
                  <a:pt x="376" y="966"/>
                  <a:pt x="375" y="966"/>
                </a:cubicBezTo>
                <a:cubicBezTo>
                  <a:pt x="375" y="966"/>
                  <a:pt x="375" y="965"/>
                  <a:pt x="375" y="964"/>
                </a:cubicBezTo>
                <a:cubicBezTo>
                  <a:pt x="375" y="964"/>
                  <a:pt x="374" y="964"/>
                  <a:pt x="373" y="963"/>
                </a:cubicBezTo>
                <a:cubicBezTo>
                  <a:pt x="371" y="961"/>
                  <a:pt x="369" y="959"/>
                  <a:pt x="367" y="957"/>
                </a:cubicBezTo>
                <a:cubicBezTo>
                  <a:pt x="367" y="957"/>
                  <a:pt x="366" y="957"/>
                  <a:pt x="365" y="957"/>
                </a:cubicBezTo>
                <a:cubicBezTo>
                  <a:pt x="364" y="955"/>
                  <a:pt x="363" y="954"/>
                  <a:pt x="362" y="953"/>
                </a:cubicBezTo>
                <a:cubicBezTo>
                  <a:pt x="362" y="953"/>
                  <a:pt x="361" y="953"/>
                  <a:pt x="360" y="953"/>
                </a:cubicBezTo>
                <a:cubicBezTo>
                  <a:pt x="360" y="952"/>
                  <a:pt x="359" y="951"/>
                  <a:pt x="358" y="950"/>
                </a:cubicBezTo>
                <a:cubicBezTo>
                  <a:pt x="358" y="950"/>
                  <a:pt x="357" y="950"/>
                  <a:pt x="357" y="950"/>
                </a:cubicBezTo>
                <a:cubicBezTo>
                  <a:pt x="356" y="949"/>
                  <a:pt x="355" y="948"/>
                  <a:pt x="354" y="947"/>
                </a:cubicBezTo>
                <a:cubicBezTo>
                  <a:pt x="354" y="947"/>
                  <a:pt x="353" y="947"/>
                  <a:pt x="353" y="947"/>
                </a:cubicBezTo>
                <a:cubicBezTo>
                  <a:pt x="352" y="946"/>
                  <a:pt x="351" y="945"/>
                  <a:pt x="351" y="944"/>
                </a:cubicBezTo>
                <a:cubicBezTo>
                  <a:pt x="350" y="944"/>
                  <a:pt x="349" y="944"/>
                  <a:pt x="349" y="944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6" y="942"/>
                </a:cubicBezTo>
                <a:cubicBezTo>
                  <a:pt x="345" y="941"/>
                  <a:pt x="344" y="940"/>
                  <a:pt x="344" y="939"/>
                </a:cubicBezTo>
                <a:cubicBezTo>
                  <a:pt x="343" y="939"/>
                  <a:pt x="342" y="939"/>
                  <a:pt x="342" y="939"/>
                </a:cubicBezTo>
                <a:cubicBezTo>
                  <a:pt x="341" y="938"/>
                  <a:pt x="341" y="937"/>
                  <a:pt x="341" y="937"/>
                </a:cubicBezTo>
                <a:cubicBezTo>
                  <a:pt x="340" y="937"/>
                  <a:pt x="339" y="937"/>
                  <a:pt x="339" y="937"/>
                </a:cubicBezTo>
                <a:cubicBezTo>
                  <a:pt x="338" y="936"/>
                  <a:pt x="337" y="935"/>
                  <a:pt x="337" y="934"/>
                </a:cubicBezTo>
                <a:cubicBezTo>
                  <a:pt x="330" y="929"/>
                  <a:pt x="320" y="925"/>
                  <a:pt x="320" y="915"/>
                </a:cubicBezTo>
                <a:cubicBezTo>
                  <a:pt x="320" y="915"/>
                  <a:pt x="320" y="915"/>
                  <a:pt x="321" y="915"/>
                </a:cubicBezTo>
                <a:cubicBezTo>
                  <a:pt x="321" y="913"/>
                  <a:pt x="321" y="911"/>
                  <a:pt x="322" y="909"/>
                </a:cubicBezTo>
                <a:cubicBezTo>
                  <a:pt x="322" y="908"/>
                  <a:pt x="323" y="908"/>
                  <a:pt x="324" y="908"/>
                </a:cubicBezTo>
                <a:cubicBezTo>
                  <a:pt x="324" y="907"/>
                  <a:pt x="324" y="906"/>
                  <a:pt x="324" y="906"/>
                </a:cubicBezTo>
                <a:cubicBezTo>
                  <a:pt x="324" y="905"/>
                  <a:pt x="325" y="905"/>
                  <a:pt x="326" y="905"/>
                </a:cubicBezTo>
                <a:cubicBezTo>
                  <a:pt x="326" y="904"/>
                  <a:pt x="326" y="903"/>
                  <a:pt x="326" y="903"/>
                </a:cubicBezTo>
                <a:cubicBezTo>
                  <a:pt x="327" y="901"/>
                  <a:pt x="329" y="900"/>
                  <a:pt x="331" y="899"/>
                </a:cubicBezTo>
                <a:cubicBezTo>
                  <a:pt x="331" y="898"/>
                  <a:pt x="331" y="897"/>
                  <a:pt x="331" y="897"/>
                </a:cubicBezTo>
                <a:cubicBezTo>
                  <a:pt x="337" y="892"/>
                  <a:pt x="343" y="887"/>
                  <a:pt x="349" y="882"/>
                </a:cubicBezTo>
                <a:cubicBezTo>
                  <a:pt x="349" y="882"/>
                  <a:pt x="350" y="882"/>
                  <a:pt x="351" y="882"/>
                </a:cubicBezTo>
                <a:cubicBezTo>
                  <a:pt x="351" y="882"/>
                  <a:pt x="351" y="881"/>
                  <a:pt x="351" y="881"/>
                </a:cubicBezTo>
                <a:cubicBezTo>
                  <a:pt x="351" y="881"/>
                  <a:pt x="352" y="881"/>
                  <a:pt x="353" y="881"/>
                </a:cubicBezTo>
                <a:cubicBezTo>
                  <a:pt x="353" y="880"/>
                  <a:pt x="353" y="880"/>
                  <a:pt x="354" y="879"/>
                </a:cubicBezTo>
                <a:cubicBezTo>
                  <a:pt x="358" y="876"/>
                  <a:pt x="365" y="877"/>
                  <a:pt x="366" y="871"/>
                </a:cubicBezTo>
                <a:cubicBezTo>
                  <a:pt x="368" y="869"/>
                  <a:pt x="370" y="860"/>
                  <a:pt x="368" y="856"/>
                </a:cubicBezTo>
                <a:cubicBezTo>
                  <a:pt x="368" y="856"/>
                  <a:pt x="368" y="856"/>
                  <a:pt x="367" y="856"/>
                </a:cubicBezTo>
                <a:cubicBezTo>
                  <a:pt x="367" y="854"/>
                  <a:pt x="367" y="851"/>
                  <a:pt x="367" y="849"/>
                </a:cubicBezTo>
                <a:cubicBezTo>
                  <a:pt x="367" y="849"/>
                  <a:pt x="367" y="849"/>
                  <a:pt x="366" y="849"/>
                </a:cubicBezTo>
                <a:cubicBezTo>
                  <a:pt x="366" y="847"/>
                  <a:pt x="366" y="846"/>
                  <a:pt x="366" y="844"/>
                </a:cubicBezTo>
                <a:cubicBezTo>
                  <a:pt x="364" y="836"/>
                  <a:pt x="361" y="827"/>
                  <a:pt x="358" y="819"/>
                </a:cubicBezTo>
                <a:cubicBezTo>
                  <a:pt x="358" y="819"/>
                  <a:pt x="358" y="819"/>
                  <a:pt x="357" y="819"/>
                </a:cubicBezTo>
                <a:cubicBezTo>
                  <a:pt x="357" y="817"/>
                  <a:pt x="356" y="815"/>
                  <a:pt x="356" y="813"/>
                </a:cubicBezTo>
                <a:cubicBezTo>
                  <a:pt x="355" y="813"/>
                  <a:pt x="355" y="813"/>
                  <a:pt x="354" y="813"/>
                </a:cubicBezTo>
                <a:cubicBezTo>
                  <a:pt x="354" y="812"/>
                  <a:pt x="354" y="812"/>
                  <a:pt x="354" y="811"/>
                </a:cubicBezTo>
                <a:cubicBezTo>
                  <a:pt x="354" y="811"/>
                  <a:pt x="354" y="811"/>
                  <a:pt x="354" y="811"/>
                </a:cubicBezTo>
                <a:cubicBezTo>
                  <a:pt x="353" y="809"/>
                  <a:pt x="352" y="807"/>
                  <a:pt x="352" y="805"/>
                </a:cubicBezTo>
                <a:cubicBezTo>
                  <a:pt x="351" y="805"/>
                  <a:pt x="350" y="804"/>
                  <a:pt x="350" y="804"/>
                </a:cubicBezTo>
                <a:cubicBezTo>
                  <a:pt x="348" y="802"/>
                  <a:pt x="347" y="799"/>
                  <a:pt x="347" y="795"/>
                </a:cubicBezTo>
                <a:cubicBezTo>
                  <a:pt x="347" y="795"/>
                  <a:pt x="347" y="795"/>
                  <a:pt x="348" y="795"/>
                </a:cubicBezTo>
                <a:cubicBezTo>
                  <a:pt x="348" y="793"/>
                  <a:pt x="348" y="791"/>
                  <a:pt x="349" y="789"/>
                </a:cubicBezTo>
                <a:cubicBezTo>
                  <a:pt x="349" y="789"/>
                  <a:pt x="349" y="789"/>
                  <a:pt x="350" y="789"/>
                </a:cubicBezTo>
                <a:cubicBezTo>
                  <a:pt x="350" y="789"/>
                  <a:pt x="350" y="788"/>
                  <a:pt x="350" y="787"/>
                </a:cubicBezTo>
                <a:cubicBezTo>
                  <a:pt x="350" y="787"/>
                  <a:pt x="351" y="787"/>
                  <a:pt x="352" y="786"/>
                </a:cubicBezTo>
                <a:cubicBezTo>
                  <a:pt x="352" y="786"/>
                  <a:pt x="352" y="785"/>
                  <a:pt x="352" y="784"/>
                </a:cubicBezTo>
                <a:cubicBezTo>
                  <a:pt x="352" y="784"/>
                  <a:pt x="353" y="784"/>
                  <a:pt x="354" y="783"/>
                </a:cubicBezTo>
                <a:cubicBezTo>
                  <a:pt x="354" y="783"/>
                  <a:pt x="354" y="782"/>
                  <a:pt x="354" y="781"/>
                </a:cubicBezTo>
                <a:cubicBezTo>
                  <a:pt x="354" y="781"/>
                  <a:pt x="356" y="780"/>
                  <a:pt x="357" y="779"/>
                </a:cubicBezTo>
                <a:cubicBezTo>
                  <a:pt x="357" y="779"/>
                  <a:pt x="357" y="778"/>
                  <a:pt x="357" y="777"/>
                </a:cubicBezTo>
                <a:cubicBezTo>
                  <a:pt x="359" y="775"/>
                  <a:pt x="362" y="772"/>
                  <a:pt x="365" y="769"/>
                </a:cubicBezTo>
                <a:cubicBezTo>
                  <a:pt x="368" y="766"/>
                  <a:pt x="371" y="763"/>
                  <a:pt x="373" y="760"/>
                </a:cubicBezTo>
                <a:cubicBezTo>
                  <a:pt x="374" y="760"/>
                  <a:pt x="375" y="760"/>
                  <a:pt x="375" y="760"/>
                </a:cubicBezTo>
                <a:cubicBezTo>
                  <a:pt x="376" y="759"/>
                  <a:pt x="377" y="758"/>
                  <a:pt x="378" y="756"/>
                </a:cubicBezTo>
                <a:cubicBezTo>
                  <a:pt x="379" y="756"/>
                  <a:pt x="380" y="756"/>
                  <a:pt x="380" y="756"/>
                </a:cubicBezTo>
                <a:cubicBezTo>
                  <a:pt x="381" y="756"/>
                  <a:pt x="381" y="755"/>
                  <a:pt x="381" y="754"/>
                </a:cubicBezTo>
                <a:cubicBezTo>
                  <a:pt x="383" y="754"/>
                  <a:pt x="384" y="754"/>
                  <a:pt x="385" y="753"/>
                </a:cubicBezTo>
                <a:cubicBezTo>
                  <a:pt x="385" y="753"/>
                  <a:pt x="385" y="753"/>
                  <a:pt x="385" y="752"/>
                </a:cubicBezTo>
                <a:cubicBezTo>
                  <a:pt x="407" y="753"/>
                  <a:pt x="429" y="753"/>
                  <a:pt x="451" y="753"/>
                </a:cubicBezTo>
                <a:cubicBezTo>
                  <a:pt x="461" y="753"/>
                  <a:pt x="473" y="754"/>
                  <a:pt x="475" y="746"/>
                </a:cubicBezTo>
                <a:cubicBezTo>
                  <a:pt x="475" y="746"/>
                  <a:pt x="476" y="746"/>
                  <a:pt x="476" y="746"/>
                </a:cubicBezTo>
                <a:cubicBezTo>
                  <a:pt x="477" y="745"/>
                  <a:pt x="474" y="737"/>
                  <a:pt x="474" y="736"/>
                </a:cubicBezTo>
                <a:cubicBezTo>
                  <a:pt x="474" y="736"/>
                  <a:pt x="473" y="736"/>
                  <a:pt x="473" y="736"/>
                </a:cubicBezTo>
                <a:cubicBezTo>
                  <a:pt x="473" y="736"/>
                  <a:pt x="473" y="735"/>
                  <a:pt x="473" y="734"/>
                </a:cubicBezTo>
                <a:cubicBezTo>
                  <a:pt x="472" y="734"/>
                  <a:pt x="472" y="734"/>
                  <a:pt x="471" y="733"/>
                </a:cubicBezTo>
                <a:cubicBezTo>
                  <a:pt x="471" y="733"/>
                  <a:pt x="471" y="732"/>
                  <a:pt x="471" y="731"/>
                </a:cubicBezTo>
                <a:cubicBezTo>
                  <a:pt x="470" y="731"/>
                  <a:pt x="470" y="731"/>
                  <a:pt x="469" y="730"/>
                </a:cubicBezTo>
                <a:cubicBezTo>
                  <a:pt x="469" y="730"/>
                  <a:pt x="469" y="729"/>
                  <a:pt x="469" y="728"/>
                </a:cubicBezTo>
                <a:cubicBezTo>
                  <a:pt x="468" y="728"/>
                  <a:pt x="468" y="728"/>
                  <a:pt x="467" y="727"/>
                </a:cubicBezTo>
                <a:cubicBezTo>
                  <a:pt x="467" y="727"/>
                  <a:pt x="467" y="726"/>
                  <a:pt x="467" y="726"/>
                </a:cubicBezTo>
                <a:cubicBezTo>
                  <a:pt x="466" y="725"/>
                  <a:pt x="466" y="725"/>
                  <a:pt x="465" y="725"/>
                </a:cubicBezTo>
                <a:cubicBezTo>
                  <a:pt x="465" y="724"/>
                  <a:pt x="465" y="723"/>
                  <a:pt x="465" y="722"/>
                </a:cubicBezTo>
                <a:cubicBezTo>
                  <a:pt x="464" y="722"/>
                  <a:pt x="464" y="722"/>
                  <a:pt x="463" y="722"/>
                </a:cubicBezTo>
                <a:cubicBezTo>
                  <a:pt x="461" y="719"/>
                  <a:pt x="461" y="716"/>
                  <a:pt x="461" y="712"/>
                </a:cubicBezTo>
                <a:cubicBezTo>
                  <a:pt x="464" y="710"/>
                  <a:pt x="461" y="711"/>
                  <a:pt x="463" y="709"/>
                </a:cubicBezTo>
                <a:cubicBezTo>
                  <a:pt x="464" y="708"/>
                  <a:pt x="464" y="708"/>
                  <a:pt x="465" y="708"/>
                </a:cubicBezTo>
                <a:cubicBezTo>
                  <a:pt x="467" y="706"/>
                  <a:pt x="468" y="704"/>
                  <a:pt x="470" y="702"/>
                </a:cubicBezTo>
                <a:cubicBezTo>
                  <a:pt x="473" y="699"/>
                  <a:pt x="477" y="696"/>
                  <a:pt x="480" y="693"/>
                </a:cubicBezTo>
                <a:cubicBezTo>
                  <a:pt x="480" y="692"/>
                  <a:pt x="480" y="691"/>
                  <a:pt x="480" y="691"/>
                </a:cubicBezTo>
                <a:cubicBezTo>
                  <a:pt x="481" y="690"/>
                  <a:pt x="481" y="690"/>
                  <a:pt x="482" y="690"/>
                </a:cubicBezTo>
                <a:cubicBezTo>
                  <a:pt x="482" y="689"/>
                  <a:pt x="483" y="688"/>
                  <a:pt x="483" y="687"/>
                </a:cubicBezTo>
                <a:cubicBezTo>
                  <a:pt x="483" y="687"/>
                  <a:pt x="484" y="687"/>
                  <a:pt x="484" y="687"/>
                </a:cubicBezTo>
                <a:cubicBezTo>
                  <a:pt x="485" y="685"/>
                  <a:pt x="485" y="683"/>
                  <a:pt x="486" y="681"/>
                </a:cubicBezTo>
                <a:cubicBezTo>
                  <a:pt x="486" y="681"/>
                  <a:pt x="487" y="681"/>
                  <a:pt x="487" y="681"/>
                </a:cubicBezTo>
                <a:cubicBezTo>
                  <a:pt x="487" y="680"/>
                  <a:pt x="487" y="679"/>
                  <a:pt x="487" y="679"/>
                </a:cubicBezTo>
                <a:cubicBezTo>
                  <a:pt x="487" y="679"/>
                  <a:pt x="488" y="679"/>
                  <a:pt x="488" y="679"/>
                </a:cubicBezTo>
                <a:cubicBezTo>
                  <a:pt x="488" y="677"/>
                  <a:pt x="488" y="676"/>
                  <a:pt x="488" y="675"/>
                </a:cubicBezTo>
                <a:cubicBezTo>
                  <a:pt x="488" y="675"/>
                  <a:pt x="489" y="675"/>
                  <a:pt x="489" y="675"/>
                </a:cubicBezTo>
                <a:cubicBezTo>
                  <a:pt x="489" y="673"/>
                  <a:pt x="489" y="672"/>
                  <a:pt x="489" y="671"/>
                </a:cubicBezTo>
                <a:cubicBezTo>
                  <a:pt x="489" y="671"/>
                  <a:pt x="490" y="671"/>
                  <a:pt x="490" y="671"/>
                </a:cubicBezTo>
                <a:cubicBezTo>
                  <a:pt x="490" y="667"/>
                  <a:pt x="490" y="664"/>
                  <a:pt x="490" y="661"/>
                </a:cubicBezTo>
                <a:cubicBezTo>
                  <a:pt x="490" y="661"/>
                  <a:pt x="491" y="661"/>
                  <a:pt x="491" y="661"/>
                </a:cubicBezTo>
                <a:cubicBezTo>
                  <a:pt x="491" y="657"/>
                  <a:pt x="490" y="654"/>
                  <a:pt x="490" y="651"/>
                </a:cubicBezTo>
                <a:cubicBezTo>
                  <a:pt x="487" y="649"/>
                  <a:pt x="488" y="649"/>
                  <a:pt x="484" y="649"/>
                </a:cubicBezTo>
                <a:cubicBezTo>
                  <a:pt x="482" y="651"/>
                  <a:pt x="479" y="651"/>
                  <a:pt x="476" y="653"/>
                </a:cubicBezTo>
                <a:cubicBezTo>
                  <a:pt x="476" y="653"/>
                  <a:pt x="475" y="654"/>
                  <a:pt x="475" y="655"/>
                </a:cubicBezTo>
                <a:cubicBezTo>
                  <a:pt x="469" y="657"/>
                  <a:pt x="463" y="659"/>
                  <a:pt x="457" y="661"/>
                </a:cubicBezTo>
                <a:cubicBezTo>
                  <a:pt x="454" y="661"/>
                  <a:pt x="452" y="661"/>
                  <a:pt x="449" y="661"/>
                </a:cubicBezTo>
                <a:cubicBezTo>
                  <a:pt x="434" y="665"/>
                  <a:pt x="420" y="666"/>
                  <a:pt x="405" y="661"/>
                </a:cubicBezTo>
                <a:cubicBezTo>
                  <a:pt x="404" y="661"/>
                  <a:pt x="403" y="661"/>
                  <a:pt x="401" y="661"/>
                </a:cubicBezTo>
                <a:cubicBezTo>
                  <a:pt x="401" y="660"/>
                  <a:pt x="401" y="660"/>
                  <a:pt x="401" y="660"/>
                </a:cubicBezTo>
                <a:cubicBezTo>
                  <a:pt x="400" y="660"/>
                  <a:pt x="399" y="660"/>
                  <a:pt x="398" y="660"/>
                </a:cubicBezTo>
                <a:cubicBezTo>
                  <a:pt x="398" y="659"/>
                  <a:pt x="398" y="659"/>
                  <a:pt x="398" y="659"/>
                </a:cubicBezTo>
                <a:cubicBezTo>
                  <a:pt x="397" y="659"/>
                  <a:pt x="395" y="659"/>
                  <a:pt x="393" y="659"/>
                </a:cubicBezTo>
                <a:cubicBezTo>
                  <a:pt x="393" y="658"/>
                  <a:pt x="393" y="658"/>
                  <a:pt x="393" y="658"/>
                </a:cubicBezTo>
                <a:cubicBezTo>
                  <a:pt x="390" y="657"/>
                  <a:pt x="384" y="658"/>
                  <a:pt x="381" y="656"/>
                </a:cubicBezTo>
                <a:cubicBezTo>
                  <a:pt x="379" y="654"/>
                  <a:pt x="380" y="647"/>
                  <a:pt x="380" y="643"/>
                </a:cubicBezTo>
                <a:cubicBezTo>
                  <a:pt x="380" y="631"/>
                  <a:pt x="380" y="620"/>
                  <a:pt x="380" y="608"/>
                </a:cubicBezTo>
                <a:cubicBezTo>
                  <a:pt x="380" y="608"/>
                  <a:pt x="380" y="608"/>
                  <a:pt x="379" y="608"/>
                </a:cubicBezTo>
                <a:cubicBezTo>
                  <a:pt x="379" y="607"/>
                  <a:pt x="379" y="605"/>
                  <a:pt x="378" y="604"/>
                </a:cubicBezTo>
                <a:cubicBezTo>
                  <a:pt x="378" y="604"/>
                  <a:pt x="378" y="604"/>
                  <a:pt x="377" y="604"/>
                </a:cubicBezTo>
                <a:cubicBezTo>
                  <a:pt x="377" y="603"/>
                  <a:pt x="377" y="602"/>
                  <a:pt x="377" y="601"/>
                </a:cubicBezTo>
                <a:cubicBezTo>
                  <a:pt x="377" y="601"/>
                  <a:pt x="377" y="601"/>
                  <a:pt x="376" y="601"/>
                </a:cubicBezTo>
                <a:cubicBezTo>
                  <a:pt x="376" y="600"/>
                  <a:pt x="376" y="600"/>
                  <a:pt x="376" y="599"/>
                </a:cubicBezTo>
                <a:cubicBezTo>
                  <a:pt x="376" y="599"/>
                  <a:pt x="376" y="599"/>
                  <a:pt x="375" y="599"/>
                </a:cubicBezTo>
                <a:cubicBezTo>
                  <a:pt x="375" y="598"/>
                  <a:pt x="375" y="596"/>
                  <a:pt x="374" y="595"/>
                </a:cubicBezTo>
                <a:cubicBezTo>
                  <a:pt x="374" y="595"/>
                  <a:pt x="374" y="595"/>
                  <a:pt x="373" y="595"/>
                </a:cubicBezTo>
                <a:cubicBezTo>
                  <a:pt x="373" y="594"/>
                  <a:pt x="373" y="593"/>
                  <a:pt x="373" y="592"/>
                </a:cubicBezTo>
                <a:cubicBezTo>
                  <a:pt x="373" y="592"/>
                  <a:pt x="373" y="592"/>
                  <a:pt x="372" y="592"/>
                </a:cubicBezTo>
                <a:cubicBezTo>
                  <a:pt x="372" y="591"/>
                  <a:pt x="372" y="591"/>
                  <a:pt x="372" y="590"/>
                </a:cubicBezTo>
                <a:cubicBezTo>
                  <a:pt x="372" y="590"/>
                  <a:pt x="372" y="590"/>
                  <a:pt x="371" y="590"/>
                </a:cubicBezTo>
                <a:cubicBezTo>
                  <a:pt x="371" y="589"/>
                  <a:pt x="371" y="587"/>
                  <a:pt x="370" y="586"/>
                </a:cubicBezTo>
                <a:cubicBezTo>
                  <a:pt x="370" y="586"/>
                  <a:pt x="370" y="586"/>
                  <a:pt x="369" y="586"/>
                </a:cubicBezTo>
                <a:cubicBezTo>
                  <a:pt x="369" y="585"/>
                  <a:pt x="369" y="584"/>
                  <a:pt x="369" y="583"/>
                </a:cubicBezTo>
                <a:cubicBezTo>
                  <a:pt x="369" y="583"/>
                  <a:pt x="369" y="583"/>
                  <a:pt x="368" y="583"/>
                </a:cubicBezTo>
                <a:cubicBezTo>
                  <a:pt x="368" y="582"/>
                  <a:pt x="368" y="582"/>
                  <a:pt x="368" y="581"/>
                </a:cubicBezTo>
                <a:cubicBezTo>
                  <a:pt x="368" y="581"/>
                  <a:pt x="368" y="581"/>
                  <a:pt x="367" y="581"/>
                </a:cubicBezTo>
                <a:cubicBezTo>
                  <a:pt x="367" y="580"/>
                  <a:pt x="367" y="580"/>
                  <a:pt x="367" y="579"/>
                </a:cubicBezTo>
                <a:cubicBezTo>
                  <a:pt x="367" y="579"/>
                  <a:pt x="367" y="579"/>
                  <a:pt x="366" y="579"/>
                </a:cubicBezTo>
                <a:cubicBezTo>
                  <a:pt x="366" y="578"/>
                  <a:pt x="366" y="578"/>
                  <a:pt x="366" y="577"/>
                </a:cubicBezTo>
                <a:cubicBezTo>
                  <a:pt x="366" y="577"/>
                  <a:pt x="366" y="577"/>
                  <a:pt x="365" y="577"/>
                </a:cubicBezTo>
                <a:cubicBezTo>
                  <a:pt x="365" y="575"/>
                  <a:pt x="365" y="574"/>
                  <a:pt x="364" y="572"/>
                </a:cubicBezTo>
                <a:cubicBezTo>
                  <a:pt x="364" y="572"/>
                  <a:pt x="364" y="572"/>
                  <a:pt x="363" y="572"/>
                </a:cubicBezTo>
                <a:cubicBezTo>
                  <a:pt x="363" y="571"/>
                  <a:pt x="363" y="569"/>
                  <a:pt x="362" y="568"/>
                </a:cubicBezTo>
                <a:cubicBezTo>
                  <a:pt x="362" y="568"/>
                  <a:pt x="362" y="568"/>
                  <a:pt x="361" y="568"/>
                </a:cubicBezTo>
                <a:cubicBezTo>
                  <a:pt x="361" y="567"/>
                  <a:pt x="361" y="566"/>
                  <a:pt x="361" y="565"/>
                </a:cubicBezTo>
                <a:cubicBezTo>
                  <a:pt x="361" y="565"/>
                  <a:pt x="361" y="565"/>
                  <a:pt x="360" y="565"/>
                </a:cubicBezTo>
                <a:cubicBezTo>
                  <a:pt x="360" y="564"/>
                  <a:pt x="360" y="563"/>
                  <a:pt x="359" y="561"/>
                </a:cubicBezTo>
                <a:cubicBezTo>
                  <a:pt x="359" y="561"/>
                  <a:pt x="359" y="561"/>
                  <a:pt x="358" y="561"/>
                </a:cubicBezTo>
                <a:cubicBezTo>
                  <a:pt x="358" y="560"/>
                  <a:pt x="358" y="559"/>
                  <a:pt x="358" y="558"/>
                </a:cubicBezTo>
                <a:cubicBezTo>
                  <a:pt x="358" y="558"/>
                  <a:pt x="358" y="558"/>
                  <a:pt x="357" y="558"/>
                </a:cubicBezTo>
                <a:cubicBezTo>
                  <a:pt x="357" y="558"/>
                  <a:pt x="357" y="557"/>
                  <a:pt x="357" y="556"/>
                </a:cubicBezTo>
                <a:cubicBezTo>
                  <a:pt x="357" y="556"/>
                  <a:pt x="357" y="556"/>
                  <a:pt x="357" y="556"/>
                </a:cubicBezTo>
                <a:cubicBezTo>
                  <a:pt x="356" y="555"/>
                  <a:pt x="356" y="554"/>
                  <a:pt x="356" y="552"/>
                </a:cubicBezTo>
                <a:cubicBezTo>
                  <a:pt x="355" y="552"/>
                  <a:pt x="355" y="552"/>
                  <a:pt x="354" y="552"/>
                </a:cubicBezTo>
                <a:cubicBezTo>
                  <a:pt x="354" y="551"/>
                  <a:pt x="354" y="550"/>
                  <a:pt x="354" y="549"/>
                </a:cubicBezTo>
                <a:cubicBezTo>
                  <a:pt x="354" y="549"/>
                  <a:pt x="354" y="549"/>
                  <a:pt x="354" y="549"/>
                </a:cubicBezTo>
                <a:cubicBezTo>
                  <a:pt x="354" y="549"/>
                  <a:pt x="354" y="548"/>
                  <a:pt x="354" y="547"/>
                </a:cubicBezTo>
                <a:cubicBezTo>
                  <a:pt x="353" y="547"/>
                  <a:pt x="353" y="547"/>
                  <a:pt x="353" y="547"/>
                </a:cubicBezTo>
                <a:cubicBezTo>
                  <a:pt x="352" y="546"/>
                  <a:pt x="352" y="545"/>
                  <a:pt x="352" y="543"/>
                </a:cubicBezTo>
                <a:cubicBezTo>
                  <a:pt x="351" y="543"/>
                  <a:pt x="351" y="543"/>
                  <a:pt x="351" y="543"/>
                </a:cubicBezTo>
                <a:cubicBezTo>
                  <a:pt x="351" y="542"/>
                  <a:pt x="351" y="541"/>
                  <a:pt x="351" y="540"/>
                </a:cubicBezTo>
                <a:cubicBezTo>
                  <a:pt x="350" y="540"/>
                  <a:pt x="350" y="540"/>
                  <a:pt x="350" y="540"/>
                </a:cubicBezTo>
                <a:cubicBezTo>
                  <a:pt x="350" y="540"/>
                  <a:pt x="350" y="539"/>
                  <a:pt x="350" y="538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49" y="538"/>
                  <a:pt x="349" y="537"/>
                  <a:pt x="349" y="536"/>
                </a:cubicBezTo>
                <a:cubicBezTo>
                  <a:pt x="348" y="536"/>
                  <a:pt x="347" y="535"/>
                  <a:pt x="346" y="534"/>
                </a:cubicBezTo>
                <a:cubicBezTo>
                  <a:pt x="346" y="534"/>
                  <a:pt x="346" y="533"/>
                  <a:pt x="346" y="532"/>
                </a:cubicBezTo>
                <a:cubicBezTo>
                  <a:pt x="345" y="532"/>
                  <a:pt x="345" y="532"/>
                  <a:pt x="345" y="532"/>
                </a:cubicBezTo>
                <a:cubicBezTo>
                  <a:pt x="345" y="532"/>
                  <a:pt x="345" y="531"/>
                  <a:pt x="345" y="530"/>
                </a:cubicBezTo>
                <a:cubicBezTo>
                  <a:pt x="344" y="530"/>
                  <a:pt x="344" y="530"/>
                  <a:pt x="344" y="530"/>
                </a:cubicBezTo>
                <a:cubicBezTo>
                  <a:pt x="344" y="530"/>
                  <a:pt x="344" y="529"/>
                  <a:pt x="344" y="528"/>
                </a:cubicBezTo>
                <a:cubicBezTo>
                  <a:pt x="343" y="528"/>
                  <a:pt x="343" y="528"/>
                  <a:pt x="343" y="528"/>
                </a:cubicBezTo>
                <a:cubicBezTo>
                  <a:pt x="343" y="528"/>
                  <a:pt x="343" y="527"/>
                  <a:pt x="343" y="526"/>
                </a:cubicBezTo>
                <a:cubicBezTo>
                  <a:pt x="342" y="526"/>
                  <a:pt x="342" y="526"/>
                  <a:pt x="342" y="526"/>
                </a:cubicBezTo>
                <a:cubicBezTo>
                  <a:pt x="342" y="526"/>
                  <a:pt x="342" y="525"/>
                  <a:pt x="342" y="524"/>
                </a:cubicBezTo>
                <a:cubicBezTo>
                  <a:pt x="341" y="524"/>
                  <a:pt x="341" y="524"/>
                  <a:pt x="341" y="524"/>
                </a:cubicBezTo>
                <a:cubicBezTo>
                  <a:pt x="341" y="524"/>
                  <a:pt x="341" y="523"/>
                  <a:pt x="341" y="522"/>
                </a:cubicBezTo>
                <a:cubicBezTo>
                  <a:pt x="340" y="522"/>
                  <a:pt x="340" y="522"/>
                  <a:pt x="340" y="522"/>
                </a:cubicBezTo>
                <a:cubicBezTo>
                  <a:pt x="340" y="522"/>
                  <a:pt x="340" y="521"/>
                  <a:pt x="340" y="520"/>
                </a:cubicBezTo>
                <a:cubicBezTo>
                  <a:pt x="339" y="520"/>
                  <a:pt x="339" y="520"/>
                  <a:pt x="339" y="520"/>
                </a:cubicBezTo>
                <a:cubicBezTo>
                  <a:pt x="338" y="519"/>
                  <a:pt x="338" y="518"/>
                  <a:pt x="338" y="516"/>
                </a:cubicBezTo>
                <a:cubicBezTo>
                  <a:pt x="337" y="516"/>
                  <a:pt x="336" y="516"/>
                  <a:pt x="336" y="515"/>
                </a:cubicBezTo>
                <a:cubicBezTo>
                  <a:pt x="335" y="513"/>
                  <a:pt x="334" y="511"/>
                  <a:pt x="334" y="509"/>
                </a:cubicBezTo>
                <a:cubicBezTo>
                  <a:pt x="333" y="509"/>
                  <a:pt x="332" y="509"/>
                  <a:pt x="332" y="508"/>
                </a:cubicBezTo>
                <a:cubicBezTo>
                  <a:pt x="332" y="508"/>
                  <a:pt x="332" y="507"/>
                  <a:pt x="332" y="506"/>
                </a:cubicBezTo>
                <a:cubicBezTo>
                  <a:pt x="331" y="506"/>
                  <a:pt x="331" y="506"/>
                  <a:pt x="331" y="506"/>
                </a:cubicBezTo>
                <a:cubicBezTo>
                  <a:pt x="331" y="506"/>
                  <a:pt x="331" y="505"/>
                  <a:pt x="331" y="504"/>
                </a:cubicBezTo>
                <a:cubicBezTo>
                  <a:pt x="330" y="504"/>
                  <a:pt x="330" y="504"/>
                  <a:pt x="330" y="504"/>
                </a:cubicBezTo>
                <a:cubicBezTo>
                  <a:pt x="330" y="504"/>
                  <a:pt x="330" y="503"/>
                  <a:pt x="330" y="502"/>
                </a:cubicBezTo>
                <a:cubicBezTo>
                  <a:pt x="329" y="502"/>
                  <a:pt x="329" y="502"/>
                  <a:pt x="329" y="502"/>
                </a:cubicBezTo>
                <a:cubicBezTo>
                  <a:pt x="329" y="502"/>
                  <a:pt x="329" y="501"/>
                  <a:pt x="329" y="500"/>
                </a:cubicBezTo>
                <a:cubicBezTo>
                  <a:pt x="328" y="500"/>
                  <a:pt x="327" y="500"/>
                  <a:pt x="327" y="499"/>
                </a:cubicBezTo>
                <a:cubicBezTo>
                  <a:pt x="326" y="497"/>
                  <a:pt x="325" y="495"/>
                  <a:pt x="325" y="493"/>
                </a:cubicBezTo>
                <a:cubicBezTo>
                  <a:pt x="324" y="493"/>
                  <a:pt x="324" y="493"/>
                  <a:pt x="324" y="493"/>
                </a:cubicBezTo>
                <a:cubicBezTo>
                  <a:pt x="324" y="493"/>
                  <a:pt x="324" y="492"/>
                  <a:pt x="324" y="491"/>
                </a:cubicBezTo>
                <a:cubicBezTo>
                  <a:pt x="323" y="491"/>
                  <a:pt x="323" y="491"/>
                  <a:pt x="323" y="491"/>
                </a:cubicBezTo>
                <a:cubicBezTo>
                  <a:pt x="322" y="489"/>
                  <a:pt x="321" y="487"/>
                  <a:pt x="321" y="486"/>
                </a:cubicBezTo>
                <a:cubicBezTo>
                  <a:pt x="320" y="486"/>
                  <a:pt x="320" y="486"/>
                  <a:pt x="320" y="486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19" y="483"/>
                  <a:pt x="319" y="483"/>
                  <a:pt x="319" y="483"/>
                </a:cubicBezTo>
                <a:cubicBezTo>
                  <a:pt x="319" y="482"/>
                  <a:pt x="319" y="481"/>
                  <a:pt x="319" y="481"/>
                </a:cubicBezTo>
                <a:cubicBezTo>
                  <a:pt x="318" y="481"/>
                  <a:pt x="318" y="481"/>
                  <a:pt x="318" y="481"/>
                </a:cubicBezTo>
                <a:cubicBezTo>
                  <a:pt x="317" y="479"/>
                  <a:pt x="317" y="478"/>
                  <a:pt x="317" y="477"/>
                </a:cubicBezTo>
                <a:cubicBezTo>
                  <a:pt x="316" y="477"/>
                  <a:pt x="316" y="477"/>
                  <a:pt x="316" y="477"/>
                </a:cubicBezTo>
                <a:cubicBezTo>
                  <a:pt x="316" y="476"/>
                  <a:pt x="316" y="475"/>
                  <a:pt x="316" y="474"/>
                </a:cubicBezTo>
                <a:cubicBezTo>
                  <a:pt x="315" y="474"/>
                  <a:pt x="315" y="474"/>
                  <a:pt x="315" y="474"/>
                </a:cubicBezTo>
                <a:cubicBezTo>
                  <a:pt x="314" y="472"/>
                  <a:pt x="314" y="471"/>
                  <a:pt x="314" y="470"/>
                </a:cubicBezTo>
                <a:cubicBezTo>
                  <a:pt x="313" y="470"/>
                  <a:pt x="313" y="470"/>
                  <a:pt x="313" y="470"/>
                </a:cubicBezTo>
                <a:cubicBezTo>
                  <a:pt x="313" y="469"/>
                  <a:pt x="313" y="468"/>
                  <a:pt x="313" y="467"/>
                </a:cubicBezTo>
                <a:cubicBezTo>
                  <a:pt x="312" y="467"/>
                  <a:pt x="312" y="467"/>
                  <a:pt x="312" y="467"/>
                </a:cubicBezTo>
                <a:cubicBezTo>
                  <a:pt x="312" y="466"/>
                  <a:pt x="312" y="465"/>
                  <a:pt x="312" y="465"/>
                </a:cubicBezTo>
                <a:cubicBezTo>
                  <a:pt x="311" y="465"/>
                  <a:pt x="311" y="465"/>
                  <a:pt x="311" y="465"/>
                </a:cubicBezTo>
                <a:cubicBezTo>
                  <a:pt x="310" y="463"/>
                  <a:pt x="310" y="461"/>
                  <a:pt x="310" y="459"/>
                </a:cubicBezTo>
                <a:cubicBezTo>
                  <a:pt x="309" y="459"/>
                  <a:pt x="309" y="459"/>
                  <a:pt x="309" y="459"/>
                </a:cubicBezTo>
                <a:cubicBezTo>
                  <a:pt x="309" y="458"/>
                  <a:pt x="309" y="457"/>
                  <a:pt x="309" y="457"/>
                </a:cubicBezTo>
                <a:cubicBezTo>
                  <a:pt x="308" y="457"/>
                  <a:pt x="308" y="457"/>
                  <a:pt x="308" y="457"/>
                </a:cubicBezTo>
                <a:cubicBezTo>
                  <a:pt x="308" y="456"/>
                  <a:pt x="308" y="455"/>
                  <a:pt x="308" y="454"/>
                </a:cubicBezTo>
                <a:cubicBezTo>
                  <a:pt x="307" y="454"/>
                  <a:pt x="307" y="454"/>
                  <a:pt x="307" y="454"/>
                </a:cubicBezTo>
                <a:cubicBezTo>
                  <a:pt x="307" y="453"/>
                  <a:pt x="307" y="452"/>
                  <a:pt x="307" y="451"/>
                </a:cubicBezTo>
                <a:cubicBezTo>
                  <a:pt x="306" y="451"/>
                  <a:pt x="306" y="451"/>
                  <a:pt x="306" y="451"/>
                </a:cubicBezTo>
                <a:cubicBezTo>
                  <a:pt x="306" y="450"/>
                  <a:pt x="306" y="449"/>
                  <a:pt x="306" y="448"/>
                </a:cubicBezTo>
                <a:cubicBezTo>
                  <a:pt x="305" y="448"/>
                  <a:pt x="305" y="448"/>
                  <a:pt x="305" y="448"/>
                </a:cubicBezTo>
                <a:cubicBezTo>
                  <a:pt x="304" y="445"/>
                  <a:pt x="304" y="443"/>
                  <a:pt x="304" y="441"/>
                </a:cubicBezTo>
                <a:cubicBezTo>
                  <a:pt x="303" y="441"/>
                  <a:pt x="303" y="441"/>
                  <a:pt x="303" y="441"/>
                </a:cubicBezTo>
                <a:cubicBezTo>
                  <a:pt x="303" y="439"/>
                  <a:pt x="303" y="438"/>
                  <a:pt x="303" y="437"/>
                </a:cubicBezTo>
                <a:cubicBezTo>
                  <a:pt x="302" y="437"/>
                  <a:pt x="302" y="437"/>
                  <a:pt x="302" y="437"/>
                </a:cubicBezTo>
                <a:cubicBezTo>
                  <a:pt x="301" y="433"/>
                  <a:pt x="301" y="430"/>
                  <a:pt x="301" y="427"/>
                </a:cubicBezTo>
                <a:cubicBezTo>
                  <a:pt x="300" y="427"/>
                  <a:pt x="300" y="427"/>
                  <a:pt x="300" y="427"/>
                </a:cubicBezTo>
                <a:cubicBezTo>
                  <a:pt x="300" y="424"/>
                  <a:pt x="300" y="422"/>
                  <a:pt x="300" y="420"/>
                </a:cubicBezTo>
                <a:cubicBezTo>
                  <a:pt x="299" y="420"/>
                  <a:pt x="299" y="420"/>
                  <a:pt x="299" y="420"/>
                </a:cubicBezTo>
                <a:cubicBezTo>
                  <a:pt x="299" y="409"/>
                  <a:pt x="299" y="397"/>
                  <a:pt x="300" y="386"/>
                </a:cubicBezTo>
                <a:cubicBezTo>
                  <a:pt x="300" y="383"/>
                  <a:pt x="300" y="379"/>
                  <a:pt x="300" y="376"/>
                </a:cubicBezTo>
                <a:cubicBezTo>
                  <a:pt x="298" y="367"/>
                  <a:pt x="296" y="359"/>
                  <a:pt x="295" y="350"/>
                </a:cubicBezTo>
                <a:cubicBezTo>
                  <a:pt x="294" y="350"/>
                  <a:pt x="294" y="350"/>
                  <a:pt x="294" y="350"/>
                </a:cubicBezTo>
                <a:cubicBezTo>
                  <a:pt x="293" y="348"/>
                  <a:pt x="293" y="345"/>
                  <a:pt x="293" y="343"/>
                </a:cubicBezTo>
                <a:cubicBezTo>
                  <a:pt x="292" y="343"/>
                  <a:pt x="292" y="343"/>
                  <a:pt x="292" y="343"/>
                </a:cubicBezTo>
                <a:cubicBezTo>
                  <a:pt x="292" y="342"/>
                  <a:pt x="292" y="341"/>
                  <a:pt x="292" y="340"/>
                </a:cubicBezTo>
                <a:cubicBezTo>
                  <a:pt x="291" y="340"/>
                  <a:pt x="291" y="340"/>
                  <a:pt x="291" y="340"/>
                </a:cubicBezTo>
                <a:cubicBezTo>
                  <a:pt x="291" y="339"/>
                  <a:pt x="291" y="338"/>
                  <a:pt x="291" y="337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0" y="336"/>
                  <a:pt x="290" y="336"/>
                  <a:pt x="290" y="335"/>
                </a:cubicBezTo>
                <a:cubicBezTo>
                  <a:pt x="289" y="335"/>
                  <a:pt x="289" y="335"/>
                  <a:pt x="289" y="335"/>
                </a:cubicBezTo>
                <a:cubicBezTo>
                  <a:pt x="289" y="334"/>
                  <a:pt x="289" y="333"/>
                  <a:pt x="289" y="332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87" y="330"/>
                  <a:pt x="286" y="328"/>
                  <a:pt x="286" y="326"/>
                </a:cubicBezTo>
                <a:cubicBezTo>
                  <a:pt x="285" y="326"/>
                  <a:pt x="285" y="326"/>
                  <a:pt x="285" y="326"/>
                </a:cubicBezTo>
                <a:cubicBezTo>
                  <a:pt x="285" y="326"/>
                  <a:pt x="285" y="325"/>
                  <a:pt x="285" y="324"/>
                </a:cubicBezTo>
                <a:cubicBezTo>
                  <a:pt x="284" y="324"/>
                  <a:pt x="284" y="324"/>
                  <a:pt x="284" y="324"/>
                </a:cubicBezTo>
                <a:cubicBezTo>
                  <a:pt x="283" y="322"/>
                  <a:pt x="282" y="320"/>
                  <a:pt x="282" y="318"/>
                </a:cubicBezTo>
                <a:cubicBezTo>
                  <a:pt x="281" y="318"/>
                  <a:pt x="280" y="318"/>
                  <a:pt x="280" y="317"/>
                </a:cubicBezTo>
                <a:cubicBezTo>
                  <a:pt x="280" y="317"/>
                  <a:pt x="280" y="316"/>
                  <a:pt x="280" y="315"/>
                </a:cubicBezTo>
                <a:cubicBezTo>
                  <a:pt x="279" y="315"/>
                  <a:pt x="278" y="314"/>
                  <a:pt x="277" y="313"/>
                </a:cubicBezTo>
                <a:cubicBezTo>
                  <a:pt x="277" y="312"/>
                  <a:pt x="276" y="311"/>
                  <a:pt x="276" y="310"/>
                </a:cubicBezTo>
                <a:cubicBezTo>
                  <a:pt x="275" y="310"/>
                  <a:pt x="275" y="310"/>
                  <a:pt x="274" y="310"/>
                </a:cubicBezTo>
                <a:cubicBezTo>
                  <a:pt x="273" y="309"/>
                  <a:pt x="273" y="308"/>
                  <a:pt x="272" y="307"/>
                </a:cubicBezTo>
                <a:cubicBezTo>
                  <a:pt x="268" y="305"/>
                  <a:pt x="258" y="307"/>
                  <a:pt x="254" y="308"/>
                </a:cubicBezTo>
                <a:cubicBezTo>
                  <a:pt x="252" y="308"/>
                  <a:pt x="250" y="308"/>
                  <a:pt x="248" y="308"/>
                </a:cubicBezTo>
                <a:cubicBezTo>
                  <a:pt x="240" y="311"/>
                  <a:pt x="231" y="310"/>
                  <a:pt x="222" y="309"/>
                </a:cubicBezTo>
                <a:cubicBezTo>
                  <a:pt x="220" y="306"/>
                  <a:pt x="218" y="306"/>
                  <a:pt x="218" y="301"/>
                </a:cubicBezTo>
                <a:cubicBezTo>
                  <a:pt x="218" y="301"/>
                  <a:pt x="217" y="301"/>
                  <a:pt x="217" y="301"/>
                </a:cubicBezTo>
                <a:cubicBezTo>
                  <a:pt x="217" y="301"/>
                  <a:pt x="217" y="301"/>
                  <a:pt x="217" y="300"/>
                </a:cubicBezTo>
                <a:cubicBezTo>
                  <a:pt x="217" y="299"/>
                  <a:pt x="218" y="301"/>
                  <a:pt x="218" y="299"/>
                </a:cubicBezTo>
                <a:cubicBezTo>
                  <a:pt x="218" y="295"/>
                  <a:pt x="218" y="291"/>
                  <a:pt x="218" y="286"/>
                </a:cubicBezTo>
                <a:cubicBezTo>
                  <a:pt x="218" y="286"/>
                  <a:pt x="219" y="286"/>
                  <a:pt x="219" y="286"/>
                </a:cubicBezTo>
                <a:cubicBezTo>
                  <a:pt x="219" y="283"/>
                  <a:pt x="219" y="280"/>
                  <a:pt x="219" y="277"/>
                </a:cubicBezTo>
                <a:cubicBezTo>
                  <a:pt x="219" y="277"/>
                  <a:pt x="220" y="277"/>
                  <a:pt x="220" y="277"/>
                </a:cubicBezTo>
                <a:cubicBezTo>
                  <a:pt x="220" y="274"/>
                  <a:pt x="220" y="271"/>
                  <a:pt x="220" y="268"/>
                </a:cubicBezTo>
                <a:cubicBezTo>
                  <a:pt x="220" y="268"/>
                  <a:pt x="221" y="268"/>
                  <a:pt x="221" y="268"/>
                </a:cubicBezTo>
                <a:cubicBezTo>
                  <a:pt x="221" y="265"/>
                  <a:pt x="221" y="262"/>
                  <a:pt x="221" y="258"/>
                </a:cubicBezTo>
                <a:cubicBezTo>
                  <a:pt x="221" y="258"/>
                  <a:pt x="222" y="258"/>
                  <a:pt x="222" y="258"/>
                </a:cubicBezTo>
                <a:cubicBezTo>
                  <a:pt x="222" y="255"/>
                  <a:pt x="222" y="251"/>
                  <a:pt x="222" y="248"/>
                </a:cubicBezTo>
                <a:cubicBezTo>
                  <a:pt x="222" y="248"/>
                  <a:pt x="223" y="247"/>
                  <a:pt x="223" y="246"/>
                </a:cubicBezTo>
                <a:cubicBezTo>
                  <a:pt x="223" y="231"/>
                  <a:pt x="222" y="217"/>
                  <a:pt x="222" y="203"/>
                </a:cubicBezTo>
                <a:cubicBezTo>
                  <a:pt x="222" y="203"/>
                  <a:pt x="221" y="203"/>
                  <a:pt x="221" y="203"/>
                </a:cubicBezTo>
                <a:cubicBezTo>
                  <a:pt x="221" y="197"/>
                  <a:pt x="221" y="192"/>
                  <a:pt x="221" y="187"/>
                </a:cubicBezTo>
                <a:cubicBezTo>
                  <a:pt x="223" y="182"/>
                  <a:pt x="224" y="175"/>
                  <a:pt x="227" y="171"/>
                </a:cubicBezTo>
                <a:cubicBezTo>
                  <a:pt x="228" y="170"/>
                  <a:pt x="228" y="170"/>
                  <a:pt x="229" y="170"/>
                </a:cubicBezTo>
                <a:cubicBezTo>
                  <a:pt x="230" y="169"/>
                  <a:pt x="231" y="167"/>
                  <a:pt x="232" y="166"/>
                </a:cubicBezTo>
                <a:cubicBezTo>
                  <a:pt x="232" y="166"/>
                  <a:pt x="233" y="166"/>
                  <a:pt x="233" y="166"/>
                </a:cubicBezTo>
                <a:cubicBezTo>
                  <a:pt x="233" y="165"/>
                  <a:pt x="233" y="165"/>
                  <a:pt x="233" y="164"/>
                </a:cubicBezTo>
                <a:cubicBezTo>
                  <a:pt x="234" y="163"/>
                  <a:pt x="236" y="162"/>
                  <a:pt x="237" y="161"/>
                </a:cubicBezTo>
                <a:cubicBezTo>
                  <a:pt x="237" y="160"/>
                  <a:pt x="237" y="160"/>
                  <a:pt x="237" y="159"/>
                </a:cubicBezTo>
                <a:cubicBezTo>
                  <a:pt x="238" y="159"/>
                  <a:pt x="238" y="158"/>
                  <a:pt x="239" y="158"/>
                </a:cubicBezTo>
                <a:cubicBezTo>
                  <a:pt x="239" y="157"/>
                  <a:pt x="240" y="156"/>
                  <a:pt x="240" y="155"/>
                </a:cubicBezTo>
                <a:cubicBezTo>
                  <a:pt x="241" y="154"/>
                  <a:pt x="243" y="153"/>
                  <a:pt x="244" y="152"/>
                </a:cubicBezTo>
                <a:cubicBezTo>
                  <a:pt x="244" y="151"/>
                  <a:pt x="244" y="151"/>
                  <a:pt x="244" y="150"/>
                </a:cubicBezTo>
                <a:cubicBezTo>
                  <a:pt x="246" y="149"/>
                  <a:pt x="247" y="147"/>
                  <a:pt x="249" y="146"/>
                </a:cubicBezTo>
                <a:cubicBezTo>
                  <a:pt x="249" y="145"/>
                  <a:pt x="249" y="145"/>
                  <a:pt x="249" y="144"/>
                </a:cubicBezTo>
                <a:cubicBezTo>
                  <a:pt x="251" y="143"/>
                  <a:pt x="252" y="141"/>
                  <a:pt x="254" y="140"/>
                </a:cubicBezTo>
                <a:cubicBezTo>
                  <a:pt x="257" y="137"/>
                  <a:pt x="259" y="134"/>
                  <a:pt x="262" y="131"/>
                </a:cubicBezTo>
                <a:cubicBezTo>
                  <a:pt x="263" y="131"/>
                  <a:pt x="263" y="131"/>
                  <a:pt x="264" y="131"/>
                </a:cubicBezTo>
                <a:cubicBezTo>
                  <a:pt x="265" y="130"/>
                  <a:pt x="265" y="129"/>
                  <a:pt x="266" y="128"/>
                </a:cubicBezTo>
                <a:cubicBezTo>
                  <a:pt x="267" y="128"/>
                  <a:pt x="267" y="128"/>
                  <a:pt x="268" y="128"/>
                </a:cubicBezTo>
                <a:cubicBezTo>
                  <a:pt x="268" y="127"/>
                  <a:pt x="269" y="127"/>
                  <a:pt x="269" y="126"/>
                </a:cubicBezTo>
                <a:cubicBezTo>
                  <a:pt x="271" y="125"/>
                  <a:pt x="273" y="125"/>
                  <a:pt x="275" y="124"/>
                </a:cubicBezTo>
                <a:cubicBezTo>
                  <a:pt x="275" y="124"/>
                  <a:pt x="275" y="123"/>
                  <a:pt x="275" y="123"/>
                </a:cubicBezTo>
                <a:cubicBezTo>
                  <a:pt x="275" y="123"/>
                  <a:pt x="276" y="123"/>
                  <a:pt x="277" y="123"/>
                </a:cubicBezTo>
                <a:cubicBezTo>
                  <a:pt x="277" y="123"/>
                  <a:pt x="277" y="122"/>
                  <a:pt x="277" y="122"/>
                </a:cubicBezTo>
                <a:cubicBezTo>
                  <a:pt x="278" y="122"/>
                  <a:pt x="279" y="122"/>
                  <a:pt x="280" y="122"/>
                </a:cubicBezTo>
                <a:cubicBezTo>
                  <a:pt x="280" y="122"/>
                  <a:pt x="280" y="121"/>
                  <a:pt x="280" y="121"/>
                </a:cubicBezTo>
                <a:cubicBezTo>
                  <a:pt x="288" y="118"/>
                  <a:pt x="301" y="124"/>
                  <a:pt x="305" y="126"/>
                </a:cubicBezTo>
                <a:cubicBezTo>
                  <a:pt x="305" y="126"/>
                  <a:pt x="305" y="127"/>
                  <a:pt x="305" y="127"/>
                </a:cubicBezTo>
                <a:cubicBezTo>
                  <a:pt x="305" y="127"/>
                  <a:pt x="306" y="127"/>
                  <a:pt x="307" y="127"/>
                </a:cubicBezTo>
                <a:cubicBezTo>
                  <a:pt x="307" y="127"/>
                  <a:pt x="307" y="128"/>
                  <a:pt x="307" y="128"/>
                </a:cubicBezTo>
                <a:cubicBezTo>
                  <a:pt x="308" y="128"/>
                  <a:pt x="310" y="129"/>
                  <a:pt x="312" y="129"/>
                </a:cubicBezTo>
                <a:cubicBezTo>
                  <a:pt x="312" y="129"/>
                  <a:pt x="312" y="130"/>
                  <a:pt x="312" y="130"/>
                </a:cubicBezTo>
                <a:cubicBezTo>
                  <a:pt x="312" y="130"/>
                  <a:pt x="313" y="130"/>
                  <a:pt x="314" y="130"/>
                </a:cubicBezTo>
                <a:cubicBezTo>
                  <a:pt x="314" y="130"/>
                  <a:pt x="314" y="131"/>
                  <a:pt x="314" y="131"/>
                </a:cubicBezTo>
                <a:cubicBezTo>
                  <a:pt x="317" y="132"/>
                  <a:pt x="320" y="132"/>
                  <a:pt x="324" y="133"/>
                </a:cubicBezTo>
                <a:cubicBezTo>
                  <a:pt x="324" y="133"/>
                  <a:pt x="324" y="134"/>
                  <a:pt x="324" y="134"/>
                </a:cubicBezTo>
                <a:cubicBezTo>
                  <a:pt x="328" y="135"/>
                  <a:pt x="348" y="138"/>
                  <a:pt x="354" y="136"/>
                </a:cubicBezTo>
                <a:cubicBezTo>
                  <a:pt x="354" y="136"/>
                  <a:pt x="354" y="135"/>
                  <a:pt x="354" y="135"/>
                </a:cubicBezTo>
                <a:cubicBezTo>
                  <a:pt x="356" y="135"/>
                  <a:pt x="357" y="135"/>
                  <a:pt x="358" y="135"/>
                </a:cubicBezTo>
                <a:cubicBezTo>
                  <a:pt x="358" y="135"/>
                  <a:pt x="358" y="134"/>
                  <a:pt x="358" y="134"/>
                </a:cubicBezTo>
                <a:cubicBezTo>
                  <a:pt x="359" y="134"/>
                  <a:pt x="360" y="134"/>
                  <a:pt x="361" y="134"/>
                </a:cubicBezTo>
                <a:cubicBezTo>
                  <a:pt x="361" y="134"/>
                  <a:pt x="361" y="133"/>
                  <a:pt x="361" y="133"/>
                </a:cubicBezTo>
                <a:cubicBezTo>
                  <a:pt x="363" y="132"/>
                  <a:pt x="365" y="132"/>
                  <a:pt x="367" y="131"/>
                </a:cubicBezTo>
                <a:cubicBezTo>
                  <a:pt x="367" y="131"/>
                  <a:pt x="367" y="130"/>
                  <a:pt x="367" y="130"/>
                </a:cubicBezTo>
                <a:cubicBezTo>
                  <a:pt x="368" y="130"/>
                  <a:pt x="369" y="130"/>
                  <a:pt x="369" y="130"/>
                </a:cubicBezTo>
                <a:cubicBezTo>
                  <a:pt x="370" y="129"/>
                  <a:pt x="370" y="129"/>
                  <a:pt x="370" y="128"/>
                </a:cubicBezTo>
                <a:cubicBezTo>
                  <a:pt x="371" y="128"/>
                  <a:pt x="372" y="128"/>
                  <a:pt x="372" y="128"/>
                </a:cubicBezTo>
                <a:cubicBezTo>
                  <a:pt x="374" y="126"/>
                  <a:pt x="376" y="124"/>
                  <a:pt x="377" y="122"/>
                </a:cubicBezTo>
                <a:cubicBezTo>
                  <a:pt x="381" y="119"/>
                  <a:pt x="384" y="116"/>
                  <a:pt x="387" y="113"/>
                </a:cubicBezTo>
                <a:cubicBezTo>
                  <a:pt x="387" y="112"/>
                  <a:pt x="387" y="112"/>
                  <a:pt x="387" y="111"/>
                </a:cubicBezTo>
                <a:cubicBezTo>
                  <a:pt x="389" y="110"/>
                  <a:pt x="391" y="108"/>
                  <a:pt x="392" y="107"/>
                </a:cubicBezTo>
                <a:cubicBezTo>
                  <a:pt x="392" y="106"/>
                  <a:pt x="392" y="106"/>
                  <a:pt x="392" y="105"/>
                </a:cubicBezTo>
                <a:cubicBezTo>
                  <a:pt x="394" y="104"/>
                  <a:pt x="395" y="103"/>
                  <a:pt x="396" y="102"/>
                </a:cubicBezTo>
                <a:cubicBezTo>
                  <a:pt x="396" y="101"/>
                  <a:pt x="396" y="101"/>
                  <a:pt x="396" y="100"/>
                </a:cubicBezTo>
                <a:cubicBezTo>
                  <a:pt x="398" y="98"/>
                  <a:pt x="400" y="97"/>
                  <a:pt x="402" y="95"/>
                </a:cubicBezTo>
                <a:cubicBezTo>
                  <a:pt x="402" y="94"/>
                  <a:pt x="402" y="94"/>
                  <a:pt x="402" y="93"/>
                </a:cubicBezTo>
                <a:cubicBezTo>
                  <a:pt x="403" y="93"/>
                  <a:pt x="404" y="92"/>
                  <a:pt x="405" y="92"/>
                </a:cubicBezTo>
                <a:cubicBezTo>
                  <a:pt x="407" y="90"/>
                  <a:pt x="409" y="88"/>
                  <a:pt x="411" y="85"/>
                </a:cubicBezTo>
                <a:cubicBezTo>
                  <a:pt x="412" y="85"/>
                  <a:pt x="413" y="85"/>
                  <a:pt x="413" y="84"/>
                </a:cubicBezTo>
                <a:cubicBezTo>
                  <a:pt x="414" y="82"/>
                  <a:pt x="415" y="80"/>
                  <a:pt x="415" y="78"/>
                </a:cubicBezTo>
                <a:cubicBezTo>
                  <a:pt x="416" y="78"/>
                  <a:pt x="416" y="78"/>
                  <a:pt x="416" y="78"/>
                </a:cubicBezTo>
                <a:cubicBezTo>
                  <a:pt x="418" y="69"/>
                  <a:pt x="419" y="60"/>
                  <a:pt x="420" y="51"/>
                </a:cubicBezTo>
                <a:cubicBezTo>
                  <a:pt x="421" y="51"/>
                  <a:pt x="421" y="51"/>
                  <a:pt x="421" y="51"/>
                </a:cubicBezTo>
                <a:cubicBezTo>
                  <a:pt x="421" y="50"/>
                  <a:pt x="421" y="49"/>
                  <a:pt x="421" y="47"/>
                </a:cubicBezTo>
                <a:cubicBezTo>
                  <a:pt x="422" y="47"/>
                  <a:pt x="422" y="47"/>
                  <a:pt x="422" y="47"/>
                </a:cubicBezTo>
                <a:cubicBezTo>
                  <a:pt x="422" y="46"/>
                  <a:pt x="422" y="45"/>
                  <a:pt x="422" y="44"/>
                </a:cubicBezTo>
                <a:cubicBezTo>
                  <a:pt x="423" y="44"/>
                  <a:pt x="423" y="44"/>
                  <a:pt x="423" y="44"/>
                </a:cubicBezTo>
                <a:cubicBezTo>
                  <a:pt x="423" y="43"/>
                  <a:pt x="423" y="42"/>
                  <a:pt x="423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4" y="40"/>
                  <a:pt x="424" y="39"/>
                  <a:pt x="424" y="38"/>
                </a:cubicBezTo>
                <a:cubicBezTo>
                  <a:pt x="425" y="38"/>
                  <a:pt x="425" y="38"/>
                  <a:pt x="425" y="38"/>
                </a:cubicBezTo>
                <a:cubicBezTo>
                  <a:pt x="425" y="37"/>
                  <a:pt x="425" y="36"/>
                  <a:pt x="425" y="35"/>
                </a:cubicBezTo>
                <a:cubicBezTo>
                  <a:pt x="426" y="35"/>
                  <a:pt x="426" y="35"/>
                  <a:pt x="426" y="35"/>
                </a:cubicBezTo>
                <a:cubicBezTo>
                  <a:pt x="427" y="33"/>
                  <a:pt x="428" y="31"/>
                  <a:pt x="428" y="29"/>
                </a:cubicBezTo>
                <a:cubicBezTo>
                  <a:pt x="429" y="29"/>
                  <a:pt x="429" y="29"/>
                  <a:pt x="429" y="29"/>
                </a:cubicBezTo>
                <a:cubicBezTo>
                  <a:pt x="429" y="29"/>
                  <a:pt x="429" y="28"/>
                  <a:pt x="429" y="27"/>
                </a:cubicBezTo>
                <a:cubicBezTo>
                  <a:pt x="430" y="27"/>
                  <a:pt x="431" y="27"/>
                  <a:pt x="431" y="26"/>
                </a:cubicBezTo>
                <a:cubicBezTo>
                  <a:pt x="432" y="25"/>
                  <a:pt x="432" y="24"/>
                  <a:pt x="432" y="22"/>
                </a:cubicBezTo>
                <a:cubicBezTo>
                  <a:pt x="433" y="22"/>
                  <a:pt x="434" y="21"/>
                  <a:pt x="435" y="20"/>
                </a:cubicBezTo>
                <a:cubicBezTo>
                  <a:pt x="438" y="17"/>
                  <a:pt x="440" y="12"/>
                  <a:pt x="445" y="10"/>
                </a:cubicBezTo>
                <a:cubicBezTo>
                  <a:pt x="446" y="8"/>
                  <a:pt x="446" y="9"/>
                  <a:pt x="447" y="8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48" y="7"/>
                  <a:pt x="449" y="7"/>
                </a:cubicBezTo>
                <a:cubicBezTo>
                  <a:pt x="450" y="5"/>
                  <a:pt x="451" y="4"/>
                  <a:pt x="452" y="3"/>
                </a:cubicBezTo>
                <a:cubicBezTo>
                  <a:pt x="455" y="2"/>
                  <a:pt x="458" y="1"/>
                  <a:pt x="461" y="0"/>
                </a:cubicBezTo>
                <a:cubicBezTo>
                  <a:pt x="462" y="1"/>
                  <a:pt x="463" y="1"/>
                  <a:pt x="464" y="2"/>
                </a:cubicBezTo>
                <a:cubicBezTo>
                  <a:pt x="464" y="4"/>
                  <a:pt x="465" y="6"/>
                  <a:pt x="465" y="8"/>
                </a:cubicBezTo>
                <a:cubicBezTo>
                  <a:pt x="465" y="8"/>
                  <a:pt x="466" y="8"/>
                  <a:pt x="466" y="8"/>
                </a:cubicBezTo>
                <a:cubicBezTo>
                  <a:pt x="466" y="11"/>
                  <a:pt x="466" y="14"/>
                  <a:pt x="466" y="17"/>
                </a:cubicBezTo>
                <a:cubicBezTo>
                  <a:pt x="466" y="17"/>
                  <a:pt x="467" y="17"/>
                  <a:pt x="467" y="17"/>
                </a:cubicBezTo>
                <a:cubicBezTo>
                  <a:pt x="467" y="21"/>
                  <a:pt x="467" y="25"/>
                  <a:pt x="467" y="29"/>
                </a:cubicBezTo>
                <a:cubicBezTo>
                  <a:pt x="467" y="29"/>
                  <a:pt x="466" y="29"/>
                  <a:pt x="466" y="29"/>
                </a:cubicBezTo>
                <a:cubicBezTo>
                  <a:pt x="465" y="35"/>
                  <a:pt x="467" y="48"/>
                  <a:pt x="468" y="51"/>
                </a:cubicBezTo>
                <a:cubicBezTo>
                  <a:pt x="468" y="51"/>
                  <a:pt x="469" y="51"/>
                  <a:pt x="469" y="51"/>
                </a:cubicBezTo>
                <a:cubicBezTo>
                  <a:pt x="469" y="53"/>
                  <a:pt x="470" y="54"/>
                  <a:pt x="470" y="55"/>
                </a:cubicBezTo>
                <a:cubicBezTo>
                  <a:pt x="471" y="56"/>
                  <a:pt x="471" y="56"/>
                  <a:pt x="472" y="56"/>
                </a:cubicBezTo>
                <a:cubicBezTo>
                  <a:pt x="472" y="57"/>
                  <a:pt x="472" y="58"/>
                  <a:pt x="472" y="58"/>
                </a:cubicBezTo>
                <a:cubicBezTo>
                  <a:pt x="473" y="59"/>
                  <a:pt x="474" y="60"/>
                  <a:pt x="475" y="60"/>
                </a:cubicBezTo>
                <a:cubicBezTo>
                  <a:pt x="475" y="61"/>
                  <a:pt x="475" y="62"/>
                  <a:pt x="475" y="62"/>
                </a:cubicBezTo>
                <a:cubicBezTo>
                  <a:pt x="476" y="63"/>
                  <a:pt x="478" y="64"/>
                  <a:pt x="479" y="65"/>
                </a:cubicBezTo>
                <a:cubicBezTo>
                  <a:pt x="479" y="66"/>
                  <a:pt x="479" y="67"/>
                  <a:pt x="479" y="67"/>
                </a:cubicBezTo>
                <a:cubicBezTo>
                  <a:pt x="480" y="68"/>
                  <a:pt x="481" y="69"/>
                  <a:pt x="482" y="69"/>
                </a:cubicBezTo>
                <a:cubicBezTo>
                  <a:pt x="482" y="71"/>
                  <a:pt x="483" y="72"/>
                  <a:pt x="483" y="73"/>
                </a:cubicBezTo>
                <a:cubicBezTo>
                  <a:pt x="483" y="73"/>
                  <a:pt x="484" y="73"/>
                  <a:pt x="484" y="73"/>
                </a:cubicBezTo>
                <a:cubicBezTo>
                  <a:pt x="484" y="74"/>
                  <a:pt x="484" y="75"/>
                  <a:pt x="484" y="75"/>
                </a:cubicBezTo>
                <a:cubicBezTo>
                  <a:pt x="484" y="75"/>
                  <a:pt x="485" y="75"/>
                  <a:pt x="485" y="75"/>
                </a:cubicBezTo>
                <a:cubicBezTo>
                  <a:pt x="486" y="77"/>
                  <a:pt x="486" y="79"/>
                  <a:pt x="487" y="81"/>
                </a:cubicBezTo>
                <a:cubicBezTo>
                  <a:pt x="487" y="81"/>
                  <a:pt x="488" y="81"/>
                  <a:pt x="488" y="81"/>
                </a:cubicBezTo>
                <a:cubicBezTo>
                  <a:pt x="488" y="82"/>
                  <a:pt x="488" y="83"/>
                  <a:pt x="488" y="84"/>
                </a:cubicBezTo>
                <a:cubicBezTo>
                  <a:pt x="488" y="84"/>
                  <a:pt x="489" y="84"/>
                  <a:pt x="489" y="84"/>
                </a:cubicBezTo>
                <a:cubicBezTo>
                  <a:pt x="491" y="95"/>
                  <a:pt x="494" y="107"/>
                  <a:pt x="496" y="118"/>
                </a:cubicBezTo>
                <a:cubicBezTo>
                  <a:pt x="502" y="135"/>
                  <a:pt x="507" y="151"/>
                  <a:pt x="513" y="168"/>
                </a:cubicBezTo>
                <a:cubicBezTo>
                  <a:pt x="513" y="168"/>
                  <a:pt x="514" y="168"/>
                  <a:pt x="514" y="168"/>
                </a:cubicBezTo>
                <a:cubicBezTo>
                  <a:pt x="514" y="169"/>
                  <a:pt x="514" y="169"/>
                  <a:pt x="514" y="170"/>
                </a:cubicBezTo>
                <a:cubicBezTo>
                  <a:pt x="514" y="170"/>
                  <a:pt x="514" y="170"/>
                  <a:pt x="515" y="170"/>
                </a:cubicBezTo>
                <a:cubicBezTo>
                  <a:pt x="515" y="171"/>
                  <a:pt x="515" y="172"/>
                  <a:pt x="515" y="173"/>
                </a:cubicBezTo>
                <a:cubicBezTo>
                  <a:pt x="515" y="173"/>
                  <a:pt x="515" y="173"/>
                  <a:pt x="516" y="173"/>
                </a:cubicBezTo>
                <a:cubicBezTo>
                  <a:pt x="516" y="173"/>
                  <a:pt x="516" y="174"/>
                  <a:pt x="516" y="175"/>
                </a:cubicBezTo>
                <a:cubicBezTo>
                  <a:pt x="516" y="175"/>
                  <a:pt x="517" y="175"/>
                  <a:pt x="517" y="175"/>
                </a:cubicBezTo>
                <a:cubicBezTo>
                  <a:pt x="517" y="176"/>
                  <a:pt x="517" y="177"/>
                  <a:pt x="517" y="178"/>
                </a:cubicBezTo>
                <a:cubicBezTo>
                  <a:pt x="517" y="178"/>
                  <a:pt x="517" y="178"/>
                  <a:pt x="518" y="178"/>
                </a:cubicBezTo>
                <a:cubicBezTo>
                  <a:pt x="518" y="178"/>
                  <a:pt x="518" y="179"/>
                  <a:pt x="518" y="180"/>
                </a:cubicBezTo>
                <a:cubicBezTo>
                  <a:pt x="518" y="180"/>
                  <a:pt x="518" y="180"/>
                  <a:pt x="519" y="180"/>
                </a:cubicBezTo>
                <a:cubicBezTo>
                  <a:pt x="519" y="181"/>
                  <a:pt x="519" y="182"/>
                  <a:pt x="519" y="183"/>
                </a:cubicBezTo>
                <a:cubicBezTo>
                  <a:pt x="519" y="183"/>
                  <a:pt x="520" y="183"/>
                  <a:pt x="520" y="183"/>
                </a:cubicBezTo>
                <a:cubicBezTo>
                  <a:pt x="520" y="183"/>
                  <a:pt x="520" y="184"/>
                  <a:pt x="520" y="185"/>
                </a:cubicBezTo>
                <a:cubicBezTo>
                  <a:pt x="520" y="185"/>
                  <a:pt x="520" y="185"/>
                  <a:pt x="521" y="185"/>
                </a:cubicBezTo>
                <a:cubicBezTo>
                  <a:pt x="521" y="186"/>
                  <a:pt x="521" y="187"/>
                  <a:pt x="521" y="188"/>
                </a:cubicBezTo>
                <a:cubicBezTo>
                  <a:pt x="521" y="188"/>
                  <a:pt x="521" y="188"/>
                  <a:pt x="522" y="188"/>
                </a:cubicBezTo>
                <a:cubicBezTo>
                  <a:pt x="522" y="189"/>
                  <a:pt x="522" y="190"/>
                  <a:pt x="523" y="192"/>
                </a:cubicBezTo>
                <a:cubicBezTo>
                  <a:pt x="523" y="192"/>
                  <a:pt x="523" y="192"/>
                  <a:pt x="524" y="192"/>
                </a:cubicBezTo>
                <a:cubicBezTo>
                  <a:pt x="524" y="192"/>
                  <a:pt x="524" y="193"/>
                  <a:pt x="524" y="194"/>
                </a:cubicBezTo>
                <a:cubicBezTo>
                  <a:pt x="524" y="194"/>
                  <a:pt x="524" y="194"/>
                  <a:pt x="525" y="194"/>
                </a:cubicBezTo>
                <a:cubicBezTo>
                  <a:pt x="525" y="195"/>
                  <a:pt x="525" y="196"/>
                  <a:pt x="525" y="197"/>
                </a:cubicBezTo>
                <a:cubicBezTo>
                  <a:pt x="525" y="197"/>
                  <a:pt x="525" y="197"/>
                  <a:pt x="526" y="197"/>
                </a:cubicBezTo>
                <a:cubicBezTo>
                  <a:pt x="526" y="199"/>
                  <a:pt x="527" y="201"/>
                  <a:pt x="528" y="203"/>
                </a:cubicBezTo>
                <a:cubicBezTo>
                  <a:pt x="528" y="203"/>
                  <a:pt x="528" y="203"/>
                  <a:pt x="529" y="203"/>
                </a:cubicBezTo>
                <a:cubicBezTo>
                  <a:pt x="529" y="203"/>
                  <a:pt x="529" y="204"/>
                  <a:pt x="529" y="205"/>
                </a:cubicBezTo>
                <a:cubicBezTo>
                  <a:pt x="529" y="205"/>
                  <a:pt x="529" y="205"/>
                  <a:pt x="530" y="205"/>
                </a:cubicBezTo>
                <a:cubicBezTo>
                  <a:pt x="530" y="205"/>
                  <a:pt x="530" y="206"/>
                  <a:pt x="530" y="207"/>
                </a:cubicBezTo>
                <a:cubicBezTo>
                  <a:pt x="530" y="207"/>
                  <a:pt x="530" y="207"/>
                  <a:pt x="531" y="207"/>
                </a:cubicBezTo>
                <a:cubicBezTo>
                  <a:pt x="531" y="209"/>
                  <a:pt x="532" y="211"/>
                  <a:pt x="533" y="213"/>
                </a:cubicBezTo>
                <a:cubicBezTo>
                  <a:pt x="533" y="213"/>
                  <a:pt x="534" y="213"/>
                  <a:pt x="535" y="214"/>
                </a:cubicBezTo>
                <a:cubicBezTo>
                  <a:pt x="535" y="215"/>
                  <a:pt x="535" y="216"/>
                  <a:pt x="536" y="218"/>
                </a:cubicBezTo>
                <a:cubicBezTo>
                  <a:pt x="536" y="218"/>
                  <a:pt x="536" y="218"/>
                  <a:pt x="537" y="218"/>
                </a:cubicBezTo>
                <a:cubicBezTo>
                  <a:pt x="537" y="219"/>
                  <a:pt x="537" y="220"/>
                  <a:pt x="538" y="221"/>
                </a:cubicBezTo>
                <a:cubicBezTo>
                  <a:pt x="538" y="221"/>
                  <a:pt x="539" y="221"/>
                  <a:pt x="540" y="222"/>
                </a:cubicBezTo>
                <a:cubicBezTo>
                  <a:pt x="540" y="222"/>
                  <a:pt x="540" y="223"/>
                  <a:pt x="540" y="224"/>
                </a:cubicBezTo>
                <a:cubicBezTo>
                  <a:pt x="540" y="224"/>
                  <a:pt x="541" y="224"/>
                  <a:pt x="542" y="225"/>
                </a:cubicBezTo>
                <a:cubicBezTo>
                  <a:pt x="542" y="225"/>
                  <a:pt x="542" y="226"/>
                  <a:pt x="542" y="227"/>
                </a:cubicBezTo>
                <a:cubicBezTo>
                  <a:pt x="544" y="228"/>
                  <a:pt x="546" y="230"/>
                  <a:pt x="548" y="232"/>
                </a:cubicBezTo>
                <a:cubicBezTo>
                  <a:pt x="548" y="232"/>
                  <a:pt x="549" y="232"/>
                  <a:pt x="550" y="232"/>
                </a:cubicBezTo>
                <a:cubicBezTo>
                  <a:pt x="550" y="232"/>
                  <a:pt x="550" y="233"/>
                  <a:pt x="551" y="234"/>
                </a:cubicBezTo>
                <a:cubicBezTo>
                  <a:pt x="551" y="234"/>
                  <a:pt x="552" y="234"/>
                  <a:pt x="553" y="234"/>
                </a:cubicBezTo>
                <a:cubicBezTo>
                  <a:pt x="553" y="234"/>
                  <a:pt x="553" y="234"/>
                  <a:pt x="553" y="235"/>
                </a:cubicBezTo>
                <a:cubicBezTo>
                  <a:pt x="553" y="235"/>
                  <a:pt x="554" y="235"/>
                  <a:pt x="555" y="235"/>
                </a:cubicBezTo>
                <a:cubicBezTo>
                  <a:pt x="555" y="235"/>
                  <a:pt x="555" y="235"/>
                  <a:pt x="555" y="236"/>
                </a:cubicBezTo>
                <a:cubicBezTo>
                  <a:pt x="555" y="236"/>
                  <a:pt x="556" y="236"/>
                  <a:pt x="557" y="236"/>
                </a:cubicBezTo>
                <a:cubicBezTo>
                  <a:pt x="557" y="236"/>
                  <a:pt x="557" y="236"/>
                  <a:pt x="557" y="237"/>
                </a:cubicBezTo>
                <a:cubicBezTo>
                  <a:pt x="558" y="237"/>
                  <a:pt x="559" y="237"/>
                  <a:pt x="560" y="237"/>
                </a:cubicBezTo>
                <a:cubicBezTo>
                  <a:pt x="560" y="237"/>
                  <a:pt x="560" y="237"/>
                  <a:pt x="560" y="238"/>
                </a:cubicBezTo>
                <a:cubicBezTo>
                  <a:pt x="560" y="238"/>
                  <a:pt x="561" y="238"/>
                  <a:pt x="562" y="238"/>
                </a:cubicBezTo>
                <a:cubicBezTo>
                  <a:pt x="562" y="238"/>
                  <a:pt x="562" y="238"/>
                  <a:pt x="562" y="239"/>
                </a:cubicBezTo>
                <a:cubicBezTo>
                  <a:pt x="563" y="239"/>
                  <a:pt x="564" y="239"/>
                  <a:pt x="565" y="239"/>
                </a:cubicBezTo>
                <a:cubicBezTo>
                  <a:pt x="565" y="239"/>
                  <a:pt x="565" y="239"/>
                  <a:pt x="565" y="240"/>
                </a:cubicBezTo>
                <a:cubicBezTo>
                  <a:pt x="566" y="240"/>
                  <a:pt x="567" y="240"/>
                  <a:pt x="569" y="241"/>
                </a:cubicBezTo>
                <a:cubicBezTo>
                  <a:pt x="569" y="241"/>
                  <a:pt x="569" y="241"/>
                  <a:pt x="569" y="242"/>
                </a:cubicBezTo>
                <a:cubicBezTo>
                  <a:pt x="570" y="242"/>
                  <a:pt x="571" y="242"/>
                  <a:pt x="572" y="242"/>
                </a:cubicBezTo>
                <a:cubicBezTo>
                  <a:pt x="572" y="242"/>
                  <a:pt x="572" y="242"/>
                  <a:pt x="572" y="243"/>
                </a:cubicBezTo>
                <a:cubicBezTo>
                  <a:pt x="573" y="243"/>
                  <a:pt x="574" y="243"/>
                  <a:pt x="576" y="244"/>
                </a:cubicBezTo>
                <a:cubicBezTo>
                  <a:pt x="576" y="244"/>
                  <a:pt x="576" y="244"/>
                  <a:pt x="576" y="245"/>
                </a:cubicBezTo>
                <a:cubicBezTo>
                  <a:pt x="577" y="245"/>
                  <a:pt x="578" y="245"/>
                  <a:pt x="579" y="245"/>
                </a:cubicBezTo>
                <a:cubicBezTo>
                  <a:pt x="579" y="245"/>
                  <a:pt x="579" y="245"/>
                  <a:pt x="579" y="246"/>
                </a:cubicBezTo>
                <a:cubicBezTo>
                  <a:pt x="581" y="246"/>
                  <a:pt x="583" y="247"/>
                  <a:pt x="585" y="248"/>
                </a:cubicBezTo>
                <a:cubicBezTo>
                  <a:pt x="585" y="248"/>
                  <a:pt x="585" y="248"/>
                  <a:pt x="585" y="249"/>
                </a:cubicBezTo>
                <a:cubicBezTo>
                  <a:pt x="586" y="249"/>
                  <a:pt x="587" y="249"/>
                  <a:pt x="589" y="249"/>
                </a:cubicBezTo>
                <a:cubicBezTo>
                  <a:pt x="589" y="250"/>
                  <a:pt x="589" y="251"/>
                  <a:pt x="590" y="251"/>
                </a:cubicBezTo>
                <a:cubicBezTo>
                  <a:pt x="591" y="252"/>
                  <a:pt x="592" y="252"/>
                  <a:pt x="594" y="252"/>
                </a:cubicBezTo>
                <a:cubicBezTo>
                  <a:pt x="594" y="253"/>
                  <a:pt x="594" y="254"/>
                  <a:pt x="594" y="254"/>
                </a:cubicBezTo>
                <a:cubicBezTo>
                  <a:pt x="596" y="255"/>
                  <a:pt x="597" y="255"/>
                  <a:pt x="597" y="255"/>
                </a:cubicBezTo>
                <a:cubicBezTo>
                  <a:pt x="598" y="257"/>
                  <a:pt x="599" y="258"/>
                  <a:pt x="600" y="259"/>
                </a:cubicBezTo>
                <a:cubicBezTo>
                  <a:pt x="601" y="259"/>
                  <a:pt x="602" y="259"/>
                  <a:pt x="602" y="259"/>
                </a:cubicBezTo>
                <a:cubicBezTo>
                  <a:pt x="606" y="263"/>
                  <a:pt x="609" y="267"/>
                  <a:pt x="612" y="271"/>
                </a:cubicBezTo>
                <a:cubicBezTo>
                  <a:pt x="612" y="272"/>
                  <a:pt x="612" y="273"/>
                  <a:pt x="612" y="273"/>
                </a:cubicBezTo>
                <a:cubicBezTo>
                  <a:pt x="613" y="274"/>
                  <a:pt x="614" y="274"/>
                  <a:pt x="614" y="274"/>
                </a:cubicBezTo>
                <a:cubicBezTo>
                  <a:pt x="614" y="275"/>
                  <a:pt x="614" y="276"/>
                  <a:pt x="614" y="276"/>
                </a:cubicBezTo>
                <a:cubicBezTo>
                  <a:pt x="615" y="276"/>
                  <a:pt x="615" y="276"/>
                  <a:pt x="615" y="276"/>
                </a:cubicBezTo>
                <a:cubicBezTo>
                  <a:pt x="615" y="277"/>
                  <a:pt x="615" y="278"/>
                  <a:pt x="615" y="279"/>
                </a:cubicBezTo>
                <a:cubicBezTo>
                  <a:pt x="616" y="279"/>
                  <a:pt x="616" y="279"/>
                  <a:pt x="616" y="279"/>
                </a:cubicBezTo>
                <a:cubicBezTo>
                  <a:pt x="616" y="280"/>
                  <a:pt x="616" y="281"/>
                  <a:pt x="616" y="281"/>
                </a:cubicBezTo>
                <a:cubicBezTo>
                  <a:pt x="617" y="281"/>
                  <a:pt x="617" y="281"/>
                  <a:pt x="617" y="281"/>
                </a:cubicBezTo>
                <a:cubicBezTo>
                  <a:pt x="617" y="282"/>
                  <a:pt x="617" y="283"/>
                  <a:pt x="617" y="284"/>
                </a:cubicBezTo>
                <a:cubicBezTo>
                  <a:pt x="618" y="284"/>
                  <a:pt x="618" y="284"/>
                  <a:pt x="618" y="284"/>
                </a:cubicBezTo>
                <a:cubicBezTo>
                  <a:pt x="619" y="286"/>
                  <a:pt x="619" y="287"/>
                  <a:pt x="619" y="288"/>
                </a:cubicBezTo>
                <a:cubicBezTo>
                  <a:pt x="620" y="288"/>
                  <a:pt x="620" y="288"/>
                  <a:pt x="620" y="288"/>
                </a:cubicBezTo>
                <a:cubicBezTo>
                  <a:pt x="621" y="291"/>
                  <a:pt x="622" y="294"/>
                  <a:pt x="623" y="297"/>
                </a:cubicBezTo>
                <a:cubicBezTo>
                  <a:pt x="624" y="298"/>
                  <a:pt x="625" y="298"/>
                  <a:pt x="625" y="298"/>
                </a:cubicBezTo>
                <a:cubicBezTo>
                  <a:pt x="626" y="300"/>
                  <a:pt x="626" y="301"/>
                  <a:pt x="626" y="302"/>
                </a:cubicBezTo>
                <a:cubicBezTo>
                  <a:pt x="627" y="303"/>
                  <a:pt x="628" y="303"/>
                  <a:pt x="628" y="303"/>
                </a:cubicBezTo>
                <a:cubicBezTo>
                  <a:pt x="628" y="304"/>
                  <a:pt x="628" y="305"/>
                  <a:pt x="628" y="305"/>
                </a:cubicBezTo>
                <a:cubicBezTo>
                  <a:pt x="629" y="306"/>
                  <a:pt x="630" y="306"/>
                  <a:pt x="630" y="306"/>
                </a:cubicBezTo>
                <a:cubicBezTo>
                  <a:pt x="630" y="307"/>
                  <a:pt x="630" y="308"/>
                  <a:pt x="630" y="308"/>
                </a:cubicBezTo>
                <a:cubicBezTo>
                  <a:pt x="632" y="310"/>
                  <a:pt x="634" y="311"/>
                  <a:pt x="635" y="312"/>
                </a:cubicBezTo>
                <a:cubicBezTo>
                  <a:pt x="635" y="313"/>
                  <a:pt x="635" y="314"/>
                  <a:pt x="635" y="314"/>
                </a:cubicBezTo>
                <a:cubicBezTo>
                  <a:pt x="637" y="315"/>
                  <a:pt x="638" y="316"/>
                  <a:pt x="639" y="317"/>
                </a:cubicBezTo>
                <a:cubicBezTo>
                  <a:pt x="640" y="318"/>
                  <a:pt x="640" y="319"/>
                  <a:pt x="640" y="319"/>
                </a:cubicBezTo>
                <a:cubicBezTo>
                  <a:pt x="641" y="319"/>
                  <a:pt x="642" y="319"/>
                  <a:pt x="642" y="319"/>
                </a:cubicBezTo>
                <a:cubicBezTo>
                  <a:pt x="643" y="321"/>
                  <a:pt x="644" y="322"/>
                  <a:pt x="645" y="323"/>
                </a:cubicBezTo>
                <a:cubicBezTo>
                  <a:pt x="646" y="323"/>
                  <a:pt x="647" y="323"/>
                  <a:pt x="647" y="323"/>
                </a:cubicBezTo>
                <a:cubicBezTo>
                  <a:pt x="648" y="324"/>
                  <a:pt x="648" y="325"/>
                  <a:pt x="648" y="325"/>
                </a:cubicBezTo>
                <a:cubicBezTo>
                  <a:pt x="649" y="326"/>
                  <a:pt x="650" y="326"/>
                  <a:pt x="651" y="326"/>
                </a:cubicBezTo>
                <a:cubicBezTo>
                  <a:pt x="651" y="327"/>
                  <a:pt x="651" y="327"/>
                  <a:pt x="651" y="327"/>
                </a:cubicBezTo>
                <a:cubicBezTo>
                  <a:pt x="653" y="327"/>
                  <a:pt x="654" y="328"/>
                  <a:pt x="655" y="328"/>
                </a:cubicBezTo>
                <a:cubicBezTo>
                  <a:pt x="655" y="329"/>
                  <a:pt x="655" y="329"/>
                  <a:pt x="655" y="329"/>
                </a:cubicBezTo>
                <a:cubicBezTo>
                  <a:pt x="656" y="329"/>
                  <a:pt x="657" y="329"/>
                  <a:pt x="657" y="329"/>
                </a:cubicBezTo>
                <a:cubicBezTo>
                  <a:pt x="657" y="329"/>
                  <a:pt x="657" y="330"/>
                  <a:pt x="657" y="330"/>
                </a:cubicBezTo>
                <a:cubicBezTo>
                  <a:pt x="659" y="331"/>
                  <a:pt x="661" y="331"/>
                  <a:pt x="663" y="332"/>
                </a:cubicBezTo>
                <a:cubicBezTo>
                  <a:pt x="663" y="332"/>
                  <a:pt x="663" y="333"/>
                  <a:pt x="663" y="333"/>
                </a:cubicBezTo>
                <a:cubicBezTo>
                  <a:pt x="664" y="333"/>
                  <a:pt x="665" y="333"/>
                  <a:pt x="666" y="333"/>
                </a:cubicBezTo>
                <a:cubicBezTo>
                  <a:pt x="666" y="333"/>
                  <a:pt x="666" y="334"/>
                  <a:pt x="666" y="334"/>
                </a:cubicBezTo>
                <a:cubicBezTo>
                  <a:pt x="667" y="334"/>
                  <a:pt x="668" y="334"/>
                  <a:pt x="668" y="334"/>
                </a:cubicBezTo>
                <a:cubicBezTo>
                  <a:pt x="668" y="334"/>
                  <a:pt x="668" y="335"/>
                  <a:pt x="668" y="335"/>
                </a:cubicBezTo>
                <a:cubicBezTo>
                  <a:pt x="669" y="335"/>
                  <a:pt x="670" y="335"/>
                  <a:pt x="671" y="335"/>
                </a:cubicBezTo>
                <a:cubicBezTo>
                  <a:pt x="671" y="335"/>
                  <a:pt x="671" y="336"/>
                  <a:pt x="671" y="336"/>
                </a:cubicBezTo>
                <a:cubicBezTo>
                  <a:pt x="691" y="340"/>
                  <a:pt x="711" y="345"/>
                  <a:pt x="731" y="349"/>
                </a:cubicBezTo>
                <a:cubicBezTo>
                  <a:pt x="731" y="349"/>
                  <a:pt x="731" y="350"/>
                  <a:pt x="731" y="350"/>
                </a:cubicBezTo>
                <a:cubicBezTo>
                  <a:pt x="732" y="350"/>
                  <a:pt x="733" y="350"/>
                  <a:pt x="734" y="350"/>
                </a:cubicBezTo>
                <a:cubicBezTo>
                  <a:pt x="734" y="350"/>
                  <a:pt x="734" y="351"/>
                  <a:pt x="734" y="351"/>
                </a:cubicBezTo>
                <a:cubicBezTo>
                  <a:pt x="735" y="351"/>
                  <a:pt x="735" y="351"/>
                  <a:pt x="736" y="351"/>
                </a:cubicBezTo>
                <a:cubicBezTo>
                  <a:pt x="736" y="351"/>
                  <a:pt x="736" y="352"/>
                  <a:pt x="736" y="352"/>
                </a:cubicBezTo>
                <a:cubicBezTo>
                  <a:pt x="737" y="352"/>
                  <a:pt x="738" y="352"/>
                  <a:pt x="739" y="352"/>
                </a:cubicBezTo>
                <a:cubicBezTo>
                  <a:pt x="739" y="352"/>
                  <a:pt x="739" y="353"/>
                  <a:pt x="739" y="353"/>
                </a:cubicBezTo>
                <a:cubicBezTo>
                  <a:pt x="740" y="353"/>
                  <a:pt x="741" y="353"/>
                  <a:pt x="742" y="353"/>
                </a:cubicBezTo>
                <a:cubicBezTo>
                  <a:pt x="742" y="353"/>
                  <a:pt x="742" y="354"/>
                  <a:pt x="742" y="354"/>
                </a:cubicBezTo>
                <a:cubicBezTo>
                  <a:pt x="744" y="355"/>
                  <a:pt x="746" y="355"/>
                  <a:pt x="748" y="356"/>
                </a:cubicBezTo>
                <a:cubicBezTo>
                  <a:pt x="748" y="356"/>
                  <a:pt x="748" y="357"/>
                  <a:pt x="748" y="357"/>
                </a:cubicBezTo>
                <a:cubicBezTo>
                  <a:pt x="749" y="357"/>
                  <a:pt x="751" y="358"/>
                  <a:pt x="752" y="358"/>
                </a:cubicBezTo>
                <a:cubicBezTo>
                  <a:pt x="752" y="359"/>
                  <a:pt x="753" y="359"/>
                  <a:pt x="753" y="360"/>
                </a:cubicBezTo>
                <a:cubicBezTo>
                  <a:pt x="754" y="360"/>
                  <a:pt x="754" y="360"/>
                  <a:pt x="755" y="360"/>
                </a:cubicBezTo>
                <a:cubicBezTo>
                  <a:pt x="755" y="360"/>
                  <a:pt x="755" y="361"/>
                  <a:pt x="755" y="361"/>
                </a:cubicBezTo>
                <a:cubicBezTo>
                  <a:pt x="756" y="361"/>
                  <a:pt x="757" y="362"/>
                  <a:pt x="758" y="362"/>
                </a:cubicBezTo>
                <a:cubicBezTo>
                  <a:pt x="758" y="363"/>
                  <a:pt x="759" y="364"/>
                  <a:pt x="760" y="365"/>
                </a:cubicBezTo>
                <a:cubicBezTo>
                  <a:pt x="761" y="365"/>
                  <a:pt x="762" y="366"/>
                  <a:pt x="764" y="366"/>
                </a:cubicBezTo>
                <a:cubicBezTo>
                  <a:pt x="764" y="366"/>
                  <a:pt x="764" y="367"/>
                  <a:pt x="764" y="367"/>
                </a:cubicBezTo>
                <a:cubicBezTo>
                  <a:pt x="766" y="368"/>
                  <a:pt x="768" y="368"/>
                  <a:pt x="770" y="369"/>
                </a:cubicBezTo>
                <a:cubicBezTo>
                  <a:pt x="770" y="369"/>
                  <a:pt x="770" y="370"/>
                  <a:pt x="770" y="370"/>
                </a:cubicBezTo>
                <a:cubicBezTo>
                  <a:pt x="771" y="370"/>
                  <a:pt x="772" y="370"/>
                  <a:pt x="773" y="370"/>
                </a:cubicBezTo>
                <a:cubicBezTo>
                  <a:pt x="773" y="370"/>
                  <a:pt x="773" y="371"/>
                  <a:pt x="773" y="371"/>
                </a:cubicBezTo>
                <a:cubicBezTo>
                  <a:pt x="774" y="371"/>
                  <a:pt x="775" y="371"/>
                  <a:pt x="777" y="371"/>
                </a:cubicBezTo>
                <a:cubicBezTo>
                  <a:pt x="777" y="371"/>
                  <a:pt x="777" y="372"/>
                  <a:pt x="777" y="372"/>
                </a:cubicBezTo>
                <a:cubicBezTo>
                  <a:pt x="778" y="372"/>
                  <a:pt x="779" y="372"/>
                  <a:pt x="781" y="372"/>
                </a:cubicBezTo>
                <a:cubicBezTo>
                  <a:pt x="781" y="372"/>
                  <a:pt x="781" y="373"/>
                  <a:pt x="781" y="373"/>
                </a:cubicBezTo>
                <a:cubicBezTo>
                  <a:pt x="783" y="373"/>
                  <a:pt x="785" y="373"/>
                  <a:pt x="787" y="373"/>
                </a:cubicBezTo>
                <a:cubicBezTo>
                  <a:pt x="787" y="373"/>
                  <a:pt x="787" y="374"/>
                  <a:pt x="787" y="374"/>
                </a:cubicBezTo>
                <a:cubicBezTo>
                  <a:pt x="789" y="374"/>
                  <a:pt x="792" y="374"/>
                  <a:pt x="795" y="374"/>
                </a:cubicBezTo>
                <a:cubicBezTo>
                  <a:pt x="795" y="374"/>
                  <a:pt x="795" y="375"/>
                  <a:pt x="795" y="375"/>
                </a:cubicBezTo>
                <a:cubicBezTo>
                  <a:pt x="799" y="376"/>
                  <a:pt x="819" y="375"/>
                  <a:pt x="823" y="374"/>
                </a:cubicBezTo>
                <a:cubicBezTo>
                  <a:pt x="825" y="374"/>
                  <a:pt x="828" y="374"/>
                  <a:pt x="830" y="374"/>
                </a:cubicBezTo>
                <a:cubicBezTo>
                  <a:pt x="830" y="374"/>
                  <a:pt x="830" y="373"/>
                  <a:pt x="830" y="373"/>
                </a:cubicBezTo>
                <a:cubicBezTo>
                  <a:pt x="833" y="373"/>
                  <a:pt x="834" y="373"/>
                  <a:pt x="836" y="373"/>
                </a:cubicBezTo>
                <a:cubicBezTo>
                  <a:pt x="836" y="373"/>
                  <a:pt x="836" y="372"/>
                  <a:pt x="836" y="372"/>
                </a:cubicBezTo>
                <a:cubicBezTo>
                  <a:pt x="838" y="372"/>
                  <a:pt x="839" y="372"/>
                  <a:pt x="840" y="372"/>
                </a:cubicBezTo>
                <a:cubicBezTo>
                  <a:pt x="840" y="372"/>
                  <a:pt x="840" y="371"/>
                  <a:pt x="840" y="371"/>
                </a:cubicBezTo>
                <a:cubicBezTo>
                  <a:pt x="841" y="371"/>
                  <a:pt x="842" y="371"/>
                  <a:pt x="842" y="371"/>
                </a:cubicBezTo>
                <a:cubicBezTo>
                  <a:pt x="842" y="371"/>
                  <a:pt x="842" y="370"/>
                  <a:pt x="842" y="370"/>
                </a:cubicBezTo>
                <a:cubicBezTo>
                  <a:pt x="843" y="370"/>
                  <a:pt x="844" y="370"/>
                  <a:pt x="845" y="370"/>
                </a:cubicBezTo>
                <a:cubicBezTo>
                  <a:pt x="845" y="370"/>
                  <a:pt x="845" y="369"/>
                  <a:pt x="845" y="369"/>
                </a:cubicBezTo>
                <a:cubicBezTo>
                  <a:pt x="847" y="369"/>
                  <a:pt x="848" y="368"/>
                  <a:pt x="849" y="368"/>
                </a:cubicBezTo>
                <a:cubicBezTo>
                  <a:pt x="849" y="368"/>
                  <a:pt x="849" y="367"/>
                  <a:pt x="849" y="367"/>
                </a:cubicBezTo>
                <a:cubicBezTo>
                  <a:pt x="851" y="367"/>
                  <a:pt x="852" y="366"/>
                  <a:pt x="853" y="366"/>
                </a:cubicBezTo>
                <a:cubicBezTo>
                  <a:pt x="853" y="366"/>
                  <a:pt x="853" y="365"/>
                  <a:pt x="853" y="365"/>
                </a:cubicBezTo>
                <a:cubicBezTo>
                  <a:pt x="854" y="365"/>
                  <a:pt x="855" y="365"/>
                  <a:pt x="855" y="365"/>
                </a:cubicBezTo>
                <a:cubicBezTo>
                  <a:pt x="855" y="365"/>
                  <a:pt x="855" y="364"/>
                  <a:pt x="855" y="364"/>
                </a:cubicBezTo>
                <a:cubicBezTo>
                  <a:pt x="856" y="364"/>
                  <a:pt x="857" y="364"/>
                  <a:pt x="857" y="364"/>
                </a:cubicBezTo>
                <a:cubicBezTo>
                  <a:pt x="857" y="364"/>
                  <a:pt x="857" y="363"/>
                  <a:pt x="857" y="363"/>
                </a:cubicBezTo>
                <a:cubicBezTo>
                  <a:pt x="858" y="363"/>
                  <a:pt x="859" y="363"/>
                  <a:pt x="859" y="363"/>
                </a:cubicBezTo>
                <a:cubicBezTo>
                  <a:pt x="859" y="363"/>
                  <a:pt x="859" y="362"/>
                  <a:pt x="859" y="362"/>
                </a:cubicBezTo>
                <a:cubicBezTo>
                  <a:pt x="861" y="361"/>
                  <a:pt x="863" y="361"/>
                  <a:pt x="865" y="360"/>
                </a:cubicBezTo>
                <a:cubicBezTo>
                  <a:pt x="865" y="360"/>
                  <a:pt x="865" y="359"/>
                  <a:pt x="865" y="359"/>
                </a:cubicBezTo>
                <a:cubicBezTo>
                  <a:pt x="866" y="359"/>
                  <a:pt x="867" y="359"/>
                  <a:pt x="868" y="359"/>
                </a:cubicBezTo>
                <a:cubicBezTo>
                  <a:pt x="868" y="359"/>
                  <a:pt x="868" y="358"/>
                  <a:pt x="868" y="358"/>
                </a:cubicBezTo>
                <a:cubicBezTo>
                  <a:pt x="869" y="358"/>
                  <a:pt x="870" y="358"/>
                  <a:pt x="870" y="358"/>
                </a:cubicBezTo>
                <a:cubicBezTo>
                  <a:pt x="870" y="358"/>
                  <a:pt x="870" y="357"/>
                  <a:pt x="870" y="357"/>
                </a:cubicBezTo>
                <a:cubicBezTo>
                  <a:pt x="873" y="357"/>
                  <a:pt x="875" y="356"/>
                  <a:pt x="877" y="356"/>
                </a:cubicBezTo>
                <a:cubicBezTo>
                  <a:pt x="877" y="356"/>
                  <a:pt x="877" y="355"/>
                  <a:pt x="877" y="355"/>
                </a:cubicBezTo>
                <a:cubicBezTo>
                  <a:pt x="879" y="355"/>
                  <a:pt x="881" y="355"/>
                  <a:pt x="883" y="355"/>
                </a:cubicBezTo>
                <a:cubicBezTo>
                  <a:pt x="883" y="355"/>
                  <a:pt x="883" y="354"/>
                  <a:pt x="883" y="354"/>
                </a:cubicBezTo>
                <a:cubicBezTo>
                  <a:pt x="892" y="354"/>
                  <a:pt x="900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10" y="353"/>
                  <a:pt x="912" y="353"/>
                  <a:pt x="914" y="353"/>
                </a:cubicBezTo>
                <a:cubicBezTo>
                  <a:pt x="914" y="353"/>
                  <a:pt x="914" y="352"/>
                  <a:pt x="914" y="352"/>
                </a:cubicBezTo>
                <a:cubicBezTo>
                  <a:pt x="916" y="352"/>
                  <a:pt x="917" y="352"/>
                  <a:pt x="919" y="352"/>
                </a:cubicBezTo>
                <a:cubicBezTo>
                  <a:pt x="919" y="352"/>
                  <a:pt x="919" y="351"/>
                  <a:pt x="919" y="351"/>
                </a:cubicBezTo>
                <a:cubicBezTo>
                  <a:pt x="920" y="351"/>
                  <a:pt x="921" y="351"/>
                  <a:pt x="922" y="351"/>
                </a:cubicBezTo>
                <a:cubicBezTo>
                  <a:pt x="922" y="351"/>
                  <a:pt x="922" y="350"/>
                  <a:pt x="922" y="350"/>
                </a:cubicBezTo>
                <a:cubicBezTo>
                  <a:pt x="923" y="350"/>
                  <a:pt x="925" y="349"/>
                  <a:pt x="926" y="349"/>
                </a:cubicBezTo>
                <a:cubicBezTo>
                  <a:pt x="926" y="349"/>
                  <a:pt x="926" y="348"/>
                  <a:pt x="926" y="348"/>
                </a:cubicBezTo>
                <a:cubicBezTo>
                  <a:pt x="927" y="348"/>
                  <a:pt x="927" y="348"/>
                  <a:pt x="928" y="348"/>
                </a:cubicBezTo>
                <a:cubicBezTo>
                  <a:pt x="928" y="347"/>
                  <a:pt x="929" y="347"/>
                  <a:pt x="929" y="346"/>
                </a:cubicBezTo>
                <a:cubicBezTo>
                  <a:pt x="930" y="346"/>
                  <a:pt x="930" y="346"/>
                  <a:pt x="931" y="346"/>
                </a:cubicBezTo>
                <a:cubicBezTo>
                  <a:pt x="933" y="344"/>
                  <a:pt x="934" y="341"/>
                  <a:pt x="936" y="339"/>
                </a:cubicBezTo>
                <a:cubicBezTo>
                  <a:pt x="936" y="338"/>
                  <a:pt x="936" y="336"/>
                  <a:pt x="936" y="335"/>
                </a:cubicBezTo>
                <a:cubicBezTo>
                  <a:pt x="939" y="327"/>
                  <a:pt x="937" y="322"/>
                  <a:pt x="949" y="322"/>
                </a:cubicBezTo>
                <a:cubicBezTo>
                  <a:pt x="951" y="324"/>
                  <a:pt x="951" y="323"/>
                  <a:pt x="953" y="324"/>
                </a:cubicBezTo>
                <a:cubicBezTo>
                  <a:pt x="954" y="326"/>
                  <a:pt x="956" y="327"/>
                  <a:pt x="957" y="329"/>
                </a:cubicBezTo>
                <a:cubicBezTo>
                  <a:pt x="958" y="329"/>
                  <a:pt x="958" y="330"/>
                  <a:pt x="959" y="330"/>
                </a:cubicBezTo>
                <a:cubicBezTo>
                  <a:pt x="959" y="331"/>
                  <a:pt x="959" y="331"/>
                  <a:pt x="959" y="332"/>
                </a:cubicBezTo>
                <a:cubicBezTo>
                  <a:pt x="960" y="332"/>
                  <a:pt x="960" y="333"/>
                  <a:pt x="961" y="333"/>
                </a:cubicBezTo>
                <a:cubicBezTo>
                  <a:pt x="961" y="334"/>
                  <a:pt x="961" y="334"/>
                  <a:pt x="961" y="335"/>
                </a:cubicBezTo>
                <a:cubicBezTo>
                  <a:pt x="961" y="335"/>
                  <a:pt x="962" y="335"/>
                  <a:pt x="962" y="335"/>
                </a:cubicBezTo>
                <a:cubicBezTo>
                  <a:pt x="962" y="336"/>
                  <a:pt x="962" y="336"/>
                  <a:pt x="962" y="337"/>
                </a:cubicBezTo>
                <a:cubicBezTo>
                  <a:pt x="962" y="337"/>
                  <a:pt x="963" y="337"/>
                  <a:pt x="963" y="337"/>
                </a:cubicBezTo>
                <a:cubicBezTo>
                  <a:pt x="963" y="338"/>
                  <a:pt x="963" y="338"/>
                  <a:pt x="963" y="339"/>
                </a:cubicBezTo>
                <a:cubicBezTo>
                  <a:pt x="963" y="339"/>
                  <a:pt x="964" y="339"/>
                  <a:pt x="964" y="339"/>
                </a:cubicBezTo>
                <a:cubicBezTo>
                  <a:pt x="964" y="340"/>
                  <a:pt x="964" y="340"/>
                  <a:pt x="964" y="341"/>
                </a:cubicBezTo>
                <a:cubicBezTo>
                  <a:pt x="964" y="341"/>
                  <a:pt x="965" y="341"/>
                  <a:pt x="965" y="341"/>
                </a:cubicBezTo>
                <a:cubicBezTo>
                  <a:pt x="965" y="342"/>
                  <a:pt x="965" y="342"/>
                  <a:pt x="965" y="343"/>
                </a:cubicBezTo>
                <a:cubicBezTo>
                  <a:pt x="966" y="343"/>
                  <a:pt x="966" y="344"/>
                  <a:pt x="967" y="344"/>
                </a:cubicBezTo>
                <a:cubicBezTo>
                  <a:pt x="967" y="345"/>
                  <a:pt x="968" y="347"/>
                  <a:pt x="968" y="348"/>
                </a:cubicBezTo>
                <a:cubicBezTo>
                  <a:pt x="969" y="348"/>
                  <a:pt x="969" y="349"/>
                  <a:pt x="970" y="349"/>
                </a:cubicBezTo>
                <a:cubicBezTo>
                  <a:pt x="971" y="351"/>
                  <a:pt x="971" y="353"/>
                  <a:pt x="972" y="355"/>
                </a:cubicBezTo>
                <a:cubicBezTo>
                  <a:pt x="973" y="355"/>
                  <a:pt x="973" y="356"/>
                  <a:pt x="974" y="356"/>
                </a:cubicBezTo>
                <a:cubicBezTo>
                  <a:pt x="974" y="357"/>
                  <a:pt x="974" y="357"/>
                  <a:pt x="974" y="358"/>
                </a:cubicBezTo>
                <a:cubicBezTo>
                  <a:pt x="974" y="358"/>
                  <a:pt x="975" y="358"/>
                  <a:pt x="975" y="358"/>
                </a:cubicBezTo>
                <a:cubicBezTo>
                  <a:pt x="975" y="359"/>
                  <a:pt x="975" y="359"/>
                  <a:pt x="975" y="360"/>
                </a:cubicBezTo>
                <a:cubicBezTo>
                  <a:pt x="975" y="360"/>
                  <a:pt x="976" y="360"/>
                  <a:pt x="976" y="360"/>
                </a:cubicBezTo>
                <a:cubicBezTo>
                  <a:pt x="976" y="361"/>
                  <a:pt x="976" y="361"/>
                  <a:pt x="976" y="362"/>
                </a:cubicBezTo>
                <a:cubicBezTo>
                  <a:pt x="977" y="362"/>
                  <a:pt x="977" y="363"/>
                  <a:pt x="978" y="363"/>
                </a:cubicBezTo>
                <a:cubicBezTo>
                  <a:pt x="979" y="365"/>
                  <a:pt x="979" y="367"/>
                  <a:pt x="980" y="369"/>
                </a:cubicBezTo>
                <a:cubicBezTo>
                  <a:pt x="981" y="369"/>
                  <a:pt x="981" y="370"/>
                  <a:pt x="982" y="370"/>
                </a:cubicBezTo>
                <a:cubicBezTo>
                  <a:pt x="982" y="371"/>
                  <a:pt x="982" y="371"/>
                  <a:pt x="982" y="372"/>
                </a:cubicBezTo>
                <a:cubicBezTo>
                  <a:pt x="982" y="372"/>
                  <a:pt x="983" y="372"/>
                  <a:pt x="983" y="372"/>
                </a:cubicBezTo>
                <a:cubicBezTo>
                  <a:pt x="983" y="373"/>
                  <a:pt x="983" y="373"/>
                  <a:pt x="983" y="374"/>
                </a:cubicBezTo>
                <a:cubicBezTo>
                  <a:pt x="983" y="374"/>
                  <a:pt x="984" y="374"/>
                  <a:pt x="984" y="374"/>
                </a:cubicBezTo>
                <a:cubicBezTo>
                  <a:pt x="984" y="375"/>
                  <a:pt x="984" y="375"/>
                  <a:pt x="984" y="376"/>
                </a:cubicBezTo>
                <a:cubicBezTo>
                  <a:pt x="984" y="376"/>
                  <a:pt x="985" y="376"/>
                  <a:pt x="985" y="376"/>
                </a:cubicBezTo>
                <a:cubicBezTo>
                  <a:pt x="985" y="377"/>
                  <a:pt x="985" y="377"/>
                  <a:pt x="985" y="378"/>
                </a:cubicBezTo>
                <a:cubicBezTo>
                  <a:pt x="985" y="378"/>
                  <a:pt x="986" y="378"/>
                  <a:pt x="986" y="378"/>
                </a:cubicBezTo>
                <a:cubicBezTo>
                  <a:pt x="986" y="379"/>
                  <a:pt x="986" y="379"/>
                  <a:pt x="986" y="380"/>
                </a:cubicBezTo>
                <a:cubicBezTo>
                  <a:pt x="986" y="380"/>
                  <a:pt x="987" y="380"/>
                  <a:pt x="987" y="380"/>
                </a:cubicBezTo>
                <a:cubicBezTo>
                  <a:pt x="987" y="381"/>
                  <a:pt x="987" y="381"/>
                  <a:pt x="987" y="382"/>
                </a:cubicBezTo>
                <a:cubicBezTo>
                  <a:pt x="987" y="382"/>
                  <a:pt x="988" y="382"/>
                  <a:pt x="988" y="382"/>
                </a:cubicBezTo>
                <a:cubicBezTo>
                  <a:pt x="988" y="383"/>
                  <a:pt x="988" y="383"/>
                  <a:pt x="988" y="384"/>
                </a:cubicBezTo>
                <a:cubicBezTo>
                  <a:pt x="989" y="384"/>
                  <a:pt x="989" y="385"/>
                  <a:pt x="990" y="385"/>
                </a:cubicBezTo>
                <a:cubicBezTo>
                  <a:pt x="990" y="387"/>
                  <a:pt x="991" y="388"/>
                  <a:pt x="991" y="390"/>
                </a:cubicBezTo>
                <a:cubicBezTo>
                  <a:pt x="991" y="390"/>
                  <a:pt x="992" y="390"/>
                  <a:pt x="992" y="390"/>
                </a:cubicBezTo>
                <a:cubicBezTo>
                  <a:pt x="992" y="391"/>
                  <a:pt x="992" y="391"/>
                  <a:pt x="992" y="392"/>
                </a:cubicBezTo>
                <a:cubicBezTo>
                  <a:pt x="992" y="392"/>
                  <a:pt x="993" y="392"/>
                  <a:pt x="993" y="392"/>
                </a:cubicBezTo>
                <a:cubicBezTo>
                  <a:pt x="993" y="393"/>
                  <a:pt x="993" y="393"/>
                  <a:pt x="993" y="394"/>
                </a:cubicBezTo>
                <a:cubicBezTo>
                  <a:pt x="993" y="394"/>
                  <a:pt x="993" y="394"/>
                  <a:pt x="994" y="394"/>
                </a:cubicBezTo>
                <a:cubicBezTo>
                  <a:pt x="994" y="396"/>
                  <a:pt x="995" y="398"/>
                  <a:pt x="996" y="400"/>
                </a:cubicBezTo>
                <a:cubicBezTo>
                  <a:pt x="996" y="400"/>
                  <a:pt x="996" y="400"/>
                  <a:pt x="997" y="400"/>
                </a:cubicBezTo>
                <a:cubicBezTo>
                  <a:pt x="997" y="401"/>
                  <a:pt x="997" y="402"/>
                  <a:pt x="997" y="403"/>
                </a:cubicBezTo>
                <a:cubicBezTo>
                  <a:pt x="997" y="403"/>
                  <a:pt x="997" y="403"/>
                  <a:pt x="998" y="403"/>
                </a:cubicBezTo>
                <a:cubicBezTo>
                  <a:pt x="998" y="404"/>
                  <a:pt x="998" y="404"/>
                  <a:pt x="998" y="405"/>
                </a:cubicBezTo>
                <a:cubicBezTo>
                  <a:pt x="998" y="405"/>
                  <a:pt x="998" y="405"/>
                  <a:pt x="999" y="405"/>
                </a:cubicBezTo>
                <a:cubicBezTo>
                  <a:pt x="999" y="406"/>
                  <a:pt x="999" y="407"/>
                  <a:pt x="999" y="408"/>
                </a:cubicBezTo>
                <a:cubicBezTo>
                  <a:pt x="999" y="408"/>
                  <a:pt x="999" y="408"/>
                  <a:pt x="1000" y="408"/>
                </a:cubicBezTo>
                <a:cubicBezTo>
                  <a:pt x="1000" y="409"/>
                  <a:pt x="1000" y="409"/>
                  <a:pt x="1000" y="410"/>
                </a:cubicBezTo>
                <a:cubicBezTo>
                  <a:pt x="1000" y="410"/>
                  <a:pt x="1000" y="410"/>
                  <a:pt x="1001" y="410"/>
                </a:cubicBezTo>
                <a:cubicBezTo>
                  <a:pt x="1001" y="412"/>
                  <a:pt x="1001" y="414"/>
                  <a:pt x="1002" y="416"/>
                </a:cubicBezTo>
                <a:cubicBezTo>
                  <a:pt x="1002" y="416"/>
                  <a:pt x="1002" y="416"/>
                  <a:pt x="1003" y="416"/>
                </a:cubicBezTo>
                <a:cubicBezTo>
                  <a:pt x="1003" y="417"/>
                  <a:pt x="1003" y="418"/>
                  <a:pt x="1003" y="420"/>
                </a:cubicBezTo>
                <a:cubicBezTo>
                  <a:pt x="1003" y="420"/>
                  <a:pt x="1003" y="420"/>
                  <a:pt x="1004" y="420"/>
                </a:cubicBezTo>
                <a:cubicBezTo>
                  <a:pt x="1004" y="421"/>
                  <a:pt x="1004" y="422"/>
                  <a:pt x="1004" y="423"/>
                </a:cubicBezTo>
                <a:cubicBezTo>
                  <a:pt x="1004" y="423"/>
                  <a:pt x="1004" y="423"/>
                  <a:pt x="1005" y="423"/>
                </a:cubicBezTo>
                <a:cubicBezTo>
                  <a:pt x="1005" y="424"/>
                  <a:pt x="1005" y="426"/>
                  <a:pt x="1005" y="428"/>
                </a:cubicBezTo>
                <a:cubicBezTo>
                  <a:pt x="1005" y="428"/>
                  <a:pt x="1005" y="428"/>
                  <a:pt x="1006" y="428"/>
                </a:cubicBezTo>
                <a:cubicBezTo>
                  <a:pt x="1006" y="430"/>
                  <a:pt x="1006" y="432"/>
                  <a:pt x="1006" y="434"/>
                </a:cubicBezTo>
                <a:cubicBezTo>
                  <a:pt x="1006" y="434"/>
                  <a:pt x="1006" y="434"/>
                  <a:pt x="1007" y="434"/>
                </a:cubicBezTo>
                <a:cubicBezTo>
                  <a:pt x="1007" y="435"/>
                  <a:pt x="1007" y="437"/>
                  <a:pt x="1007" y="439"/>
                </a:cubicBezTo>
                <a:cubicBezTo>
                  <a:pt x="1012" y="463"/>
                  <a:pt x="1017" y="486"/>
                  <a:pt x="1023" y="510"/>
                </a:cubicBezTo>
                <a:cubicBezTo>
                  <a:pt x="1023" y="510"/>
                  <a:pt x="1023" y="510"/>
                  <a:pt x="1024" y="510"/>
                </a:cubicBezTo>
                <a:cubicBezTo>
                  <a:pt x="1024" y="513"/>
                  <a:pt x="1024" y="515"/>
                  <a:pt x="1025" y="517"/>
                </a:cubicBezTo>
                <a:cubicBezTo>
                  <a:pt x="1025" y="517"/>
                  <a:pt x="1025" y="517"/>
                  <a:pt x="1026" y="517"/>
                </a:cubicBezTo>
                <a:cubicBezTo>
                  <a:pt x="1026" y="520"/>
                  <a:pt x="1026" y="522"/>
                  <a:pt x="1027" y="524"/>
                </a:cubicBezTo>
                <a:cubicBezTo>
                  <a:pt x="1027" y="524"/>
                  <a:pt x="1027" y="524"/>
                  <a:pt x="1028" y="524"/>
                </a:cubicBezTo>
                <a:cubicBezTo>
                  <a:pt x="1028" y="525"/>
                  <a:pt x="1028" y="526"/>
                  <a:pt x="1028" y="527"/>
                </a:cubicBezTo>
                <a:cubicBezTo>
                  <a:pt x="1028" y="527"/>
                  <a:pt x="1028" y="527"/>
                  <a:pt x="1029" y="527"/>
                </a:cubicBezTo>
                <a:cubicBezTo>
                  <a:pt x="1029" y="528"/>
                  <a:pt x="1029" y="529"/>
                  <a:pt x="1029" y="530"/>
                </a:cubicBezTo>
                <a:cubicBezTo>
                  <a:pt x="1029" y="530"/>
                  <a:pt x="1029" y="530"/>
                  <a:pt x="1030" y="530"/>
                </a:cubicBezTo>
                <a:cubicBezTo>
                  <a:pt x="1030" y="531"/>
                  <a:pt x="1030" y="532"/>
                  <a:pt x="1030" y="533"/>
                </a:cubicBezTo>
                <a:cubicBezTo>
                  <a:pt x="1030" y="533"/>
                  <a:pt x="1030" y="533"/>
                  <a:pt x="1031" y="533"/>
                </a:cubicBezTo>
                <a:cubicBezTo>
                  <a:pt x="1031" y="536"/>
                  <a:pt x="1031" y="538"/>
                  <a:pt x="1032" y="540"/>
                </a:cubicBezTo>
                <a:cubicBezTo>
                  <a:pt x="1032" y="540"/>
                  <a:pt x="1032" y="540"/>
                  <a:pt x="1033" y="540"/>
                </a:cubicBezTo>
                <a:cubicBezTo>
                  <a:pt x="1033" y="541"/>
                  <a:pt x="1033" y="542"/>
                  <a:pt x="1033" y="542"/>
                </a:cubicBezTo>
                <a:cubicBezTo>
                  <a:pt x="1033" y="542"/>
                  <a:pt x="1033" y="542"/>
                  <a:pt x="1034" y="542"/>
                </a:cubicBezTo>
                <a:cubicBezTo>
                  <a:pt x="1034" y="543"/>
                  <a:pt x="1034" y="544"/>
                  <a:pt x="1034" y="545"/>
                </a:cubicBezTo>
                <a:cubicBezTo>
                  <a:pt x="1034" y="545"/>
                  <a:pt x="1034" y="545"/>
                  <a:pt x="1035" y="545"/>
                </a:cubicBezTo>
                <a:cubicBezTo>
                  <a:pt x="1035" y="546"/>
                  <a:pt x="1035" y="547"/>
                  <a:pt x="1035" y="548"/>
                </a:cubicBezTo>
                <a:cubicBezTo>
                  <a:pt x="1035" y="548"/>
                  <a:pt x="1035" y="548"/>
                  <a:pt x="1036" y="548"/>
                </a:cubicBezTo>
                <a:cubicBezTo>
                  <a:pt x="1036" y="549"/>
                  <a:pt x="1036" y="550"/>
                  <a:pt x="1036" y="551"/>
                </a:cubicBezTo>
                <a:cubicBezTo>
                  <a:pt x="1036" y="551"/>
                  <a:pt x="1036" y="551"/>
                  <a:pt x="1037" y="551"/>
                </a:cubicBezTo>
                <a:cubicBezTo>
                  <a:pt x="1037" y="552"/>
                  <a:pt x="1037" y="553"/>
                  <a:pt x="1037" y="554"/>
                </a:cubicBezTo>
                <a:cubicBezTo>
                  <a:pt x="1037" y="554"/>
                  <a:pt x="1037" y="554"/>
                  <a:pt x="1038" y="554"/>
                </a:cubicBezTo>
                <a:cubicBezTo>
                  <a:pt x="1038" y="555"/>
                  <a:pt x="1038" y="556"/>
                  <a:pt x="1038" y="556"/>
                </a:cubicBezTo>
                <a:cubicBezTo>
                  <a:pt x="1038" y="556"/>
                  <a:pt x="1038" y="556"/>
                  <a:pt x="1039" y="556"/>
                </a:cubicBezTo>
                <a:cubicBezTo>
                  <a:pt x="1039" y="557"/>
                  <a:pt x="1039" y="558"/>
                  <a:pt x="1039" y="559"/>
                </a:cubicBezTo>
                <a:cubicBezTo>
                  <a:pt x="1039" y="559"/>
                  <a:pt x="1039" y="559"/>
                  <a:pt x="1040" y="559"/>
                </a:cubicBezTo>
                <a:cubicBezTo>
                  <a:pt x="1040" y="560"/>
                  <a:pt x="1040" y="561"/>
                  <a:pt x="1040" y="561"/>
                </a:cubicBezTo>
                <a:cubicBezTo>
                  <a:pt x="1040" y="561"/>
                  <a:pt x="1040" y="561"/>
                  <a:pt x="1041" y="561"/>
                </a:cubicBezTo>
                <a:cubicBezTo>
                  <a:pt x="1041" y="563"/>
                  <a:pt x="1041" y="564"/>
                  <a:pt x="1042" y="566"/>
                </a:cubicBezTo>
                <a:cubicBezTo>
                  <a:pt x="1042" y="566"/>
                  <a:pt x="1042" y="566"/>
                  <a:pt x="1043" y="566"/>
                </a:cubicBezTo>
                <a:cubicBezTo>
                  <a:pt x="1043" y="567"/>
                  <a:pt x="1043" y="568"/>
                  <a:pt x="1043" y="569"/>
                </a:cubicBezTo>
                <a:cubicBezTo>
                  <a:pt x="1043" y="569"/>
                  <a:pt x="1043" y="569"/>
                  <a:pt x="1044" y="569"/>
                </a:cubicBezTo>
                <a:cubicBezTo>
                  <a:pt x="1044" y="570"/>
                  <a:pt x="1044" y="570"/>
                  <a:pt x="1044" y="571"/>
                </a:cubicBezTo>
                <a:cubicBezTo>
                  <a:pt x="1044" y="571"/>
                  <a:pt x="1044" y="571"/>
                  <a:pt x="1045" y="571"/>
                </a:cubicBezTo>
                <a:cubicBezTo>
                  <a:pt x="1045" y="572"/>
                  <a:pt x="1045" y="573"/>
                  <a:pt x="1045" y="574"/>
                </a:cubicBezTo>
                <a:cubicBezTo>
                  <a:pt x="1045" y="574"/>
                  <a:pt x="1045" y="574"/>
                  <a:pt x="1046" y="574"/>
                </a:cubicBezTo>
                <a:cubicBezTo>
                  <a:pt x="1046" y="575"/>
                  <a:pt x="1046" y="575"/>
                  <a:pt x="1046" y="576"/>
                </a:cubicBezTo>
                <a:cubicBezTo>
                  <a:pt x="1046" y="576"/>
                  <a:pt x="1046" y="576"/>
                  <a:pt x="1047" y="576"/>
                </a:cubicBezTo>
                <a:cubicBezTo>
                  <a:pt x="1047" y="579"/>
                  <a:pt x="1048" y="582"/>
                  <a:pt x="1049" y="585"/>
                </a:cubicBezTo>
                <a:cubicBezTo>
                  <a:pt x="1049" y="585"/>
                  <a:pt x="1049" y="585"/>
                  <a:pt x="1050" y="585"/>
                </a:cubicBezTo>
                <a:cubicBezTo>
                  <a:pt x="1050" y="586"/>
                  <a:pt x="1050" y="587"/>
                  <a:pt x="1050" y="588"/>
                </a:cubicBezTo>
                <a:cubicBezTo>
                  <a:pt x="1050" y="588"/>
                  <a:pt x="1050" y="588"/>
                  <a:pt x="1051" y="588"/>
                </a:cubicBezTo>
                <a:cubicBezTo>
                  <a:pt x="1051" y="589"/>
                  <a:pt x="1051" y="590"/>
                  <a:pt x="1051" y="591"/>
                </a:cubicBezTo>
                <a:cubicBezTo>
                  <a:pt x="1051" y="591"/>
                  <a:pt x="1051" y="591"/>
                  <a:pt x="1052" y="591"/>
                </a:cubicBezTo>
                <a:cubicBezTo>
                  <a:pt x="1052" y="592"/>
                  <a:pt x="1052" y="593"/>
                  <a:pt x="1052" y="594"/>
                </a:cubicBezTo>
                <a:cubicBezTo>
                  <a:pt x="1052" y="594"/>
                  <a:pt x="1052" y="594"/>
                  <a:pt x="1053" y="594"/>
                </a:cubicBezTo>
                <a:cubicBezTo>
                  <a:pt x="1053" y="595"/>
                  <a:pt x="1053" y="596"/>
                  <a:pt x="1053" y="597"/>
                </a:cubicBezTo>
                <a:cubicBezTo>
                  <a:pt x="1053" y="597"/>
                  <a:pt x="1053" y="597"/>
                  <a:pt x="1054" y="597"/>
                </a:cubicBezTo>
                <a:cubicBezTo>
                  <a:pt x="1054" y="598"/>
                  <a:pt x="1054" y="599"/>
                  <a:pt x="1054" y="600"/>
                </a:cubicBezTo>
                <a:cubicBezTo>
                  <a:pt x="1054" y="600"/>
                  <a:pt x="1054" y="600"/>
                  <a:pt x="1055" y="600"/>
                </a:cubicBezTo>
                <a:cubicBezTo>
                  <a:pt x="1055" y="602"/>
                  <a:pt x="1055" y="605"/>
                  <a:pt x="1056" y="607"/>
                </a:cubicBezTo>
                <a:cubicBezTo>
                  <a:pt x="1056" y="607"/>
                  <a:pt x="1056" y="607"/>
                  <a:pt x="1057" y="607"/>
                </a:cubicBezTo>
                <a:cubicBezTo>
                  <a:pt x="1057" y="611"/>
                  <a:pt x="1058" y="615"/>
                  <a:pt x="1059" y="619"/>
                </a:cubicBezTo>
                <a:cubicBezTo>
                  <a:pt x="1063" y="632"/>
                  <a:pt x="1065" y="648"/>
                  <a:pt x="1070" y="661"/>
                </a:cubicBezTo>
                <a:cubicBezTo>
                  <a:pt x="1070" y="667"/>
                  <a:pt x="1072" y="673"/>
                  <a:pt x="1072" y="680"/>
                </a:cubicBezTo>
                <a:cubicBezTo>
                  <a:pt x="1073" y="680"/>
                  <a:pt x="1073" y="680"/>
                  <a:pt x="1073" y="680"/>
                </a:cubicBezTo>
                <a:cubicBezTo>
                  <a:pt x="1074" y="683"/>
                  <a:pt x="1074" y="686"/>
                  <a:pt x="1074" y="689"/>
                </a:cubicBezTo>
                <a:cubicBezTo>
                  <a:pt x="1075" y="689"/>
                  <a:pt x="1075" y="689"/>
                  <a:pt x="1076" y="689"/>
                </a:cubicBezTo>
                <a:cubicBezTo>
                  <a:pt x="1076" y="694"/>
                  <a:pt x="1077" y="700"/>
                  <a:pt x="1078" y="706"/>
                </a:cubicBezTo>
                <a:cubicBezTo>
                  <a:pt x="1079" y="706"/>
                  <a:pt x="1079" y="706"/>
                  <a:pt x="1079" y="706"/>
                </a:cubicBezTo>
                <a:cubicBezTo>
                  <a:pt x="1080" y="709"/>
                  <a:pt x="1081" y="713"/>
                  <a:pt x="1081" y="717"/>
                </a:cubicBezTo>
                <a:cubicBezTo>
                  <a:pt x="1082" y="717"/>
                  <a:pt x="1082" y="717"/>
                  <a:pt x="1082" y="717"/>
                </a:cubicBezTo>
                <a:cubicBezTo>
                  <a:pt x="1082" y="718"/>
                  <a:pt x="1082" y="719"/>
                  <a:pt x="1082" y="720"/>
                </a:cubicBezTo>
                <a:cubicBezTo>
                  <a:pt x="1083" y="720"/>
                  <a:pt x="1083" y="720"/>
                  <a:pt x="1083" y="720"/>
                </a:cubicBezTo>
                <a:cubicBezTo>
                  <a:pt x="1083" y="721"/>
                  <a:pt x="1083" y="722"/>
                  <a:pt x="1083" y="724"/>
                </a:cubicBezTo>
                <a:cubicBezTo>
                  <a:pt x="1084" y="724"/>
                  <a:pt x="1084" y="724"/>
                  <a:pt x="1084" y="724"/>
                </a:cubicBezTo>
                <a:cubicBezTo>
                  <a:pt x="1085" y="726"/>
                  <a:pt x="1085" y="727"/>
                  <a:pt x="1085" y="729"/>
                </a:cubicBezTo>
                <a:cubicBezTo>
                  <a:pt x="1086" y="729"/>
                  <a:pt x="1086" y="729"/>
                  <a:pt x="1086" y="729"/>
                </a:cubicBezTo>
                <a:cubicBezTo>
                  <a:pt x="1086" y="730"/>
                  <a:pt x="1086" y="731"/>
                  <a:pt x="1086" y="731"/>
                </a:cubicBezTo>
                <a:cubicBezTo>
                  <a:pt x="1087" y="731"/>
                  <a:pt x="1087" y="731"/>
                  <a:pt x="1087" y="731"/>
                </a:cubicBezTo>
                <a:cubicBezTo>
                  <a:pt x="1087" y="732"/>
                  <a:pt x="1087" y="733"/>
                  <a:pt x="1087" y="734"/>
                </a:cubicBezTo>
                <a:cubicBezTo>
                  <a:pt x="1088" y="734"/>
                  <a:pt x="1088" y="734"/>
                  <a:pt x="1088" y="734"/>
                </a:cubicBezTo>
                <a:cubicBezTo>
                  <a:pt x="1088" y="735"/>
                  <a:pt x="1088" y="736"/>
                  <a:pt x="1088" y="736"/>
                </a:cubicBezTo>
                <a:cubicBezTo>
                  <a:pt x="1089" y="736"/>
                  <a:pt x="1089" y="736"/>
                  <a:pt x="1089" y="736"/>
                </a:cubicBezTo>
                <a:cubicBezTo>
                  <a:pt x="1089" y="737"/>
                  <a:pt x="1089" y="738"/>
                  <a:pt x="1089" y="739"/>
                </a:cubicBezTo>
                <a:cubicBezTo>
                  <a:pt x="1090" y="739"/>
                  <a:pt x="1090" y="739"/>
                  <a:pt x="1090" y="739"/>
                </a:cubicBezTo>
                <a:cubicBezTo>
                  <a:pt x="1090" y="740"/>
                  <a:pt x="1090" y="741"/>
                  <a:pt x="1090" y="741"/>
                </a:cubicBezTo>
                <a:cubicBezTo>
                  <a:pt x="1091" y="741"/>
                  <a:pt x="1091" y="741"/>
                  <a:pt x="1091" y="741"/>
                </a:cubicBezTo>
                <a:cubicBezTo>
                  <a:pt x="1091" y="742"/>
                  <a:pt x="1091" y="743"/>
                  <a:pt x="1091" y="744"/>
                </a:cubicBezTo>
                <a:cubicBezTo>
                  <a:pt x="1092" y="744"/>
                  <a:pt x="1092" y="744"/>
                  <a:pt x="1092" y="744"/>
                </a:cubicBezTo>
                <a:cubicBezTo>
                  <a:pt x="1092" y="746"/>
                  <a:pt x="1092" y="747"/>
                  <a:pt x="1092" y="748"/>
                </a:cubicBezTo>
                <a:cubicBezTo>
                  <a:pt x="1093" y="748"/>
                  <a:pt x="1093" y="748"/>
                  <a:pt x="1093" y="748"/>
                </a:cubicBezTo>
                <a:cubicBezTo>
                  <a:pt x="1093" y="750"/>
                  <a:pt x="1093" y="751"/>
                  <a:pt x="1093" y="752"/>
                </a:cubicBezTo>
                <a:cubicBezTo>
                  <a:pt x="1094" y="752"/>
                  <a:pt x="1094" y="752"/>
                  <a:pt x="1094" y="752"/>
                </a:cubicBezTo>
                <a:cubicBezTo>
                  <a:pt x="1094" y="754"/>
                  <a:pt x="1094" y="756"/>
                  <a:pt x="1094" y="757"/>
                </a:cubicBezTo>
                <a:cubicBezTo>
                  <a:pt x="1095" y="757"/>
                  <a:pt x="1095" y="757"/>
                  <a:pt x="1095" y="757"/>
                </a:cubicBezTo>
                <a:cubicBezTo>
                  <a:pt x="1095" y="760"/>
                  <a:pt x="1095" y="763"/>
                  <a:pt x="1095" y="766"/>
                </a:cubicBezTo>
                <a:cubicBezTo>
                  <a:pt x="1096" y="766"/>
                  <a:pt x="1096" y="766"/>
                  <a:pt x="1096" y="766"/>
                </a:cubicBezTo>
                <a:cubicBezTo>
                  <a:pt x="1098" y="771"/>
                  <a:pt x="1096" y="788"/>
                  <a:pt x="1095" y="791"/>
                </a:cubicBezTo>
                <a:cubicBezTo>
                  <a:pt x="1095" y="811"/>
                  <a:pt x="1094" y="832"/>
                  <a:pt x="1093" y="852"/>
                </a:cubicBezTo>
                <a:cubicBezTo>
                  <a:pt x="1094" y="858"/>
                  <a:pt x="1094" y="865"/>
                  <a:pt x="1094" y="871"/>
                </a:cubicBezTo>
                <a:cubicBezTo>
                  <a:pt x="1095" y="871"/>
                  <a:pt x="1095" y="871"/>
                  <a:pt x="1095" y="871"/>
                </a:cubicBezTo>
                <a:cubicBezTo>
                  <a:pt x="1095" y="875"/>
                  <a:pt x="1095" y="879"/>
                  <a:pt x="1095" y="883"/>
                </a:cubicBezTo>
                <a:cubicBezTo>
                  <a:pt x="1096" y="883"/>
                  <a:pt x="1096" y="883"/>
                  <a:pt x="1096" y="883"/>
                </a:cubicBezTo>
                <a:cubicBezTo>
                  <a:pt x="1096" y="886"/>
                  <a:pt x="1096" y="889"/>
                  <a:pt x="1096" y="892"/>
                </a:cubicBezTo>
                <a:cubicBezTo>
                  <a:pt x="1097" y="892"/>
                  <a:pt x="1097" y="892"/>
                  <a:pt x="1097" y="892"/>
                </a:cubicBezTo>
                <a:cubicBezTo>
                  <a:pt x="1097" y="895"/>
                  <a:pt x="1097" y="898"/>
                  <a:pt x="1097" y="901"/>
                </a:cubicBezTo>
                <a:cubicBezTo>
                  <a:pt x="1098" y="901"/>
                  <a:pt x="1098" y="901"/>
                  <a:pt x="1098" y="901"/>
                </a:cubicBezTo>
                <a:cubicBezTo>
                  <a:pt x="1098" y="904"/>
                  <a:pt x="1098" y="907"/>
                  <a:pt x="1098" y="910"/>
                </a:cubicBezTo>
                <a:cubicBezTo>
                  <a:pt x="1099" y="910"/>
                  <a:pt x="1099" y="910"/>
                  <a:pt x="1099" y="910"/>
                </a:cubicBezTo>
                <a:cubicBezTo>
                  <a:pt x="1099" y="912"/>
                  <a:pt x="1099" y="914"/>
                  <a:pt x="1099" y="917"/>
                </a:cubicBezTo>
                <a:cubicBezTo>
                  <a:pt x="1100" y="917"/>
                  <a:pt x="1100" y="917"/>
                  <a:pt x="1100" y="917"/>
                </a:cubicBezTo>
                <a:cubicBezTo>
                  <a:pt x="1100" y="919"/>
                  <a:pt x="1100" y="921"/>
                  <a:pt x="1100" y="924"/>
                </a:cubicBezTo>
                <a:cubicBezTo>
                  <a:pt x="1101" y="924"/>
                  <a:pt x="1101" y="924"/>
                  <a:pt x="1101" y="924"/>
                </a:cubicBezTo>
                <a:cubicBezTo>
                  <a:pt x="1102" y="928"/>
                  <a:pt x="1102" y="933"/>
                  <a:pt x="1102" y="938"/>
                </a:cubicBezTo>
                <a:cubicBezTo>
                  <a:pt x="1106" y="949"/>
                  <a:pt x="1107" y="964"/>
                  <a:pt x="1110" y="975"/>
                </a:cubicBezTo>
                <a:cubicBezTo>
                  <a:pt x="1111" y="979"/>
                  <a:pt x="1111" y="982"/>
                  <a:pt x="1111" y="985"/>
                </a:cubicBezTo>
                <a:cubicBezTo>
                  <a:pt x="1112" y="985"/>
                  <a:pt x="1112" y="985"/>
                  <a:pt x="1112" y="985"/>
                </a:cubicBezTo>
                <a:cubicBezTo>
                  <a:pt x="1113" y="989"/>
                  <a:pt x="1114" y="993"/>
                  <a:pt x="1114" y="997"/>
                </a:cubicBezTo>
                <a:cubicBezTo>
                  <a:pt x="1115" y="997"/>
                  <a:pt x="1115" y="997"/>
                  <a:pt x="1115" y="997"/>
                </a:cubicBezTo>
                <a:cubicBezTo>
                  <a:pt x="1116" y="1000"/>
                  <a:pt x="1116" y="1003"/>
                  <a:pt x="1116" y="1005"/>
                </a:cubicBezTo>
                <a:cubicBezTo>
                  <a:pt x="1117" y="1005"/>
                  <a:pt x="1117" y="1005"/>
                  <a:pt x="1117" y="1005"/>
                </a:cubicBezTo>
                <a:cubicBezTo>
                  <a:pt x="1117" y="1006"/>
                  <a:pt x="1117" y="1007"/>
                  <a:pt x="1117" y="1008"/>
                </a:cubicBezTo>
                <a:cubicBezTo>
                  <a:pt x="1118" y="1008"/>
                  <a:pt x="1118" y="1008"/>
                  <a:pt x="1118" y="1008"/>
                </a:cubicBezTo>
                <a:cubicBezTo>
                  <a:pt x="1118" y="1009"/>
                  <a:pt x="1118" y="1010"/>
                  <a:pt x="1118" y="1011"/>
                </a:cubicBezTo>
                <a:cubicBezTo>
                  <a:pt x="1119" y="1011"/>
                  <a:pt x="1119" y="1011"/>
                  <a:pt x="1119" y="1011"/>
                </a:cubicBezTo>
                <a:cubicBezTo>
                  <a:pt x="1119" y="1012"/>
                  <a:pt x="1119" y="1013"/>
                  <a:pt x="1119" y="1014"/>
                </a:cubicBezTo>
                <a:cubicBezTo>
                  <a:pt x="1120" y="1014"/>
                  <a:pt x="1120" y="1014"/>
                  <a:pt x="1120" y="1014"/>
                </a:cubicBezTo>
                <a:cubicBezTo>
                  <a:pt x="1120" y="1015"/>
                  <a:pt x="1120" y="1016"/>
                  <a:pt x="1120" y="1017"/>
                </a:cubicBezTo>
                <a:cubicBezTo>
                  <a:pt x="1121" y="1017"/>
                  <a:pt x="1121" y="1017"/>
                  <a:pt x="1121" y="1017"/>
                </a:cubicBezTo>
                <a:cubicBezTo>
                  <a:pt x="1122" y="1019"/>
                  <a:pt x="1122" y="1021"/>
                  <a:pt x="1122" y="1023"/>
                </a:cubicBezTo>
                <a:cubicBezTo>
                  <a:pt x="1123" y="1023"/>
                  <a:pt x="1123" y="1023"/>
                  <a:pt x="1123" y="1023"/>
                </a:cubicBezTo>
                <a:cubicBezTo>
                  <a:pt x="1123" y="1024"/>
                  <a:pt x="1123" y="1025"/>
                  <a:pt x="1123" y="1025"/>
                </a:cubicBezTo>
                <a:cubicBezTo>
                  <a:pt x="1124" y="1025"/>
                  <a:pt x="1124" y="1025"/>
                  <a:pt x="1124" y="1025"/>
                </a:cubicBezTo>
                <a:cubicBezTo>
                  <a:pt x="1124" y="1026"/>
                  <a:pt x="1124" y="1027"/>
                  <a:pt x="1124" y="1028"/>
                </a:cubicBezTo>
                <a:cubicBezTo>
                  <a:pt x="1125" y="1028"/>
                  <a:pt x="1125" y="1028"/>
                  <a:pt x="1125" y="1028"/>
                </a:cubicBezTo>
                <a:cubicBezTo>
                  <a:pt x="1126" y="1030"/>
                  <a:pt x="1126" y="1031"/>
                  <a:pt x="1126" y="1032"/>
                </a:cubicBezTo>
                <a:cubicBezTo>
                  <a:pt x="1127" y="1032"/>
                  <a:pt x="1127" y="1032"/>
                  <a:pt x="1127" y="1032"/>
                </a:cubicBezTo>
                <a:cubicBezTo>
                  <a:pt x="1128" y="1034"/>
                  <a:pt x="1128" y="1035"/>
                  <a:pt x="1128" y="1036"/>
                </a:cubicBezTo>
                <a:cubicBezTo>
                  <a:pt x="1129" y="1037"/>
                  <a:pt x="1130" y="1037"/>
                  <a:pt x="1130" y="1037"/>
                </a:cubicBezTo>
                <a:cubicBezTo>
                  <a:pt x="1130" y="1038"/>
                  <a:pt x="1130" y="1039"/>
                  <a:pt x="1130" y="1039"/>
                </a:cubicBezTo>
                <a:cubicBezTo>
                  <a:pt x="1132" y="1041"/>
                  <a:pt x="1134" y="1042"/>
                  <a:pt x="1136" y="1044"/>
                </a:cubicBezTo>
                <a:cubicBezTo>
                  <a:pt x="1138" y="1044"/>
                  <a:pt x="1139" y="1044"/>
                  <a:pt x="1140" y="1044"/>
                </a:cubicBezTo>
                <a:cubicBezTo>
                  <a:pt x="1140" y="1044"/>
                  <a:pt x="1140" y="1045"/>
                  <a:pt x="1140" y="1045"/>
                </a:cubicBezTo>
                <a:cubicBezTo>
                  <a:pt x="1141" y="1045"/>
                  <a:pt x="1142" y="1045"/>
                  <a:pt x="1143" y="1045"/>
                </a:cubicBezTo>
                <a:cubicBezTo>
                  <a:pt x="1143" y="1045"/>
                  <a:pt x="1143" y="1046"/>
                  <a:pt x="1143" y="1046"/>
                </a:cubicBezTo>
                <a:cubicBezTo>
                  <a:pt x="1144" y="1046"/>
                  <a:pt x="1145" y="1046"/>
                  <a:pt x="1146" y="1046"/>
                </a:cubicBezTo>
                <a:cubicBezTo>
                  <a:pt x="1146" y="1046"/>
                  <a:pt x="1146" y="1047"/>
                  <a:pt x="1146" y="1047"/>
                </a:cubicBezTo>
                <a:cubicBezTo>
                  <a:pt x="1148" y="1047"/>
                  <a:pt x="1149" y="1048"/>
                  <a:pt x="1150" y="1048"/>
                </a:cubicBezTo>
                <a:cubicBezTo>
                  <a:pt x="1150" y="1048"/>
                  <a:pt x="1150" y="1049"/>
                  <a:pt x="1150" y="1049"/>
                </a:cubicBezTo>
                <a:cubicBezTo>
                  <a:pt x="1151" y="1049"/>
                  <a:pt x="1152" y="1049"/>
                  <a:pt x="1152" y="1049"/>
                </a:cubicBezTo>
                <a:cubicBezTo>
                  <a:pt x="1152" y="1049"/>
                  <a:pt x="1152" y="1050"/>
                  <a:pt x="1152" y="1050"/>
                </a:cubicBezTo>
                <a:cubicBezTo>
                  <a:pt x="1153" y="1050"/>
                  <a:pt x="1153" y="1050"/>
                  <a:pt x="1154" y="1050"/>
                </a:cubicBezTo>
                <a:cubicBezTo>
                  <a:pt x="1154" y="1050"/>
                  <a:pt x="1154" y="1051"/>
                  <a:pt x="1154" y="1051"/>
                </a:cubicBezTo>
                <a:cubicBezTo>
                  <a:pt x="1156" y="1053"/>
                  <a:pt x="1157" y="1054"/>
                  <a:pt x="1160" y="1055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7112274" y="1094939"/>
            <a:ext cx="1492250" cy="1543050"/>
          </a:xfrm>
          <a:custGeom>
            <a:avLst/>
            <a:gdLst>
              <a:gd name="T0" fmla="*/ 438 w 1152"/>
              <a:gd name="T1" fmla="*/ 38 h 1191"/>
              <a:gd name="T2" fmla="*/ 490 w 1152"/>
              <a:gd name="T3" fmla="*/ 8 h 1191"/>
              <a:gd name="T4" fmla="*/ 535 w 1152"/>
              <a:gd name="T5" fmla="*/ 37 h 1191"/>
              <a:gd name="T6" fmla="*/ 592 w 1152"/>
              <a:gd name="T7" fmla="*/ 68 h 1191"/>
              <a:gd name="T8" fmla="*/ 647 w 1152"/>
              <a:gd name="T9" fmla="*/ 101 h 1191"/>
              <a:gd name="T10" fmla="*/ 689 w 1152"/>
              <a:gd name="T11" fmla="*/ 125 h 1191"/>
              <a:gd name="T12" fmla="*/ 848 w 1152"/>
              <a:gd name="T13" fmla="*/ 150 h 1191"/>
              <a:gd name="T14" fmla="*/ 864 w 1152"/>
              <a:gd name="T15" fmla="*/ 225 h 1191"/>
              <a:gd name="T16" fmla="*/ 892 w 1152"/>
              <a:gd name="T17" fmla="*/ 173 h 1191"/>
              <a:gd name="T18" fmla="*/ 934 w 1152"/>
              <a:gd name="T19" fmla="*/ 290 h 1191"/>
              <a:gd name="T20" fmla="*/ 956 w 1152"/>
              <a:gd name="T21" fmla="*/ 412 h 1191"/>
              <a:gd name="T22" fmla="*/ 995 w 1152"/>
              <a:gd name="T23" fmla="*/ 402 h 1191"/>
              <a:gd name="T24" fmla="*/ 1026 w 1152"/>
              <a:gd name="T25" fmla="*/ 392 h 1191"/>
              <a:gd name="T26" fmla="*/ 1040 w 1152"/>
              <a:gd name="T27" fmla="*/ 421 h 1191"/>
              <a:gd name="T28" fmla="*/ 1140 w 1152"/>
              <a:gd name="T29" fmla="*/ 465 h 1191"/>
              <a:gd name="T30" fmla="*/ 1121 w 1152"/>
              <a:gd name="T31" fmla="*/ 522 h 1191"/>
              <a:gd name="T32" fmla="*/ 1025 w 1152"/>
              <a:gd name="T33" fmla="*/ 577 h 1191"/>
              <a:gd name="T34" fmla="*/ 1019 w 1152"/>
              <a:gd name="T35" fmla="*/ 638 h 1191"/>
              <a:gd name="T36" fmla="*/ 1001 w 1152"/>
              <a:gd name="T37" fmla="*/ 696 h 1191"/>
              <a:gd name="T38" fmla="*/ 1003 w 1152"/>
              <a:gd name="T39" fmla="*/ 750 h 1191"/>
              <a:gd name="T40" fmla="*/ 965 w 1152"/>
              <a:gd name="T41" fmla="*/ 789 h 1191"/>
              <a:gd name="T42" fmla="*/ 983 w 1152"/>
              <a:gd name="T43" fmla="*/ 850 h 1191"/>
              <a:gd name="T44" fmla="*/ 1114 w 1152"/>
              <a:gd name="T45" fmla="*/ 911 h 1191"/>
              <a:gd name="T46" fmla="*/ 1057 w 1152"/>
              <a:gd name="T47" fmla="*/ 982 h 1191"/>
              <a:gd name="T48" fmla="*/ 1036 w 1152"/>
              <a:gd name="T49" fmla="*/ 1027 h 1191"/>
              <a:gd name="T50" fmla="*/ 1034 w 1152"/>
              <a:gd name="T51" fmla="*/ 1089 h 1191"/>
              <a:gd name="T52" fmla="*/ 1051 w 1152"/>
              <a:gd name="T53" fmla="*/ 1124 h 1191"/>
              <a:gd name="T54" fmla="*/ 964 w 1152"/>
              <a:gd name="T55" fmla="*/ 1175 h 1191"/>
              <a:gd name="T56" fmla="*/ 897 w 1152"/>
              <a:gd name="T57" fmla="*/ 1182 h 1191"/>
              <a:gd name="T58" fmla="*/ 874 w 1152"/>
              <a:gd name="T59" fmla="*/ 1143 h 1191"/>
              <a:gd name="T60" fmla="*/ 804 w 1152"/>
              <a:gd name="T61" fmla="*/ 1098 h 1191"/>
              <a:gd name="T62" fmla="*/ 736 w 1152"/>
              <a:gd name="T63" fmla="*/ 1044 h 1191"/>
              <a:gd name="T64" fmla="*/ 675 w 1152"/>
              <a:gd name="T65" fmla="*/ 1066 h 1191"/>
              <a:gd name="T66" fmla="*/ 606 w 1152"/>
              <a:gd name="T67" fmla="*/ 1052 h 1191"/>
              <a:gd name="T68" fmla="*/ 580 w 1152"/>
              <a:gd name="T69" fmla="*/ 1009 h 1191"/>
              <a:gd name="T70" fmla="*/ 492 w 1152"/>
              <a:gd name="T71" fmla="*/ 867 h 1191"/>
              <a:gd name="T72" fmla="*/ 471 w 1152"/>
              <a:gd name="T73" fmla="*/ 767 h 1191"/>
              <a:gd name="T74" fmla="*/ 348 w 1152"/>
              <a:gd name="T75" fmla="*/ 829 h 1191"/>
              <a:gd name="T76" fmla="*/ 306 w 1152"/>
              <a:gd name="T77" fmla="*/ 804 h 1191"/>
              <a:gd name="T78" fmla="*/ 221 w 1152"/>
              <a:gd name="T79" fmla="*/ 854 h 1191"/>
              <a:gd name="T80" fmla="*/ 171 w 1152"/>
              <a:gd name="T81" fmla="*/ 740 h 1191"/>
              <a:gd name="T82" fmla="*/ 174 w 1152"/>
              <a:gd name="T83" fmla="*/ 670 h 1191"/>
              <a:gd name="T84" fmla="*/ 139 w 1152"/>
              <a:gd name="T85" fmla="*/ 628 h 1191"/>
              <a:gd name="T86" fmla="*/ 140 w 1152"/>
              <a:gd name="T87" fmla="*/ 516 h 1191"/>
              <a:gd name="T88" fmla="*/ 94 w 1152"/>
              <a:gd name="T89" fmla="*/ 490 h 1191"/>
              <a:gd name="T90" fmla="*/ 62 w 1152"/>
              <a:gd name="T91" fmla="*/ 478 h 1191"/>
              <a:gd name="T92" fmla="*/ 28 w 1152"/>
              <a:gd name="T93" fmla="*/ 493 h 1191"/>
              <a:gd name="T94" fmla="*/ 30 w 1152"/>
              <a:gd name="T95" fmla="*/ 426 h 1191"/>
              <a:gd name="T96" fmla="*/ 19 w 1152"/>
              <a:gd name="T97" fmla="*/ 388 h 1191"/>
              <a:gd name="T98" fmla="*/ 22 w 1152"/>
              <a:gd name="T99" fmla="*/ 369 h 1191"/>
              <a:gd name="T100" fmla="*/ 43 w 1152"/>
              <a:gd name="T101" fmla="*/ 315 h 1191"/>
              <a:gd name="T102" fmla="*/ 39 w 1152"/>
              <a:gd name="T103" fmla="*/ 237 h 1191"/>
              <a:gd name="T104" fmla="*/ 25 w 1152"/>
              <a:gd name="T105" fmla="*/ 89 h 1191"/>
              <a:gd name="T106" fmla="*/ 152 w 1152"/>
              <a:gd name="T107" fmla="*/ 98 h 1191"/>
              <a:gd name="T108" fmla="*/ 204 w 1152"/>
              <a:gd name="T109" fmla="*/ 130 h 1191"/>
              <a:gd name="T110" fmla="*/ 328 w 1152"/>
              <a:gd name="T111" fmla="*/ 136 h 1191"/>
              <a:gd name="T112" fmla="*/ 359 w 1152"/>
              <a:gd name="T113" fmla="*/ 93 h 1191"/>
              <a:gd name="T114" fmla="*/ 398 w 1152"/>
              <a:gd name="T115" fmla="*/ 5 h 1191"/>
              <a:gd name="T116" fmla="*/ 433 w 1152"/>
              <a:gd name="T117" fmla="*/ 59 h 1191"/>
              <a:gd name="T118" fmla="*/ 451 w 1152"/>
              <a:gd name="T119" fmla="*/ 96 h 1191"/>
              <a:gd name="T120" fmla="*/ 507 w 1152"/>
              <a:gd name="T121" fmla="*/ 157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52" h="1191">
                <a:moveTo>
                  <a:pt x="481" y="24"/>
                </a:moveTo>
                <a:cubicBezTo>
                  <a:pt x="479" y="24"/>
                  <a:pt x="477" y="24"/>
                  <a:pt x="475" y="25"/>
                </a:cubicBezTo>
                <a:cubicBezTo>
                  <a:pt x="474" y="28"/>
                  <a:pt x="472" y="29"/>
                  <a:pt x="471" y="32"/>
                </a:cubicBezTo>
                <a:cubicBezTo>
                  <a:pt x="471" y="33"/>
                  <a:pt x="471" y="34"/>
                  <a:pt x="471" y="35"/>
                </a:cubicBezTo>
                <a:cubicBezTo>
                  <a:pt x="470" y="35"/>
                  <a:pt x="470" y="35"/>
                  <a:pt x="470" y="35"/>
                </a:cubicBezTo>
                <a:cubicBezTo>
                  <a:pt x="470" y="35"/>
                  <a:pt x="470" y="36"/>
                  <a:pt x="470" y="37"/>
                </a:cubicBezTo>
                <a:cubicBezTo>
                  <a:pt x="469" y="37"/>
                  <a:pt x="469" y="37"/>
                  <a:pt x="469" y="37"/>
                </a:cubicBezTo>
                <a:cubicBezTo>
                  <a:pt x="469" y="37"/>
                  <a:pt x="469" y="38"/>
                  <a:pt x="469" y="39"/>
                </a:cubicBezTo>
                <a:cubicBezTo>
                  <a:pt x="468" y="39"/>
                  <a:pt x="468" y="39"/>
                  <a:pt x="468" y="39"/>
                </a:cubicBezTo>
                <a:cubicBezTo>
                  <a:pt x="466" y="42"/>
                  <a:pt x="466" y="46"/>
                  <a:pt x="461" y="48"/>
                </a:cubicBezTo>
                <a:cubicBezTo>
                  <a:pt x="459" y="50"/>
                  <a:pt x="455" y="50"/>
                  <a:pt x="450" y="50"/>
                </a:cubicBezTo>
                <a:cubicBezTo>
                  <a:pt x="450" y="49"/>
                  <a:pt x="450" y="49"/>
                  <a:pt x="450" y="49"/>
                </a:cubicBezTo>
                <a:cubicBezTo>
                  <a:pt x="449" y="49"/>
                  <a:pt x="448" y="49"/>
                  <a:pt x="447" y="49"/>
                </a:cubicBezTo>
                <a:cubicBezTo>
                  <a:pt x="447" y="48"/>
                  <a:pt x="446" y="47"/>
                  <a:pt x="446" y="47"/>
                </a:cubicBezTo>
                <a:cubicBezTo>
                  <a:pt x="445" y="47"/>
                  <a:pt x="445" y="47"/>
                  <a:pt x="444" y="47"/>
                </a:cubicBezTo>
                <a:cubicBezTo>
                  <a:pt x="444" y="46"/>
                  <a:pt x="444" y="46"/>
                  <a:pt x="444" y="46"/>
                </a:cubicBezTo>
                <a:cubicBezTo>
                  <a:pt x="443" y="45"/>
                  <a:pt x="443" y="45"/>
                  <a:pt x="442" y="45"/>
                </a:cubicBezTo>
                <a:cubicBezTo>
                  <a:pt x="442" y="44"/>
                  <a:pt x="442" y="43"/>
                  <a:pt x="442" y="43"/>
                </a:cubicBezTo>
                <a:cubicBezTo>
                  <a:pt x="441" y="42"/>
                  <a:pt x="441" y="42"/>
                  <a:pt x="440" y="42"/>
                </a:cubicBezTo>
                <a:cubicBezTo>
                  <a:pt x="440" y="41"/>
                  <a:pt x="440" y="40"/>
                  <a:pt x="440" y="40"/>
                </a:cubicBezTo>
                <a:cubicBezTo>
                  <a:pt x="440" y="40"/>
                  <a:pt x="439" y="40"/>
                  <a:pt x="439" y="40"/>
                </a:cubicBezTo>
                <a:cubicBezTo>
                  <a:pt x="439" y="39"/>
                  <a:pt x="439" y="38"/>
                  <a:pt x="439" y="38"/>
                </a:cubicBezTo>
                <a:cubicBezTo>
                  <a:pt x="439" y="38"/>
                  <a:pt x="438" y="38"/>
                  <a:pt x="438" y="38"/>
                </a:cubicBezTo>
                <a:cubicBezTo>
                  <a:pt x="438" y="37"/>
                  <a:pt x="438" y="36"/>
                  <a:pt x="438" y="35"/>
                </a:cubicBezTo>
                <a:cubicBezTo>
                  <a:pt x="438" y="35"/>
                  <a:pt x="437" y="35"/>
                  <a:pt x="437" y="35"/>
                </a:cubicBezTo>
                <a:cubicBezTo>
                  <a:pt x="437" y="34"/>
                  <a:pt x="437" y="33"/>
                  <a:pt x="437" y="33"/>
                </a:cubicBezTo>
                <a:cubicBezTo>
                  <a:pt x="437" y="33"/>
                  <a:pt x="436" y="33"/>
                  <a:pt x="436" y="33"/>
                </a:cubicBezTo>
                <a:cubicBezTo>
                  <a:pt x="436" y="31"/>
                  <a:pt x="435" y="29"/>
                  <a:pt x="435" y="27"/>
                </a:cubicBezTo>
                <a:cubicBezTo>
                  <a:pt x="435" y="27"/>
                  <a:pt x="434" y="27"/>
                  <a:pt x="434" y="27"/>
                </a:cubicBezTo>
                <a:cubicBezTo>
                  <a:pt x="434" y="26"/>
                  <a:pt x="434" y="25"/>
                  <a:pt x="434" y="25"/>
                </a:cubicBezTo>
                <a:cubicBezTo>
                  <a:pt x="434" y="25"/>
                  <a:pt x="433" y="25"/>
                  <a:pt x="433" y="25"/>
                </a:cubicBezTo>
                <a:cubicBezTo>
                  <a:pt x="433" y="24"/>
                  <a:pt x="433" y="23"/>
                  <a:pt x="433" y="22"/>
                </a:cubicBezTo>
                <a:cubicBezTo>
                  <a:pt x="433" y="22"/>
                  <a:pt x="432" y="22"/>
                  <a:pt x="432" y="22"/>
                </a:cubicBezTo>
                <a:cubicBezTo>
                  <a:pt x="432" y="21"/>
                  <a:pt x="432" y="20"/>
                  <a:pt x="432" y="19"/>
                </a:cubicBezTo>
                <a:cubicBezTo>
                  <a:pt x="432" y="19"/>
                  <a:pt x="431" y="19"/>
                  <a:pt x="431" y="19"/>
                </a:cubicBezTo>
                <a:cubicBezTo>
                  <a:pt x="431" y="17"/>
                  <a:pt x="431" y="15"/>
                  <a:pt x="431" y="13"/>
                </a:cubicBezTo>
                <a:cubicBezTo>
                  <a:pt x="431" y="13"/>
                  <a:pt x="430" y="13"/>
                  <a:pt x="430" y="13"/>
                </a:cubicBezTo>
                <a:cubicBezTo>
                  <a:pt x="431" y="10"/>
                  <a:pt x="431" y="8"/>
                  <a:pt x="432" y="6"/>
                </a:cubicBezTo>
                <a:cubicBezTo>
                  <a:pt x="434" y="5"/>
                  <a:pt x="437" y="3"/>
                  <a:pt x="439" y="3"/>
                </a:cubicBezTo>
                <a:cubicBezTo>
                  <a:pt x="448" y="2"/>
                  <a:pt x="457" y="2"/>
                  <a:pt x="466" y="2"/>
                </a:cubicBezTo>
                <a:cubicBezTo>
                  <a:pt x="466" y="2"/>
                  <a:pt x="466" y="2"/>
                  <a:pt x="466" y="3"/>
                </a:cubicBezTo>
                <a:cubicBezTo>
                  <a:pt x="470" y="3"/>
                  <a:pt x="475" y="3"/>
                  <a:pt x="480" y="4"/>
                </a:cubicBezTo>
                <a:cubicBezTo>
                  <a:pt x="480" y="4"/>
                  <a:pt x="480" y="4"/>
                  <a:pt x="480" y="5"/>
                </a:cubicBezTo>
                <a:cubicBezTo>
                  <a:pt x="482" y="5"/>
                  <a:pt x="484" y="5"/>
                  <a:pt x="486" y="6"/>
                </a:cubicBezTo>
                <a:cubicBezTo>
                  <a:pt x="486" y="6"/>
                  <a:pt x="486" y="6"/>
                  <a:pt x="486" y="7"/>
                </a:cubicBezTo>
                <a:cubicBezTo>
                  <a:pt x="487" y="7"/>
                  <a:pt x="488" y="7"/>
                  <a:pt x="490" y="8"/>
                </a:cubicBezTo>
                <a:cubicBezTo>
                  <a:pt x="490" y="8"/>
                  <a:pt x="490" y="8"/>
                  <a:pt x="490" y="9"/>
                </a:cubicBezTo>
                <a:cubicBezTo>
                  <a:pt x="490" y="9"/>
                  <a:pt x="491" y="9"/>
                  <a:pt x="492" y="9"/>
                </a:cubicBezTo>
                <a:cubicBezTo>
                  <a:pt x="492" y="10"/>
                  <a:pt x="493" y="11"/>
                  <a:pt x="494" y="12"/>
                </a:cubicBezTo>
                <a:cubicBezTo>
                  <a:pt x="495" y="12"/>
                  <a:pt x="496" y="12"/>
                  <a:pt x="497" y="13"/>
                </a:cubicBezTo>
                <a:cubicBezTo>
                  <a:pt x="497" y="13"/>
                  <a:pt x="497" y="13"/>
                  <a:pt x="497" y="14"/>
                </a:cubicBezTo>
                <a:cubicBezTo>
                  <a:pt x="497" y="14"/>
                  <a:pt x="498" y="14"/>
                  <a:pt x="499" y="14"/>
                </a:cubicBezTo>
                <a:cubicBezTo>
                  <a:pt x="499" y="14"/>
                  <a:pt x="499" y="15"/>
                  <a:pt x="500" y="16"/>
                </a:cubicBezTo>
                <a:cubicBezTo>
                  <a:pt x="501" y="16"/>
                  <a:pt x="502" y="16"/>
                  <a:pt x="504" y="17"/>
                </a:cubicBezTo>
                <a:cubicBezTo>
                  <a:pt x="504" y="17"/>
                  <a:pt x="504" y="17"/>
                  <a:pt x="504" y="18"/>
                </a:cubicBezTo>
                <a:cubicBezTo>
                  <a:pt x="505" y="18"/>
                  <a:pt x="506" y="18"/>
                  <a:pt x="507" y="19"/>
                </a:cubicBezTo>
                <a:cubicBezTo>
                  <a:pt x="507" y="19"/>
                  <a:pt x="507" y="20"/>
                  <a:pt x="508" y="21"/>
                </a:cubicBezTo>
                <a:cubicBezTo>
                  <a:pt x="509" y="21"/>
                  <a:pt x="510" y="21"/>
                  <a:pt x="512" y="22"/>
                </a:cubicBezTo>
                <a:cubicBezTo>
                  <a:pt x="512" y="22"/>
                  <a:pt x="512" y="23"/>
                  <a:pt x="513" y="24"/>
                </a:cubicBezTo>
                <a:cubicBezTo>
                  <a:pt x="513" y="24"/>
                  <a:pt x="514" y="24"/>
                  <a:pt x="515" y="24"/>
                </a:cubicBezTo>
                <a:cubicBezTo>
                  <a:pt x="515" y="24"/>
                  <a:pt x="515" y="24"/>
                  <a:pt x="515" y="25"/>
                </a:cubicBezTo>
                <a:cubicBezTo>
                  <a:pt x="515" y="25"/>
                  <a:pt x="516" y="25"/>
                  <a:pt x="517" y="25"/>
                </a:cubicBezTo>
                <a:cubicBezTo>
                  <a:pt x="517" y="25"/>
                  <a:pt x="517" y="26"/>
                  <a:pt x="518" y="27"/>
                </a:cubicBezTo>
                <a:cubicBezTo>
                  <a:pt x="520" y="27"/>
                  <a:pt x="522" y="28"/>
                  <a:pt x="524" y="29"/>
                </a:cubicBezTo>
                <a:cubicBezTo>
                  <a:pt x="524" y="29"/>
                  <a:pt x="524" y="30"/>
                  <a:pt x="525" y="31"/>
                </a:cubicBezTo>
                <a:cubicBezTo>
                  <a:pt x="526" y="31"/>
                  <a:pt x="527" y="31"/>
                  <a:pt x="529" y="32"/>
                </a:cubicBezTo>
                <a:cubicBezTo>
                  <a:pt x="529" y="32"/>
                  <a:pt x="529" y="33"/>
                  <a:pt x="530" y="34"/>
                </a:cubicBezTo>
                <a:cubicBezTo>
                  <a:pt x="531" y="34"/>
                  <a:pt x="532" y="34"/>
                  <a:pt x="534" y="35"/>
                </a:cubicBezTo>
                <a:cubicBezTo>
                  <a:pt x="534" y="35"/>
                  <a:pt x="534" y="36"/>
                  <a:pt x="535" y="37"/>
                </a:cubicBezTo>
                <a:cubicBezTo>
                  <a:pt x="537" y="37"/>
                  <a:pt x="539" y="38"/>
                  <a:pt x="540" y="39"/>
                </a:cubicBezTo>
                <a:cubicBezTo>
                  <a:pt x="541" y="39"/>
                  <a:pt x="541" y="40"/>
                  <a:pt x="542" y="41"/>
                </a:cubicBezTo>
                <a:cubicBezTo>
                  <a:pt x="543" y="41"/>
                  <a:pt x="545" y="42"/>
                  <a:pt x="547" y="43"/>
                </a:cubicBezTo>
                <a:cubicBezTo>
                  <a:pt x="548" y="43"/>
                  <a:pt x="548" y="44"/>
                  <a:pt x="548" y="45"/>
                </a:cubicBezTo>
                <a:cubicBezTo>
                  <a:pt x="550" y="45"/>
                  <a:pt x="551" y="45"/>
                  <a:pt x="552" y="46"/>
                </a:cubicBezTo>
                <a:cubicBezTo>
                  <a:pt x="553" y="46"/>
                  <a:pt x="553" y="47"/>
                  <a:pt x="553" y="48"/>
                </a:cubicBezTo>
                <a:cubicBezTo>
                  <a:pt x="555" y="48"/>
                  <a:pt x="557" y="49"/>
                  <a:pt x="559" y="50"/>
                </a:cubicBezTo>
                <a:cubicBezTo>
                  <a:pt x="560" y="50"/>
                  <a:pt x="560" y="51"/>
                  <a:pt x="560" y="52"/>
                </a:cubicBezTo>
                <a:cubicBezTo>
                  <a:pt x="562" y="52"/>
                  <a:pt x="564" y="53"/>
                  <a:pt x="566" y="54"/>
                </a:cubicBezTo>
                <a:cubicBezTo>
                  <a:pt x="567" y="54"/>
                  <a:pt x="567" y="55"/>
                  <a:pt x="567" y="56"/>
                </a:cubicBezTo>
                <a:cubicBezTo>
                  <a:pt x="568" y="56"/>
                  <a:pt x="569" y="56"/>
                  <a:pt x="569" y="56"/>
                </a:cubicBezTo>
                <a:cubicBezTo>
                  <a:pt x="569" y="56"/>
                  <a:pt x="569" y="56"/>
                  <a:pt x="569" y="57"/>
                </a:cubicBezTo>
                <a:cubicBezTo>
                  <a:pt x="570" y="57"/>
                  <a:pt x="571" y="57"/>
                  <a:pt x="571" y="57"/>
                </a:cubicBezTo>
                <a:cubicBezTo>
                  <a:pt x="571" y="57"/>
                  <a:pt x="571" y="57"/>
                  <a:pt x="571" y="58"/>
                </a:cubicBezTo>
                <a:cubicBezTo>
                  <a:pt x="572" y="58"/>
                  <a:pt x="573" y="58"/>
                  <a:pt x="573" y="58"/>
                </a:cubicBezTo>
                <a:cubicBezTo>
                  <a:pt x="574" y="58"/>
                  <a:pt x="574" y="59"/>
                  <a:pt x="574" y="59"/>
                </a:cubicBezTo>
                <a:cubicBezTo>
                  <a:pt x="576" y="60"/>
                  <a:pt x="578" y="61"/>
                  <a:pt x="580" y="61"/>
                </a:cubicBezTo>
                <a:cubicBezTo>
                  <a:pt x="581" y="62"/>
                  <a:pt x="581" y="63"/>
                  <a:pt x="581" y="63"/>
                </a:cubicBezTo>
                <a:cubicBezTo>
                  <a:pt x="583" y="64"/>
                  <a:pt x="585" y="65"/>
                  <a:pt x="587" y="65"/>
                </a:cubicBezTo>
                <a:cubicBezTo>
                  <a:pt x="588" y="66"/>
                  <a:pt x="588" y="67"/>
                  <a:pt x="588" y="67"/>
                </a:cubicBezTo>
                <a:cubicBezTo>
                  <a:pt x="589" y="67"/>
                  <a:pt x="590" y="67"/>
                  <a:pt x="590" y="67"/>
                </a:cubicBezTo>
                <a:cubicBezTo>
                  <a:pt x="590" y="68"/>
                  <a:pt x="590" y="68"/>
                  <a:pt x="590" y="68"/>
                </a:cubicBezTo>
                <a:cubicBezTo>
                  <a:pt x="591" y="68"/>
                  <a:pt x="592" y="68"/>
                  <a:pt x="592" y="68"/>
                </a:cubicBezTo>
                <a:cubicBezTo>
                  <a:pt x="593" y="69"/>
                  <a:pt x="593" y="70"/>
                  <a:pt x="593" y="70"/>
                </a:cubicBezTo>
                <a:cubicBezTo>
                  <a:pt x="595" y="71"/>
                  <a:pt x="597" y="72"/>
                  <a:pt x="599" y="72"/>
                </a:cubicBezTo>
                <a:cubicBezTo>
                  <a:pt x="600" y="73"/>
                  <a:pt x="600" y="74"/>
                  <a:pt x="600" y="74"/>
                </a:cubicBezTo>
                <a:cubicBezTo>
                  <a:pt x="602" y="75"/>
                  <a:pt x="604" y="76"/>
                  <a:pt x="606" y="76"/>
                </a:cubicBezTo>
                <a:cubicBezTo>
                  <a:pt x="607" y="77"/>
                  <a:pt x="607" y="78"/>
                  <a:pt x="607" y="78"/>
                </a:cubicBezTo>
                <a:cubicBezTo>
                  <a:pt x="609" y="79"/>
                  <a:pt x="611" y="80"/>
                  <a:pt x="613" y="80"/>
                </a:cubicBezTo>
                <a:cubicBezTo>
                  <a:pt x="614" y="81"/>
                  <a:pt x="614" y="82"/>
                  <a:pt x="614" y="82"/>
                </a:cubicBezTo>
                <a:cubicBezTo>
                  <a:pt x="615" y="82"/>
                  <a:pt x="616" y="82"/>
                  <a:pt x="616" y="82"/>
                </a:cubicBezTo>
                <a:cubicBezTo>
                  <a:pt x="616" y="83"/>
                  <a:pt x="616" y="83"/>
                  <a:pt x="616" y="83"/>
                </a:cubicBezTo>
                <a:cubicBezTo>
                  <a:pt x="617" y="83"/>
                  <a:pt x="618" y="83"/>
                  <a:pt x="618" y="83"/>
                </a:cubicBezTo>
                <a:cubicBezTo>
                  <a:pt x="619" y="84"/>
                  <a:pt x="619" y="85"/>
                  <a:pt x="619" y="85"/>
                </a:cubicBezTo>
                <a:cubicBezTo>
                  <a:pt x="621" y="86"/>
                  <a:pt x="623" y="87"/>
                  <a:pt x="625" y="87"/>
                </a:cubicBezTo>
                <a:cubicBezTo>
                  <a:pt x="625" y="88"/>
                  <a:pt x="626" y="89"/>
                  <a:pt x="626" y="89"/>
                </a:cubicBezTo>
                <a:cubicBezTo>
                  <a:pt x="627" y="90"/>
                  <a:pt x="629" y="90"/>
                  <a:pt x="630" y="90"/>
                </a:cubicBezTo>
                <a:cubicBezTo>
                  <a:pt x="630" y="91"/>
                  <a:pt x="631" y="92"/>
                  <a:pt x="631" y="92"/>
                </a:cubicBezTo>
                <a:cubicBezTo>
                  <a:pt x="633" y="93"/>
                  <a:pt x="635" y="94"/>
                  <a:pt x="637" y="94"/>
                </a:cubicBezTo>
                <a:cubicBezTo>
                  <a:pt x="637" y="95"/>
                  <a:pt x="638" y="96"/>
                  <a:pt x="638" y="96"/>
                </a:cubicBezTo>
                <a:cubicBezTo>
                  <a:pt x="639" y="97"/>
                  <a:pt x="641" y="97"/>
                  <a:pt x="642" y="97"/>
                </a:cubicBezTo>
                <a:cubicBezTo>
                  <a:pt x="642" y="98"/>
                  <a:pt x="643" y="99"/>
                  <a:pt x="643" y="99"/>
                </a:cubicBezTo>
                <a:cubicBezTo>
                  <a:pt x="644" y="99"/>
                  <a:pt x="644" y="99"/>
                  <a:pt x="645" y="99"/>
                </a:cubicBezTo>
                <a:cubicBezTo>
                  <a:pt x="645" y="100"/>
                  <a:pt x="645" y="100"/>
                  <a:pt x="645" y="100"/>
                </a:cubicBezTo>
                <a:cubicBezTo>
                  <a:pt x="646" y="100"/>
                  <a:pt x="646" y="100"/>
                  <a:pt x="647" y="100"/>
                </a:cubicBezTo>
                <a:cubicBezTo>
                  <a:pt x="647" y="101"/>
                  <a:pt x="647" y="101"/>
                  <a:pt x="647" y="101"/>
                </a:cubicBezTo>
                <a:cubicBezTo>
                  <a:pt x="648" y="102"/>
                  <a:pt x="649" y="102"/>
                  <a:pt x="650" y="102"/>
                </a:cubicBezTo>
                <a:cubicBezTo>
                  <a:pt x="650" y="103"/>
                  <a:pt x="651" y="104"/>
                  <a:pt x="651" y="104"/>
                </a:cubicBezTo>
                <a:cubicBezTo>
                  <a:pt x="652" y="104"/>
                  <a:pt x="652" y="104"/>
                  <a:pt x="653" y="104"/>
                </a:cubicBezTo>
                <a:cubicBezTo>
                  <a:pt x="653" y="105"/>
                  <a:pt x="653" y="105"/>
                  <a:pt x="653" y="105"/>
                </a:cubicBezTo>
                <a:cubicBezTo>
                  <a:pt x="654" y="106"/>
                  <a:pt x="655" y="106"/>
                  <a:pt x="656" y="106"/>
                </a:cubicBezTo>
                <a:cubicBezTo>
                  <a:pt x="656" y="107"/>
                  <a:pt x="657" y="108"/>
                  <a:pt x="657" y="108"/>
                </a:cubicBezTo>
                <a:cubicBezTo>
                  <a:pt x="658" y="108"/>
                  <a:pt x="658" y="108"/>
                  <a:pt x="659" y="108"/>
                </a:cubicBezTo>
                <a:cubicBezTo>
                  <a:pt x="660" y="109"/>
                  <a:pt x="660" y="110"/>
                  <a:pt x="661" y="111"/>
                </a:cubicBezTo>
                <a:cubicBezTo>
                  <a:pt x="662" y="111"/>
                  <a:pt x="662" y="111"/>
                  <a:pt x="663" y="111"/>
                </a:cubicBezTo>
                <a:cubicBezTo>
                  <a:pt x="663" y="112"/>
                  <a:pt x="664" y="113"/>
                  <a:pt x="664" y="113"/>
                </a:cubicBezTo>
                <a:cubicBezTo>
                  <a:pt x="665" y="114"/>
                  <a:pt x="666" y="114"/>
                  <a:pt x="667" y="114"/>
                </a:cubicBezTo>
                <a:cubicBezTo>
                  <a:pt x="667" y="115"/>
                  <a:pt x="667" y="115"/>
                  <a:pt x="667" y="115"/>
                </a:cubicBezTo>
                <a:cubicBezTo>
                  <a:pt x="668" y="115"/>
                  <a:pt x="668" y="115"/>
                  <a:pt x="669" y="115"/>
                </a:cubicBezTo>
                <a:cubicBezTo>
                  <a:pt x="669" y="116"/>
                  <a:pt x="670" y="117"/>
                  <a:pt x="670" y="117"/>
                </a:cubicBezTo>
                <a:cubicBezTo>
                  <a:pt x="672" y="118"/>
                  <a:pt x="674" y="119"/>
                  <a:pt x="676" y="119"/>
                </a:cubicBezTo>
                <a:cubicBezTo>
                  <a:pt x="676" y="120"/>
                  <a:pt x="676" y="120"/>
                  <a:pt x="676" y="120"/>
                </a:cubicBezTo>
                <a:cubicBezTo>
                  <a:pt x="677" y="120"/>
                  <a:pt x="677" y="120"/>
                  <a:pt x="678" y="120"/>
                </a:cubicBezTo>
                <a:cubicBezTo>
                  <a:pt x="678" y="121"/>
                  <a:pt x="678" y="121"/>
                  <a:pt x="678" y="121"/>
                </a:cubicBezTo>
                <a:cubicBezTo>
                  <a:pt x="680" y="122"/>
                  <a:pt x="682" y="123"/>
                  <a:pt x="684" y="123"/>
                </a:cubicBezTo>
                <a:cubicBezTo>
                  <a:pt x="684" y="124"/>
                  <a:pt x="684" y="124"/>
                  <a:pt x="684" y="124"/>
                </a:cubicBezTo>
                <a:cubicBezTo>
                  <a:pt x="685" y="124"/>
                  <a:pt x="686" y="124"/>
                  <a:pt x="687" y="124"/>
                </a:cubicBezTo>
                <a:cubicBezTo>
                  <a:pt x="687" y="125"/>
                  <a:pt x="687" y="125"/>
                  <a:pt x="687" y="125"/>
                </a:cubicBezTo>
                <a:cubicBezTo>
                  <a:pt x="688" y="125"/>
                  <a:pt x="688" y="125"/>
                  <a:pt x="689" y="125"/>
                </a:cubicBezTo>
                <a:cubicBezTo>
                  <a:pt x="689" y="126"/>
                  <a:pt x="689" y="126"/>
                  <a:pt x="689" y="126"/>
                </a:cubicBezTo>
                <a:cubicBezTo>
                  <a:pt x="700" y="129"/>
                  <a:pt x="712" y="132"/>
                  <a:pt x="724" y="135"/>
                </a:cubicBezTo>
                <a:cubicBezTo>
                  <a:pt x="727" y="136"/>
                  <a:pt x="731" y="136"/>
                  <a:pt x="735" y="136"/>
                </a:cubicBezTo>
                <a:cubicBezTo>
                  <a:pt x="750" y="141"/>
                  <a:pt x="767" y="143"/>
                  <a:pt x="785" y="144"/>
                </a:cubicBezTo>
                <a:cubicBezTo>
                  <a:pt x="790" y="145"/>
                  <a:pt x="798" y="147"/>
                  <a:pt x="803" y="145"/>
                </a:cubicBezTo>
                <a:cubicBezTo>
                  <a:pt x="803" y="145"/>
                  <a:pt x="803" y="144"/>
                  <a:pt x="803" y="144"/>
                </a:cubicBezTo>
                <a:cubicBezTo>
                  <a:pt x="806" y="144"/>
                  <a:pt x="808" y="144"/>
                  <a:pt x="810" y="144"/>
                </a:cubicBezTo>
                <a:cubicBezTo>
                  <a:pt x="813" y="143"/>
                  <a:pt x="816" y="142"/>
                  <a:pt x="819" y="141"/>
                </a:cubicBezTo>
                <a:cubicBezTo>
                  <a:pt x="820" y="140"/>
                  <a:pt x="820" y="140"/>
                  <a:pt x="820" y="139"/>
                </a:cubicBezTo>
                <a:cubicBezTo>
                  <a:pt x="821" y="139"/>
                  <a:pt x="822" y="139"/>
                  <a:pt x="822" y="139"/>
                </a:cubicBezTo>
                <a:cubicBezTo>
                  <a:pt x="823" y="139"/>
                  <a:pt x="823" y="138"/>
                  <a:pt x="823" y="137"/>
                </a:cubicBezTo>
                <a:cubicBezTo>
                  <a:pt x="824" y="137"/>
                  <a:pt x="825" y="137"/>
                  <a:pt x="825" y="137"/>
                </a:cubicBezTo>
                <a:cubicBezTo>
                  <a:pt x="826" y="137"/>
                  <a:pt x="826" y="136"/>
                  <a:pt x="826" y="135"/>
                </a:cubicBezTo>
                <a:cubicBezTo>
                  <a:pt x="828" y="135"/>
                  <a:pt x="829" y="135"/>
                  <a:pt x="830" y="134"/>
                </a:cubicBezTo>
                <a:cubicBezTo>
                  <a:pt x="830" y="134"/>
                  <a:pt x="830" y="134"/>
                  <a:pt x="830" y="133"/>
                </a:cubicBezTo>
                <a:cubicBezTo>
                  <a:pt x="835" y="131"/>
                  <a:pt x="840" y="130"/>
                  <a:pt x="847" y="130"/>
                </a:cubicBezTo>
                <a:cubicBezTo>
                  <a:pt x="848" y="131"/>
                  <a:pt x="847" y="131"/>
                  <a:pt x="849" y="131"/>
                </a:cubicBezTo>
                <a:cubicBezTo>
                  <a:pt x="850" y="133"/>
                  <a:pt x="850" y="134"/>
                  <a:pt x="850" y="135"/>
                </a:cubicBezTo>
                <a:cubicBezTo>
                  <a:pt x="851" y="135"/>
                  <a:pt x="851" y="135"/>
                  <a:pt x="851" y="135"/>
                </a:cubicBezTo>
                <a:cubicBezTo>
                  <a:pt x="852" y="138"/>
                  <a:pt x="850" y="143"/>
                  <a:pt x="849" y="144"/>
                </a:cubicBezTo>
                <a:cubicBezTo>
                  <a:pt x="849" y="145"/>
                  <a:pt x="849" y="146"/>
                  <a:pt x="849" y="147"/>
                </a:cubicBezTo>
                <a:cubicBezTo>
                  <a:pt x="849" y="147"/>
                  <a:pt x="849" y="147"/>
                  <a:pt x="848" y="147"/>
                </a:cubicBezTo>
                <a:cubicBezTo>
                  <a:pt x="848" y="148"/>
                  <a:pt x="848" y="149"/>
                  <a:pt x="848" y="150"/>
                </a:cubicBezTo>
                <a:cubicBezTo>
                  <a:pt x="848" y="150"/>
                  <a:pt x="848" y="150"/>
                  <a:pt x="847" y="150"/>
                </a:cubicBezTo>
                <a:cubicBezTo>
                  <a:pt x="847" y="151"/>
                  <a:pt x="847" y="152"/>
                  <a:pt x="847" y="153"/>
                </a:cubicBezTo>
                <a:cubicBezTo>
                  <a:pt x="847" y="153"/>
                  <a:pt x="847" y="153"/>
                  <a:pt x="846" y="153"/>
                </a:cubicBezTo>
                <a:cubicBezTo>
                  <a:pt x="846" y="155"/>
                  <a:pt x="846" y="158"/>
                  <a:pt x="845" y="160"/>
                </a:cubicBezTo>
                <a:cubicBezTo>
                  <a:pt x="845" y="160"/>
                  <a:pt x="845" y="160"/>
                  <a:pt x="844" y="160"/>
                </a:cubicBezTo>
                <a:cubicBezTo>
                  <a:pt x="843" y="166"/>
                  <a:pt x="842" y="171"/>
                  <a:pt x="841" y="177"/>
                </a:cubicBezTo>
                <a:cubicBezTo>
                  <a:pt x="838" y="186"/>
                  <a:pt x="836" y="197"/>
                  <a:pt x="836" y="209"/>
                </a:cubicBezTo>
                <a:cubicBezTo>
                  <a:pt x="836" y="221"/>
                  <a:pt x="836" y="229"/>
                  <a:pt x="839" y="238"/>
                </a:cubicBezTo>
                <a:cubicBezTo>
                  <a:pt x="839" y="239"/>
                  <a:pt x="839" y="240"/>
                  <a:pt x="839" y="241"/>
                </a:cubicBezTo>
                <a:cubicBezTo>
                  <a:pt x="840" y="241"/>
                  <a:pt x="840" y="241"/>
                  <a:pt x="840" y="241"/>
                </a:cubicBezTo>
                <a:cubicBezTo>
                  <a:pt x="841" y="242"/>
                  <a:pt x="841" y="245"/>
                  <a:pt x="842" y="246"/>
                </a:cubicBezTo>
                <a:cubicBezTo>
                  <a:pt x="844" y="246"/>
                  <a:pt x="846" y="246"/>
                  <a:pt x="848" y="246"/>
                </a:cubicBezTo>
                <a:cubicBezTo>
                  <a:pt x="850" y="243"/>
                  <a:pt x="852" y="242"/>
                  <a:pt x="853" y="241"/>
                </a:cubicBezTo>
                <a:cubicBezTo>
                  <a:pt x="853" y="240"/>
                  <a:pt x="853" y="239"/>
                  <a:pt x="853" y="239"/>
                </a:cubicBezTo>
                <a:cubicBezTo>
                  <a:pt x="854" y="238"/>
                  <a:pt x="855" y="237"/>
                  <a:pt x="856" y="237"/>
                </a:cubicBezTo>
                <a:cubicBezTo>
                  <a:pt x="856" y="236"/>
                  <a:pt x="856" y="235"/>
                  <a:pt x="856" y="235"/>
                </a:cubicBezTo>
                <a:cubicBezTo>
                  <a:pt x="857" y="234"/>
                  <a:pt x="858" y="234"/>
                  <a:pt x="858" y="234"/>
                </a:cubicBezTo>
                <a:cubicBezTo>
                  <a:pt x="858" y="233"/>
                  <a:pt x="858" y="232"/>
                  <a:pt x="858" y="232"/>
                </a:cubicBezTo>
                <a:cubicBezTo>
                  <a:pt x="859" y="231"/>
                  <a:pt x="859" y="231"/>
                  <a:pt x="860" y="231"/>
                </a:cubicBezTo>
                <a:cubicBezTo>
                  <a:pt x="860" y="230"/>
                  <a:pt x="860" y="229"/>
                  <a:pt x="860" y="229"/>
                </a:cubicBezTo>
                <a:cubicBezTo>
                  <a:pt x="861" y="228"/>
                  <a:pt x="861" y="228"/>
                  <a:pt x="862" y="228"/>
                </a:cubicBezTo>
                <a:cubicBezTo>
                  <a:pt x="862" y="227"/>
                  <a:pt x="862" y="226"/>
                  <a:pt x="862" y="226"/>
                </a:cubicBezTo>
                <a:cubicBezTo>
                  <a:pt x="863" y="225"/>
                  <a:pt x="863" y="225"/>
                  <a:pt x="864" y="225"/>
                </a:cubicBezTo>
                <a:cubicBezTo>
                  <a:pt x="864" y="223"/>
                  <a:pt x="865" y="222"/>
                  <a:pt x="865" y="221"/>
                </a:cubicBezTo>
                <a:cubicBezTo>
                  <a:pt x="865" y="221"/>
                  <a:pt x="866" y="221"/>
                  <a:pt x="866" y="221"/>
                </a:cubicBezTo>
                <a:cubicBezTo>
                  <a:pt x="866" y="220"/>
                  <a:pt x="866" y="219"/>
                  <a:pt x="866" y="219"/>
                </a:cubicBezTo>
                <a:cubicBezTo>
                  <a:pt x="866" y="219"/>
                  <a:pt x="867" y="219"/>
                  <a:pt x="867" y="219"/>
                </a:cubicBezTo>
                <a:cubicBezTo>
                  <a:pt x="868" y="217"/>
                  <a:pt x="868" y="215"/>
                  <a:pt x="869" y="213"/>
                </a:cubicBezTo>
                <a:cubicBezTo>
                  <a:pt x="869" y="213"/>
                  <a:pt x="870" y="213"/>
                  <a:pt x="870" y="213"/>
                </a:cubicBezTo>
                <a:cubicBezTo>
                  <a:pt x="870" y="212"/>
                  <a:pt x="870" y="211"/>
                  <a:pt x="870" y="210"/>
                </a:cubicBezTo>
                <a:cubicBezTo>
                  <a:pt x="870" y="210"/>
                  <a:pt x="871" y="210"/>
                  <a:pt x="871" y="210"/>
                </a:cubicBezTo>
                <a:cubicBezTo>
                  <a:pt x="871" y="209"/>
                  <a:pt x="871" y="209"/>
                  <a:pt x="871" y="208"/>
                </a:cubicBezTo>
                <a:cubicBezTo>
                  <a:pt x="871" y="208"/>
                  <a:pt x="872" y="208"/>
                  <a:pt x="872" y="208"/>
                </a:cubicBezTo>
                <a:cubicBezTo>
                  <a:pt x="872" y="207"/>
                  <a:pt x="872" y="206"/>
                  <a:pt x="872" y="205"/>
                </a:cubicBezTo>
                <a:cubicBezTo>
                  <a:pt x="872" y="205"/>
                  <a:pt x="873" y="205"/>
                  <a:pt x="873" y="205"/>
                </a:cubicBezTo>
                <a:cubicBezTo>
                  <a:pt x="873" y="203"/>
                  <a:pt x="874" y="201"/>
                  <a:pt x="874" y="199"/>
                </a:cubicBezTo>
                <a:cubicBezTo>
                  <a:pt x="874" y="199"/>
                  <a:pt x="875" y="199"/>
                  <a:pt x="875" y="199"/>
                </a:cubicBezTo>
                <a:cubicBezTo>
                  <a:pt x="875" y="197"/>
                  <a:pt x="876" y="196"/>
                  <a:pt x="876" y="194"/>
                </a:cubicBezTo>
                <a:cubicBezTo>
                  <a:pt x="876" y="194"/>
                  <a:pt x="877" y="194"/>
                  <a:pt x="877" y="194"/>
                </a:cubicBezTo>
                <a:cubicBezTo>
                  <a:pt x="877" y="193"/>
                  <a:pt x="878" y="191"/>
                  <a:pt x="878" y="190"/>
                </a:cubicBezTo>
                <a:cubicBezTo>
                  <a:pt x="878" y="190"/>
                  <a:pt x="879" y="190"/>
                  <a:pt x="879" y="190"/>
                </a:cubicBezTo>
                <a:cubicBezTo>
                  <a:pt x="879" y="189"/>
                  <a:pt x="879" y="188"/>
                  <a:pt x="879" y="187"/>
                </a:cubicBezTo>
                <a:cubicBezTo>
                  <a:pt x="879" y="187"/>
                  <a:pt x="880" y="187"/>
                  <a:pt x="880" y="187"/>
                </a:cubicBezTo>
                <a:cubicBezTo>
                  <a:pt x="880" y="186"/>
                  <a:pt x="880" y="186"/>
                  <a:pt x="880" y="185"/>
                </a:cubicBezTo>
                <a:cubicBezTo>
                  <a:pt x="881" y="185"/>
                  <a:pt x="881" y="184"/>
                  <a:pt x="882" y="184"/>
                </a:cubicBezTo>
                <a:cubicBezTo>
                  <a:pt x="885" y="180"/>
                  <a:pt x="886" y="174"/>
                  <a:pt x="892" y="173"/>
                </a:cubicBezTo>
                <a:cubicBezTo>
                  <a:pt x="894" y="171"/>
                  <a:pt x="906" y="170"/>
                  <a:pt x="910" y="171"/>
                </a:cubicBezTo>
                <a:cubicBezTo>
                  <a:pt x="910" y="171"/>
                  <a:pt x="910" y="172"/>
                  <a:pt x="910" y="172"/>
                </a:cubicBezTo>
                <a:cubicBezTo>
                  <a:pt x="911" y="172"/>
                  <a:pt x="913" y="173"/>
                  <a:pt x="914" y="173"/>
                </a:cubicBezTo>
                <a:cubicBezTo>
                  <a:pt x="915" y="175"/>
                  <a:pt x="916" y="178"/>
                  <a:pt x="918" y="179"/>
                </a:cubicBezTo>
                <a:cubicBezTo>
                  <a:pt x="918" y="187"/>
                  <a:pt x="917" y="193"/>
                  <a:pt x="915" y="199"/>
                </a:cubicBezTo>
                <a:cubicBezTo>
                  <a:pt x="915" y="199"/>
                  <a:pt x="914" y="199"/>
                  <a:pt x="914" y="199"/>
                </a:cubicBezTo>
                <a:cubicBezTo>
                  <a:pt x="914" y="200"/>
                  <a:pt x="914" y="201"/>
                  <a:pt x="914" y="202"/>
                </a:cubicBezTo>
                <a:cubicBezTo>
                  <a:pt x="914" y="202"/>
                  <a:pt x="913" y="202"/>
                  <a:pt x="913" y="202"/>
                </a:cubicBezTo>
                <a:cubicBezTo>
                  <a:pt x="913" y="203"/>
                  <a:pt x="912" y="205"/>
                  <a:pt x="912" y="206"/>
                </a:cubicBezTo>
                <a:cubicBezTo>
                  <a:pt x="912" y="206"/>
                  <a:pt x="911" y="206"/>
                  <a:pt x="911" y="206"/>
                </a:cubicBezTo>
                <a:cubicBezTo>
                  <a:pt x="911" y="208"/>
                  <a:pt x="910" y="210"/>
                  <a:pt x="910" y="212"/>
                </a:cubicBezTo>
                <a:cubicBezTo>
                  <a:pt x="908" y="216"/>
                  <a:pt x="905" y="226"/>
                  <a:pt x="907" y="233"/>
                </a:cubicBezTo>
                <a:cubicBezTo>
                  <a:pt x="911" y="246"/>
                  <a:pt x="919" y="256"/>
                  <a:pt x="926" y="267"/>
                </a:cubicBezTo>
                <a:cubicBezTo>
                  <a:pt x="926" y="267"/>
                  <a:pt x="926" y="268"/>
                  <a:pt x="926" y="269"/>
                </a:cubicBezTo>
                <a:cubicBezTo>
                  <a:pt x="926" y="269"/>
                  <a:pt x="927" y="269"/>
                  <a:pt x="927" y="269"/>
                </a:cubicBezTo>
                <a:cubicBezTo>
                  <a:pt x="927" y="269"/>
                  <a:pt x="927" y="270"/>
                  <a:pt x="927" y="271"/>
                </a:cubicBezTo>
                <a:cubicBezTo>
                  <a:pt x="927" y="271"/>
                  <a:pt x="928" y="271"/>
                  <a:pt x="928" y="271"/>
                </a:cubicBezTo>
                <a:cubicBezTo>
                  <a:pt x="928" y="272"/>
                  <a:pt x="928" y="273"/>
                  <a:pt x="928" y="274"/>
                </a:cubicBezTo>
                <a:cubicBezTo>
                  <a:pt x="928" y="274"/>
                  <a:pt x="929" y="274"/>
                  <a:pt x="929" y="274"/>
                </a:cubicBezTo>
                <a:cubicBezTo>
                  <a:pt x="929" y="275"/>
                  <a:pt x="930" y="276"/>
                  <a:pt x="930" y="278"/>
                </a:cubicBezTo>
                <a:cubicBezTo>
                  <a:pt x="930" y="278"/>
                  <a:pt x="931" y="278"/>
                  <a:pt x="931" y="278"/>
                </a:cubicBezTo>
                <a:cubicBezTo>
                  <a:pt x="932" y="282"/>
                  <a:pt x="932" y="286"/>
                  <a:pt x="933" y="290"/>
                </a:cubicBezTo>
                <a:cubicBezTo>
                  <a:pt x="933" y="290"/>
                  <a:pt x="934" y="290"/>
                  <a:pt x="934" y="290"/>
                </a:cubicBezTo>
                <a:cubicBezTo>
                  <a:pt x="934" y="309"/>
                  <a:pt x="933" y="329"/>
                  <a:pt x="933" y="349"/>
                </a:cubicBezTo>
                <a:cubicBezTo>
                  <a:pt x="933" y="349"/>
                  <a:pt x="934" y="349"/>
                  <a:pt x="934" y="349"/>
                </a:cubicBezTo>
                <a:cubicBezTo>
                  <a:pt x="934" y="354"/>
                  <a:pt x="935" y="359"/>
                  <a:pt x="935" y="364"/>
                </a:cubicBezTo>
                <a:cubicBezTo>
                  <a:pt x="935" y="364"/>
                  <a:pt x="936" y="364"/>
                  <a:pt x="936" y="364"/>
                </a:cubicBezTo>
                <a:cubicBezTo>
                  <a:pt x="936" y="367"/>
                  <a:pt x="936" y="370"/>
                  <a:pt x="937" y="373"/>
                </a:cubicBezTo>
                <a:cubicBezTo>
                  <a:pt x="937" y="373"/>
                  <a:pt x="938" y="373"/>
                  <a:pt x="938" y="373"/>
                </a:cubicBezTo>
                <a:cubicBezTo>
                  <a:pt x="938" y="374"/>
                  <a:pt x="938" y="375"/>
                  <a:pt x="938" y="376"/>
                </a:cubicBezTo>
                <a:cubicBezTo>
                  <a:pt x="938" y="376"/>
                  <a:pt x="939" y="376"/>
                  <a:pt x="939" y="376"/>
                </a:cubicBezTo>
                <a:cubicBezTo>
                  <a:pt x="939" y="377"/>
                  <a:pt x="939" y="379"/>
                  <a:pt x="939" y="380"/>
                </a:cubicBezTo>
                <a:cubicBezTo>
                  <a:pt x="939" y="380"/>
                  <a:pt x="939" y="380"/>
                  <a:pt x="940" y="380"/>
                </a:cubicBezTo>
                <a:cubicBezTo>
                  <a:pt x="940" y="381"/>
                  <a:pt x="940" y="382"/>
                  <a:pt x="940" y="383"/>
                </a:cubicBezTo>
                <a:cubicBezTo>
                  <a:pt x="940" y="383"/>
                  <a:pt x="941" y="383"/>
                  <a:pt x="941" y="383"/>
                </a:cubicBezTo>
                <a:cubicBezTo>
                  <a:pt x="941" y="384"/>
                  <a:pt x="941" y="384"/>
                  <a:pt x="941" y="385"/>
                </a:cubicBezTo>
                <a:cubicBezTo>
                  <a:pt x="941" y="385"/>
                  <a:pt x="941" y="385"/>
                  <a:pt x="942" y="385"/>
                </a:cubicBezTo>
                <a:cubicBezTo>
                  <a:pt x="943" y="388"/>
                  <a:pt x="943" y="391"/>
                  <a:pt x="944" y="393"/>
                </a:cubicBezTo>
                <a:cubicBezTo>
                  <a:pt x="944" y="393"/>
                  <a:pt x="944" y="393"/>
                  <a:pt x="945" y="393"/>
                </a:cubicBezTo>
                <a:cubicBezTo>
                  <a:pt x="945" y="394"/>
                  <a:pt x="945" y="396"/>
                  <a:pt x="946" y="397"/>
                </a:cubicBezTo>
                <a:cubicBezTo>
                  <a:pt x="946" y="397"/>
                  <a:pt x="946" y="397"/>
                  <a:pt x="947" y="397"/>
                </a:cubicBezTo>
                <a:cubicBezTo>
                  <a:pt x="947" y="399"/>
                  <a:pt x="947" y="400"/>
                  <a:pt x="948" y="402"/>
                </a:cubicBezTo>
                <a:cubicBezTo>
                  <a:pt x="948" y="402"/>
                  <a:pt x="949" y="403"/>
                  <a:pt x="950" y="403"/>
                </a:cubicBezTo>
                <a:cubicBezTo>
                  <a:pt x="950" y="404"/>
                  <a:pt x="950" y="406"/>
                  <a:pt x="951" y="407"/>
                </a:cubicBezTo>
                <a:cubicBezTo>
                  <a:pt x="951" y="407"/>
                  <a:pt x="951" y="407"/>
                  <a:pt x="952" y="407"/>
                </a:cubicBezTo>
                <a:cubicBezTo>
                  <a:pt x="953" y="409"/>
                  <a:pt x="954" y="410"/>
                  <a:pt x="956" y="412"/>
                </a:cubicBezTo>
                <a:cubicBezTo>
                  <a:pt x="956" y="412"/>
                  <a:pt x="957" y="412"/>
                  <a:pt x="958" y="412"/>
                </a:cubicBezTo>
                <a:cubicBezTo>
                  <a:pt x="958" y="411"/>
                  <a:pt x="958" y="411"/>
                  <a:pt x="959" y="410"/>
                </a:cubicBezTo>
                <a:cubicBezTo>
                  <a:pt x="959" y="410"/>
                  <a:pt x="959" y="410"/>
                  <a:pt x="960" y="410"/>
                </a:cubicBezTo>
                <a:cubicBezTo>
                  <a:pt x="963" y="406"/>
                  <a:pt x="960" y="397"/>
                  <a:pt x="962" y="391"/>
                </a:cubicBezTo>
                <a:cubicBezTo>
                  <a:pt x="962" y="391"/>
                  <a:pt x="962" y="391"/>
                  <a:pt x="963" y="391"/>
                </a:cubicBezTo>
                <a:cubicBezTo>
                  <a:pt x="963" y="390"/>
                  <a:pt x="963" y="388"/>
                  <a:pt x="963" y="387"/>
                </a:cubicBezTo>
                <a:cubicBezTo>
                  <a:pt x="963" y="387"/>
                  <a:pt x="963" y="387"/>
                  <a:pt x="964" y="387"/>
                </a:cubicBezTo>
                <a:cubicBezTo>
                  <a:pt x="964" y="386"/>
                  <a:pt x="964" y="386"/>
                  <a:pt x="964" y="385"/>
                </a:cubicBezTo>
                <a:cubicBezTo>
                  <a:pt x="964" y="385"/>
                  <a:pt x="964" y="385"/>
                  <a:pt x="965" y="385"/>
                </a:cubicBezTo>
                <a:cubicBezTo>
                  <a:pt x="965" y="384"/>
                  <a:pt x="965" y="384"/>
                  <a:pt x="965" y="383"/>
                </a:cubicBezTo>
                <a:cubicBezTo>
                  <a:pt x="965" y="383"/>
                  <a:pt x="965" y="383"/>
                  <a:pt x="966" y="383"/>
                </a:cubicBezTo>
                <a:cubicBezTo>
                  <a:pt x="967" y="382"/>
                  <a:pt x="966" y="383"/>
                  <a:pt x="967" y="382"/>
                </a:cubicBezTo>
                <a:cubicBezTo>
                  <a:pt x="967" y="382"/>
                  <a:pt x="967" y="381"/>
                  <a:pt x="967" y="381"/>
                </a:cubicBezTo>
                <a:cubicBezTo>
                  <a:pt x="969" y="381"/>
                  <a:pt x="971" y="381"/>
                  <a:pt x="974" y="381"/>
                </a:cubicBezTo>
                <a:cubicBezTo>
                  <a:pt x="975" y="384"/>
                  <a:pt x="975" y="382"/>
                  <a:pt x="977" y="383"/>
                </a:cubicBezTo>
                <a:cubicBezTo>
                  <a:pt x="978" y="385"/>
                  <a:pt x="980" y="387"/>
                  <a:pt x="982" y="389"/>
                </a:cubicBezTo>
                <a:cubicBezTo>
                  <a:pt x="982" y="389"/>
                  <a:pt x="982" y="389"/>
                  <a:pt x="983" y="389"/>
                </a:cubicBezTo>
                <a:cubicBezTo>
                  <a:pt x="983" y="390"/>
                  <a:pt x="983" y="390"/>
                  <a:pt x="983" y="391"/>
                </a:cubicBezTo>
                <a:cubicBezTo>
                  <a:pt x="984" y="392"/>
                  <a:pt x="986" y="394"/>
                  <a:pt x="988" y="395"/>
                </a:cubicBezTo>
                <a:cubicBezTo>
                  <a:pt x="988" y="396"/>
                  <a:pt x="988" y="396"/>
                  <a:pt x="988" y="397"/>
                </a:cubicBezTo>
                <a:cubicBezTo>
                  <a:pt x="988" y="397"/>
                  <a:pt x="989" y="398"/>
                  <a:pt x="990" y="398"/>
                </a:cubicBezTo>
                <a:cubicBezTo>
                  <a:pt x="991" y="399"/>
                  <a:pt x="992" y="401"/>
                  <a:pt x="993" y="402"/>
                </a:cubicBezTo>
                <a:cubicBezTo>
                  <a:pt x="993" y="402"/>
                  <a:pt x="994" y="402"/>
                  <a:pt x="995" y="402"/>
                </a:cubicBezTo>
                <a:cubicBezTo>
                  <a:pt x="995" y="403"/>
                  <a:pt x="995" y="403"/>
                  <a:pt x="996" y="404"/>
                </a:cubicBezTo>
                <a:cubicBezTo>
                  <a:pt x="997" y="404"/>
                  <a:pt x="998" y="404"/>
                  <a:pt x="999" y="404"/>
                </a:cubicBezTo>
                <a:cubicBezTo>
                  <a:pt x="999" y="404"/>
                  <a:pt x="999" y="405"/>
                  <a:pt x="999" y="405"/>
                </a:cubicBezTo>
                <a:cubicBezTo>
                  <a:pt x="999" y="405"/>
                  <a:pt x="1000" y="404"/>
                  <a:pt x="1003" y="404"/>
                </a:cubicBezTo>
                <a:cubicBezTo>
                  <a:pt x="1004" y="402"/>
                  <a:pt x="1006" y="399"/>
                  <a:pt x="1008" y="397"/>
                </a:cubicBezTo>
                <a:cubicBezTo>
                  <a:pt x="1008" y="395"/>
                  <a:pt x="1008" y="392"/>
                  <a:pt x="1009" y="390"/>
                </a:cubicBezTo>
                <a:cubicBezTo>
                  <a:pt x="1011" y="382"/>
                  <a:pt x="1011" y="372"/>
                  <a:pt x="1012" y="360"/>
                </a:cubicBezTo>
                <a:cubicBezTo>
                  <a:pt x="1012" y="360"/>
                  <a:pt x="1013" y="360"/>
                  <a:pt x="1014" y="360"/>
                </a:cubicBezTo>
                <a:cubicBezTo>
                  <a:pt x="1015" y="364"/>
                  <a:pt x="1016" y="368"/>
                  <a:pt x="1018" y="371"/>
                </a:cubicBezTo>
                <a:cubicBezTo>
                  <a:pt x="1018" y="371"/>
                  <a:pt x="1018" y="371"/>
                  <a:pt x="1018" y="371"/>
                </a:cubicBezTo>
                <a:cubicBezTo>
                  <a:pt x="1018" y="372"/>
                  <a:pt x="1018" y="373"/>
                  <a:pt x="1018" y="373"/>
                </a:cubicBezTo>
                <a:cubicBezTo>
                  <a:pt x="1019" y="373"/>
                  <a:pt x="1019" y="373"/>
                  <a:pt x="1019" y="373"/>
                </a:cubicBezTo>
                <a:cubicBezTo>
                  <a:pt x="1019" y="374"/>
                  <a:pt x="1019" y="375"/>
                  <a:pt x="1019" y="376"/>
                </a:cubicBezTo>
                <a:cubicBezTo>
                  <a:pt x="1020" y="376"/>
                  <a:pt x="1020" y="376"/>
                  <a:pt x="1020" y="376"/>
                </a:cubicBezTo>
                <a:cubicBezTo>
                  <a:pt x="1020" y="377"/>
                  <a:pt x="1020" y="377"/>
                  <a:pt x="1020" y="378"/>
                </a:cubicBezTo>
                <a:cubicBezTo>
                  <a:pt x="1021" y="378"/>
                  <a:pt x="1021" y="378"/>
                  <a:pt x="1021" y="378"/>
                </a:cubicBezTo>
                <a:cubicBezTo>
                  <a:pt x="1022" y="379"/>
                  <a:pt x="1022" y="381"/>
                  <a:pt x="1022" y="382"/>
                </a:cubicBezTo>
                <a:cubicBezTo>
                  <a:pt x="1023" y="382"/>
                  <a:pt x="1023" y="382"/>
                  <a:pt x="1023" y="382"/>
                </a:cubicBezTo>
                <a:cubicBezTo>
                  <a:pt x="1023" y="383"/>
                  <a:pt x="1023" y="384"/>
                  <a:pt x="1023" y="385"/>
                </a:cubicBezTo>
                <a:cubicBezTo>
                  <a:pt x="1024" y="385"/>
                  <a:pt x="1024" y="385"/>
                  <a:pt x="1024" y="385"/>
                </a:cubicBezTo>
                <a:cubicBezTo>
                  <a:pt x="1025" y="386"/>
                  <a:pt x="1025" y="388"/>
                  <a:pt x="1025" y="389"/>
                </a:cubicBezTo>
                <a:cubicBezTo>
                  <a:pt x="1026" y="389"/>
                  <a:pt x="1026" y="389"/>
                  <a:pt x="1026" y="389"/>
                </a:cubicBezTo>
                <a:cubicBezTo>
                  <a:pt x="1026" y="390"/>
                  <a:pt x="1026" y="391"/>
                  <a:pt x="1026" y="392"/>
                </a:cubicBezTo>
                <a:cubicBezTo>
                  <a:pt x="1027" y="392"/>
                  <a:pt x="1027" y="392"/>
                  <a:pt x="1027" y="392"/>
                </a:cubicBezTo>
                <a:cubicBezTo>
                  <a:pt x="1027" y="393"/>
                  <a:pt x="1027" y="393"/>
                  <a:pt x="1027" y="394"/>
                </a:cubicBezTo>
                <a:cubicBezTo>
                  <a:pt x="1028" y="394"/>
                  <a:pt x="1028" y="394"/>
                  <a:pt x="1028" y="394"/>
                </a:cubicBezTo>
                <a:cubicBezTo>
                  <a:pt x="1029" y="395"/>
                  <a:pt x="1029" y="397"/>
                  <a:pt x="1029" y="398"/>
                </a:cubicBezTo>
                <a:cubicBezTo>
                  <a:pt x="1030" y="398"/>
                  <a:pt x="1030" y="398"/>
                  <a:pt x="1030" y="398"/>
                </a:cubicBezTo>
                <a:cubicBezTo>
                  <a:pt x="1030" y="399"/>
                  <a:pt x="1030" y="400"/>
                  <a:pt x="1030" y="401"/>
                </a:cubicBezTo>
                <a:cubicBezTo>
                  <a:pt x="1031" y="401"/>
                  <a:pt x="1031" y="401"/>
                  <a:pt x="1031" y="401"/>
                </a:cubicBezTo>
                <a:cubicBezTo>
                  <a:pt x="1031" y="402"/>
                  <a:pt x="1031" y="402"/>
                  <a:pt x="1031" y="403"/>
                </a:cubicBezTo>
                <a:cubicBezTo>
                  <a:pt x="1032" y="403"/>
                  <a:pt x="1032" y="403"/>
                  <a:pt x="1032" y="403"/>
                </a:cubicBezTo>
                <a:cubicBezTo>
                  <a:pt x="1033" y="404"/>
                  <a:pt x="1033" y="406"/>
                  <a:pt x="1033" y="407"/>
                </a:cubicBezTo>
                <a:cubicBezTo>
                  <a:pt x="1034" y="407"/>
                  <a:pt x="1034" y="407"/>
                  <a:pt x="1034" y="407"/>
                </a:cubicBezTo>
                <a:cubicBezTo>
                  <a:pt x="1034" y="408"/>
                  <a:pt x="1034" y="409"/>
                  <a:pt x="1034" y="410"/>
                </a:cubicBezTo>
                <a:cubicBezTo>
                  <a:pt x="1035" y="410"/>
                  <a:pt x="1035" y="410"/>
                  <a:pt x="1035" y="410"/>
                </a:cubicBezTo>
                <a:cubicBezTo>
                  <a:pt x="1035" y="411"/>
                  <a:pt x="1035" y="411"/>
                  <a:pt x="1035" y="412"/>
                </a:cubicBezTo>
                <a:cubicBezTo>
                  <a:pt x="1036" y="412"/>
                  <a:pt x="1036" y="412"/>
                  <a:pt x="1036" y="412"/>
                </a:cubicBezTo>
                <a:cubicBezTo>
                  <a:pt x="1036" y="413"/>
                  <a:pt x="1036" y="413"/>
                  <a:pt x="1036" y="414"/>
                </a:cubicBezTo>
                <a:cubicBezTo>
                  <a:pt x="1037" y="414"/>
                  <a:pt x="1037" y="414"/>
                  <a:pt x="1037" y="414"/>
                </a:cubicBezTo>
                <a:cubicBezTo>
                  <a:pt x="1037" y="415"/>
                  <a:pt x="1037" y="415"/>
                  <a:pt x="1037" y="416"/>
                </a:cubicBezTo>
                <a:cubicBezTo>
                  <a:pt x="1038" y="416"/>
                  <a:pt x="1038" y="416"/>
                  <a:pt x="1038" y="416"/>
                </a:cubicBezTo>
                <a:cubicBezTo>
                  <a:pt x="1038" y="417"/>
                  <a:pt x="1038" y="418"/>
                  <a:pt x="1038" y="419"/>
                </a:cubicBezTo>
                <a:cubicBezTo>
                  <a:pt x="1039" y="419"/>
                  <a:pt x="1039" y="419"/>
                  <a:pt x="1039" y="419"/>
                </a:cubicBezTo>
                <a:cubicBezTo>
                  <a:pt x="1039" y="420"/>
                  <a:pt x="1039" y="420"/>
                  <a:pt x="1039" y="421"/>
                </a:cubicBezTo>
                <a:cubicBezTo>
                  <a:pt x="1040" y="421"/>
                  <a:pt x="1040" y="421"/>
                  <a:pt x="1040" y="421"/>
                </a:cubicBezTo>
                <a:cubicBezTo>
                  <a:pt x="1040" y="425"/>
                  <a:pt x="1040" y="429"/>
                  <a:pt x="1040" y="433"/>
                </a:cubicBezTo>
                <a:cubicBezTo>
                  <a:pt x="1040" y="442"/>
                  <a:pt x="1040" y="452"/>
                  <a:pt x="1040" y="461"/>
                </a:cubicBezTo>
                <a:cubicBezTo>
                  <a:pt x="1040" y="466"/>
                  <a:pt x="1039" y="469"/>
                  <a:pt x="1040" y="473"/>
                </a:cubicBezTo>
                <a:cubicBezTo>
                  <a:pt x="1041" y="473"/>
                  <a:pt x="1041" y="473"/>
                  <a:pt x="1041" y="473"/>
                </a:cubicBezTo>
                <a:cubicBezTo>
                  <a:pt x="1041" y="471"/>
                  <a:pt x="1041" y="470"/>
                  <a:pt x="1041" y="469"/>
                </a:cubicBezTo>
                <a:cubicBezTo>
                  <a:pt x="1055" y="469"/>
                  <a:pt x="1065" y="473"/>
                  <a:pt x="1075" y="476"/>
                </a:cubicBezTo>
                <a:cubicBezTo>
                  <a:pt x="1079" y="476"/>
                  <a:pt x="1082" y="476"/>
                  <a:pt x="1085" y="476"/>
                </a:cubicBezTo>
                <a:cubicBezTo>
                  <a:pt x="1085" y="476"/>
                  <a:pt x="1085" y="476"/>
                  <a:pt x="1085" y="477"/>
                </a:cubicBezTo>
                <a:cubicBezTo>
                  <a:pt x="1092" y="476"/>
                  <a:pt x="1098" y="475"/>
                  <a:pt x="1104" y="475"/>
                </a:cubicBezTo>
                <a:cubicBezTo>
                  <a:pt x="1104" y="474"/>
                  <a:pt x="1104" y="474"/>
                  <a:pt x="1104" y="474"/>
                </a:cubicBezTo>
                <a:cubicBezTo>
                  <a:pt x="1108" y="473"/>
                  <a:pt x="1113" y="473"/>
                  <a:pt x="1117" y="473"/>
                </a:cubicBezTo>
                <a:cubicBezTo>
                  <a:pt x="1117" y="472"/>
                  <a:pt x="1117" y="472"/>
                  <a:pt x="1117" y="472"/>
                </a:cubicBezTo>
                <a:cubicBezTo>
                  <a:pt x="1119" y="472"/>
                  <a:pt x="1121" y="472"/>
                  <a:pt x="1123" y="472"/>
                </a:cubicBezTo>
                <a:cubicBezTo>
                  <a:pt x="1123" y="471"/>
                  <a:pt x="1123" y="471"/>
                  <a:pt x="1123" y="471"/>
                </a:cubicBezTo>
                <a:cubicBezTo>
                  <a:pt x="1124" y="471"/>
                  <a:pt x="1126" y="471"/>
                  <a:pt x="1127" y="471"/>
                </a:cubicBezTo>
                <a:cubicBezTo>
                  <a:pt x="1127" y="470"/>
                  <a:pt x="1127" y="470"/>
                  <a:pt x="1127" y="470"/>
                </a:cubicBezTo>
                <a:cubicBezTo>
                  <a:pt x="1128" y="470"/>
                  <a:pt x="1129" y="470"/>
                  <a:pt x="1130" y="470"/>
                </a:cubicBezTo>
                <a:cubicBezTo>
                  <a:pt x="1130" y="469"/>
                  <a:pt x="1130" y="469"/>
                  <a:pt x="1130" y="469"/>
                </a:cubicBezTo>
                <a:cubicBezTo>
                  <a:pt x="1132" y="468"/>
                  <a:pt x="1134" y="467"/>
                  <a:pt x="1136" y="467"/>
                </a:cubicBezTo>
                <a:cubicBezTo>
                  <a:pt x="1136" y="466"/>
                  <a:pt x="1136" y="466"/>
                  <a:pt x="1136" y="466"/>
                </a:cubicBezTo>
                <a:cubicBezTo>
                  <a:pt x="1137" y="466"/>
                  <a:pt x="1137" y="466"/>
                  <a:pt x="1138" y="466"/>
                </a:cubicBezTo>
                <a:cubicBezTo>
                  <a:pt x="1138" y="465"/>
                  <a:pt x="1138" y="465"/>
                  <a:pt x="1138" y="465"/>
                </a:cubicBezTo>
                <a:cubicBezTo>
                  <a:pt x="1139" y="465"/>
                  <a:pt x="1139" y="465"/>
                  <a:pt x="1140" y="465"/>
                </a:cubicBezTo>
                <a:cubicBezTo>
                  <a:pt x="1140" y="464"/>
                  <a:pt x="1140" y="464"/>
                  <a:pt x="1140" y="464"/>
                </a:cubicBezTo>
                <a:cubicBezTo>
                  <a:pt x="1141" y="464"/>
                  <a:pt x="1141" y="464"/>
                  <a:pt x="1142" y="464"/>
                </a:cubicBezTo>
                <a:cubicBezTo>
                  <a:pt x="1142" y="463"/>
                  <a:pt x="1143" y="462"/>
                  <a:pt x="1143" y="462"/>
                </a:cubicBezTo>
                <a:cubicBezTo>
                  <a:pt x="1145" y="461"/>
                  <a:pt x="1146" y="461"/>
                  <a:pt x="1148" y="461"/>
                </a:cubicBezTo>
                <a:cubicBezTo>
                  <a:pt x="1148" y="461"/>
                  <a:pt x="1148" y="461"/>
                  <a:pt x="1148" y="462"/>
                </a:cubicBezTo>
                <a:cubicBezTo>
                  <a:pt x="1152" y="465"/>
                  <a:pt x="1149" y="476"/>
                  <a:pt x="1148" y="481"/>
                </a:cubicBezTo>
                <a:cubicBezTo>
                  <a:pt x="1148" y="482"/>
                  <a:pt x="1148" y="483"/>
                  <a:pt x="1148" y="485"/>
                </a:cubicBezTo>
                <a:cubicBezTo>
                  <a:pt x="1148" y="485"/>
                  <a:pt x="1147" y="485"/>
                  <a:pt x="1147" y="485"/>
                </a:cubicBezTo>
                <a:cubicBezTo>
                  <a:pt x="1147" y="486"/>
                  <a:pt x="1147" y="487"/>
                  <a:pt x="1147" y="488"/>
                </a:cubicBezTo>
                <a:cubicBezTo>
                  <a:pt x="1147" y="488"/>
                  <a:pt x="1146" y="488"/>
                  <a:pt x="1146" y="488"/>
                </a:cubicBezTo>
                <a:cubicBezTo>
                  <a:pt x="1146" y="489"/>
                  <a:pt x="1146" y="490"/>
                  <a:pt x="1146" y="491"/>
                </a:cubicBezTo>
                <a:cubicBezTo>
                  <a:pt x="1146" y="491"/>
                  <a:pt x="1145" y="491"/>
                  <a:pt x="1145" y="491"/>
                </a:cubicBezTo>
                <a:cubicBezTo>
                  <a:pt x="1145" y="491"/>
                  <a:pt x="1145" y="492"/>
                  <a:pt x="1145" y="493"/>
                </a:cubicBezTo>
                <a:cubicBezTo>
                  <a:pt x="1145" y="493"/>
                  <a:pt x="1144" y="493"/>
                  <a:pt x="1144" y="493"/>
                </a:cubicBezTo>
                <a:cubicBezTo>
                  <a:pt x="1144" y="493"/>
                  <a:pt x="1144" y="494"/>
                  <a:pt x="1144" y="495"/>
                </a:cubicBezTo>
                <a:cubicBezTo>
                  <a:pt x="1143" y="495"/>
                  <a:pt x="1143" y="495"/>
                  <a:pt x="1142" y="496"/>
                </a:cubicBezTo>
                <a:cubicBezTo>
                  <a:pt x="1142" y="496"/>
                  <a:pt x="1142" y="497"/>
                  <a:pt x="1142" y="498"/>
                </a:cubicBezTo>
                <a:cubicBezTo>
                  <a:pt x="1141" y="498"/>
                  <a:pt x="1141" y="498"/>
                  <a:pt x="1140" y="499"/>
                </a:cubicBezTo>
                <a:cubicBezTo>
                  <a:pt x="1140" y="499"/>
                  <a:pt x="1140" y="500"/>
                  <a:pt x="1140" y="501"/>
                </a:cubicBezTo>
                <a:cubicBezTo>
                  <a:pt x="1139" y="501"/>
                  <a:pt x="1138" y="502"/>
                  <a:pt x="1137" y="503"/>
                </a:cubicBezTo>
                <a:cubicBezTo>
                  <a:pt x="1134" y="506"/>
                  <a:pt x="1130" y="510"/>
                  <a:pt x="1127" y="514"/>
                </a:cubicBezTo>
                <a:cubicBezTo>
                  <a:pt x="1125" y="515"/>
                  <a:pt x="1124" y="516"/>
                  <a:pt x="1122" y="518"/>
                </a:cubicBezTo>
                <a:cubicBezTo>
                  <a:pt x="1122" y="519"/>
                  <a:pt x="1121" y="520"/>
                  <a:pt x="1121" y="522"/>
                </a:cubicBezTo>
                <a:cubicBezTo>
                  <a:pt x="1121" y="522"/>
                  <a:pt x="1120" y="522"/>
                  <a:pt x="1120" y="522"/>
                </a:cubicBezTo>
                <a:cubicBezTo>
                  <a:pt x="1120" y="525"/>
                  <a:pt x="1121" y="528"/>
                  <a:pt x="1121" y="531"/>
                </a:cubicBezTo>
                <a:cubicBezTo>
                  <a:pt x="1122" y="531"/>
                  <a:pt x="1122" y="531"/>
                  <a:pt x="1123" y="532"/>
                </a:cubicBezTo>
                <a:cubicBezTo>
                  <a:pt x="1123" y="533"/>
                  <a:pt x="1124" y="534"/>
                  <a:pt x="1124" y="536"/>
                </a:cubicBezTo>
                <a:cubicBezTo>
                  <a:pt x="1125" y="536"/>
                  <a:pt x="1126" y="537"/>
                  <a:pt x="1127" y="537"/>
                </a:cubicBezTo>
                <a:cubicBezTo>
                  <a:pt x="1127" y="538"/>
                  <a:pt x="1127" y="539"/>
                  <a:pt x="1127" y="539"/>
                </a:cubicBezTo>
                <a:cubicBezTo>
                  <a:pt x="1128" y="540"/>
                  <a:pt x="1128" y="540"/>
                  <a:pt x="1129" y="540"/>
                </a:cubicBezTo>
                <a:cubicBezTo>
                  <a:pt x="1129" y="541"/>
                  <a:pt x="1129" y="542"/>
                  <a:pt x="1129" y="542"/>
                </a:cubicBezTo>
                <a:cubicBezTo>
                  <a:pt x="1132" y="547"/>
                  <a:pt x="1135" y="549"/>
                  <a:pt x="1135" y="556"/>
                </a:cubicBezTo>
                <a:cubicBezTo>
                  <a:pt x="1134" y="557"/>
                  <a:pt x="1133" y="558"/>
                  <a:pt x="1132" y="558"/>
                </a:cubicBezTo>
                <a:cubicBezTo>
                  <a:pt x="1132" y="559"/>
                  <a:pt x="1132" y="559"/>
                  <a:pt x="1132" y="559"/>
                </a:cubicBezTo>
                <a:cubicBezTo>
                  <a:pt x="1126" y="563"/>
                  <a:pt x="1102" y="561"/>
                  <a:pt x="1091" y="561"/>
                </a:cubicBezTo>
                <a:cubicBezTo>
                  <a:pt x="1086" y="561"/>
                  <a:pt x="1080" y="561"/>
                  <a:pt x="1074" y="561"/>
                </a:cubicBezTo>
                <a:cubicBezTo>
                  <a:pt x="1071" y="561"/>
                  <a:pt x="1051" y="559"/>
                  <a:pt x="1046" y="560"/>
                </a:cubicBezTo>
                <a:cubicBezTo>
                  <a:pt x="1046" y="561"/>
                  <a:pt x="1046" y="561"/>
                  <a:pt x="1046" y="561"/>
                </a:cubicBezTo>
                <a:cubicBezTo>
                  <a:pt x="1045" y="561"/>
                  <a:pt x="1044" y="561"/>
                  <a:pt x="1043" y="561"/>
                </a:cubicBezTo>
                <a:cubicBezTo>
                  <a:pt x="1043" y="562"/>
                  <a:pt x="1043" y="563"/>
                  <a:pt x="1042" y="563"/>
                </a:cubicBezTo>
                <a:cubicBezTo>
                  <a:pt x="1041" y="564"/>
                  <a:pt x="1040" y="564"/>
                  <a:pt x="1039" y="564"/>
                </a:cubicBezTo>
                <a:cubicBezTo>
                  <a:pt x="1039" y="565"/>
                  <a:pt x="1039" y="565"/>
                  <a:pt x="1039" y="565"/>
                </a:cubicBezTo>
                <a:cubicBezTo>
                  <a:pt x="1039" y="565"/>
                  <a:pt x="1038" y="565"/>
                  <a:pt x="1037" y="565"/>
                </a:cubicBezTo>
                <a:cubicBezTo>
                  <a:pt x="1036" y="567"/>
                  <a:pt x="1035" y="568"/>
                  <a:pt x="1034" y="569"/>
                </a:cubicBezTo>
                <a:cubicBezTo>
                  <a:pt x="1034" y="569"/>
                  <a:pt x="1033" y="569"/>
                  <a:pt x="1032" y="569"/>
                </a:cubicBezTo>
                <a:cubicBezTo>
                  <a:pt x="1030" y="572"/>
                  <a:pt x="1028" y="575"/>
                  <a:pt x="1025" y="577"/>
                </a:cubicBezTo>
                <a:cubicBezTo>
                  <a:pt x="1022" y="580"/>
                  <a:pt x="1019" y="583"/>
                  <a:pt x="1017" y="585"/>
                </a:cubicBezTo>
                <a:cubicBezTo>
                  <a:pt x="1017" y="586"/>
                  <a:pt x="1017" y="587"/>
                  <a:pt x="1017" y="587"/>
                </a:cubicBezTo>
                <a:cubicBezTo>
                  <a:pt x="1015" y="588"/>
                  <a:pt x="1014" y="589"/>
                  <a:pt x="1013" y="590"/>
                </a:cubicBezTo>
                <a:cubicBezTo>
                  <a:pt x="1013" y="591"/>
                  <a:pt x="1013" y="592"/>
                  <a:pt x="1013" y="592"/>
                </a:cubicBezTo>
                <a:cubicBezTo>
                  <a:pt x="1012" y="593"/>
                  <a:pt x="1011" y="593"/>
                  <a:pt x="1011" y="593"/>
                </a:cubicBezTo>
                <a:cubicBezTo>
                  <a:pt x="1010" y="595"/>
                  <a:pt x="1009" y="597"/>
                  <a:pt x="1009" y="599"/>
                </a:cubicBezTo>
                <a:cubicBezTo>
                  <a:pt x="1008" y="599"/>
                  <a:pt x="1008" y="599"/>
                  <a:pt x="1008" y="599"/>
                </a:cubicBezTo>
                <a:cubicBezTo>
                  <a:pt x="1008" y="600"/>
                  <a:pt x="1008" y="601"/>
                  <a:pt x="1008" y="601"/>
                </a:cubicBezTo>
                <a:cubicBezTo>
                  <a:pt x="1007" y="601"/>
                  <a:pt x="1007" y="601"/>
                  <a:pt x="1007" y="601"/>
                </a:cubicBezTo>
                <a:cubicBezTo>
                  <a:pt x="1007" y="605"/>
                  <a:pt x="1007" y="609"/>
                  <a:pt x="1007" y="612"/>
                </a:cubicBezTo>
                <a:cubicBezTo>
                  <a:pt x="1010" y="614"/>
                  <a:pt x="1009" y="615"/>
                  <a:pt x="1011" y="618"/>
                </a:cubicBezTo>
                <a:cubicBezTo>
                  <a:pt x="1011" y="618"/>
                  <a:pt x="1012" y="619"/>
                  <a:pt x="1013" y="619"/>
                </a:cubicBezTo>
                <a:cubicBezTo>
                  <a:pt x="1013" y="620"/>
                  <a:pt x="1013" y="620"/>
                  <a:pt x="1013" y="621"/>
                </a:cubicBezTo>
                <a:cubicBezTo>
                  <a:pt x="1013" y="621"/>
                  <a:pt x="1013" y="621"/>
                  <a:pt x="1014" y="621"/>
                </a:cubicBezTo>
                <a:cubicBezTo>
                  <a:pt x="1014" y="622"/>
                  <a:pt x="1014" y="622"/>
                  <a:pt x="1014" y="623"/>
                </a:cubicBezTo>
                <a:cubicBezTo>
                  <a:pt x="1014" y="623"/>
                  <a:pt x="1014" y="623"/>
                  <a:pt x="1015" y="623"/>
                </a:cubicBezTo>
                <a:cubicBezTo>
                  <a:pt x="1015" y="624"/>
                  <a:pt x="1015" y="624"/>
                  <a:pt x="1015" y="625"/>
                </a:cubicBezTo>
                <a:cubicBezTo>
                  <a:pt x="1015" y="625"/>
                  <a:pt x="1015" y="625"/>
                  <a:pt x="1015" y="625"/>
                </a:cubicBezTo>
                <a:cubicBezTo>
                  <a:pt x="1015" y="626"/>
                  <a:pt x="1015" y="627"/>
                  <a:pt x="1015" y="628"/>
                </a:cubicBezTo>
                <a:cubicBezTo>
                  <a:pt x="1016" y="628"/>
                  <a:pt x="1016" y="628"/>
                  <a:pt x="1017" y="628"/>
                </a:cubicBezTo>
                <a:cubicBezTo>
                  <a:pt x="1017" y="629"/>
                  <a:pt x="1017" y="631"/>
                  <a:pt x="1018" y="632"/>
                </a:cubicBezTo>
                <a:cubicBezTo>
                  <a:pt x="1018" y="632"/>
                  <a:pt x="1018" y="632"/>
                  <a:pt x="1018" y="632"/>
                </a:cubicBezTo>
                <a:cubicBezTo>
                  <a:pt x="1019" y="634"/>
                  <a:pt x="1019" y="636"/>
                  <a:pt x="1019" y="638"/>
                </a:cubicBezTo>
                <a:cubicBezTo>
                  <a:pt x="1020" y="638"/>
                  <a:pt x="1020" y="638"/>
                  <a:pt x="1020" y="638"/>
                </a:cubicBezTo>
                <a:cubicBezTo>
                  <a:pt x="1020" y="639"/>
                  <a:pt x="1020" y="640"/>
                  <a:pt x="1020" y="641"/>
                </a:cubicBezTo>
                <a:cubicBezTo>
                  <a:pt x="1021" y="641"/>
                  <a:pt x="1021" y="641"/>
                  <a:pt x="1021" y="641"/>
                </a:cubicBezTo>
                <a:cubicBezTo>
                  <a:pt x="1021" y="642"/>
                  <a:pt x="1021" y="643"/>
                  <a:pt x="1021" y="644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2" y="645"/>
                  <a:pt x="1022" y="646"/>
                  <a:pt x="1022" y="647"/>
                </a:cubicBezTo>
                <a:cubicBezTo>
                  <a:pt x="1023" y="647"/>
                  <a:pt x="1023" y="647"/>
                  <a:pt x="1023" y="647"/>
                </a:cubicBezTo>
                <a:cubicBezTo>
                  <a:pt x="1023" y="648"/>
                  <a:pt x="1023" y="649"/>
                  <a:pt x="1023" y="650"/>
                </a:cubicBezTo>
                <a:cubicBezTo>
                  <a:pt x="1024" y="650"/>
                  <a:pt x="1024" y="650"/>
                  <a:pt x="1024" y="650"/>
                </a:cubicBezTo>
                <a:cubicBezTo>
                  <a:pt x="1025" y="653"/>
                  <a:pt x="1025" y="656"/>
                  <a:pt x="1025" y="659"/>
                </a:cubicBezTo>
                <a:cubicBezTo>
                  <a:pt x="1027" y="663"/>
                  <a:pt x="1029" y="671"/>
                  <a:pt x="1027" y="677"/>
                </a:cubicBezTo>
                <a:cubicBezTo>
                  <a:pt x="1027" y="677"/>
                  <a:pt x="1027" y="677"/>
                  <a:pt x="1026" y="677"/>
                </a:cubicBezTo>
                <a:cubicBezTo>
                  <a:pt x="1026" y="679"/>
                  <a:pt x="1026" y="680"/>
                  <a:pt x="1025" y="682"/>
                </a:cubicBezTo>
                <a:cubicBezTo>
                  <a:pt x="1024" y="682"/>
                  <a:pt x="1024" y="684"/>
                  <a:pt x="1023" y="684"/>
                </a:cubicBezTo>
                <a:cubicBezTo>
                  <a:pt x="1020" y="685"/>
                  <a:pt x="1018" y="686"/>
                  <a:pt x="1015" y="687"/>
                </a:cubicBezTo>
                <a:cubicBezTo>
                  <a:pt x="1015" y="687"/>
                  <a:pt x="1015" y="688"/>
                  <a:pt x="1015" y="688"/>
                </a:cubicBezTo>
                <a:cubicBezTo>
                  <a:pt x="1013" y="688"/>
                  <a:pt x="1012" y="689"/>
                  <a:pt x="1011" y="689"/>
                </a:cubicBezTo>
                <a:cubicBezTo>
                  <a:pt x="1011" y="689"/>
                  <a:pt x="1011" y="690"/>
                  <a:pt x="1011" y="690"/>
                </a:cubicBezTo>
                <a:cubicBezTo>
                  <a:pt x="1010" y="690"/>
                  <a:pt x="1009" y="691"/>
                  <a:pt x="1008" y="691"/>
                </a:cubicBezTo>
                <a:cubicBezTo>
                  <a:pt x="1007" y="692"/>
                  <a:pt x="1007" y="692"/>
                  <a:pt x="1007" y="693"/>
                </a:cubicBezTo>
                <a:cubicBezTo>
                  <a:pt x="1006" y="693"/>
                  <a:pt x="1005" y="693"/>
                  <a:pt x="1005" y="693"/>
                </a:cubicBezTo>
                <a:cubicBezTo>
                  <a:pt x="1004" y="693"/>
                  <a:pt x="1004" y="694"/>
                  <a:pt x="1004" y="695"/>
                </a:cubicBezTo>
                <a:cubicBezTo>
                  <a:pt x="1003" y="695"/>
                  <a:pt x="1002" y="695"/>
                  <a:pt x="1001" y="696"/>
                </a:cubicBezTo>
                <a:cubicBezTo>
                  <a:pt x="999" y="698"/>
                  <a:pt x="997" y="700"/>
                  <a:pt x="996" y="702"/>
                </a:cubicBezTo>
                <a:cubicBezTo>
                  <a:pt x="995" y="702"/>
                  <a:pt x="994" y="702"/>
                  <a:pt x="994" y="702"/>
                </a:cubicBezTo>
                <a:cubicBezTo>
                  <a:pt x="993" y="703"/>
                  <a:pt x="992" y="704"/>
                  <a:pt x="991" y="706"/>
                </a:cubicBezTo>
                <a:cubicBezTo>
                  <a:pt x="990" y="706"/>
                  <a:pt x="990" y="706"/>
                  <a:pt x="990" y="706"/>
                </a:cubicBezTo>
                <a:cubicBezTo>
                  <a:pt x="990" y="706"/>
                  <a:pt x="990" y="707"/>
                  <a:pt x="990" y="708"/>
                </a:cubicBezTo>
                <a:cubicBezTo>
                  <a:pt x="988" y="709"/>
                  <a:pt x="987" y="710"/>
                  <a:pt x="986" y="711"/>
                </a:cubicBezTo>
                <a:cubicBezTo>
                  <a:pt x="986" y="711"/>
                  <a:pt x="986" y="712"/>
                  <a:pt x="986" y="713"/>
                </a:cubicBezTo>
                <a:cubicBezTo>
                  <a:pt x="985" y="713"/>
                  <a:pt x="984" y="713"/>
                  <a:pt x="984" y="714"/>
                </a:cubicBezTo>
                <a:cubicBezTo>
                  <a:pt x="984" y="714"/>
                  <a:pt x="984" y="715"/>
                  <a:pt x="984" y="716"/>
                </a:cubicBezTo>
                <a:cubicBezTo>
                  <a:pt x="983" y="716"/>
                  <a:pt x="982" y="716"/>
                  <a:pt x="982" y="717"/>
                </a:cubicBezTo>
                <a:cubicBezTo>
                  <a:pt x="981" y="718"/>
                  <a:pt x="981" y="720"/>
                  <a:pt x="981" y="722"/>
                </a:cubicBezTo>
                <a:cubicBezTo>
                  <a:pt x="980" y="722"/>
                  <a:pt x="980" y="722"/>
                  <a:pt x="980" y="722"/>
                </a:cubicBezTo>
                <a:cubicBezTo>
                  <a:pt x="980" y="725"/>
                  <a:pt x="980" y="728"/>
                  <a:pt x="980" y="732"/>
                </a:cubicBezTo>
                <a:cubicBezTo>
                  <a:pt x="982" y="733"/>
                  <a:pt x="983" y="736"/>
                  <a:pt x="985" y="738"/>
                </a:cubicBezTo>
                <a:cubicBezTo>
                  <a:pt x="985" y="738"/>
                  <a:pt x="986" y="738"/>
                  <a:pt x="987" y="738"/>
                </a:cubicBezTo>
                <a:cubicBezTo>
                  <a:pt x="988" y="739"/>
                  <a:pt x="989" y="740"/>
                  <a:pt x="990" y="742"/>
                </a:cubicBezTo>
                <a:cubicBezTo>
                  <a:pt x="990" y="742"/>
                  <a:pt x="991" y="742"/>
                  <a:pt x="992" y="742"/>
                </a:cubicBezTo>
                <a:cubicBezTo>
                  <a:pt x="992" y="743"/>
                  <a:pt x="993" y="744"/>
                  <a:pt x="994" y="745"/>
                </a:cubicBezTo>
                <a:cubicBezTo>
                  <a:pt x="994" y="745"/>
                  <a:pt x="995" y="745"/>
                  <a:pt x="996" y="745"/>
                </a:cubicBezTo>
                <a:cubicBezTo>
                  <a:pt x="996" y="746"/>
                  <a:pt x="997" y="747"/>
                  <a:pt x="998" y="748"/>
                </a:cubicBezTo>
                <a:cubicBezTo>
                  <a:pt x="998" y="748"/>
                  <a:pt x="999" y="748"/>
                  <a:pt x="1000" y="748"/>
                </a:cubicBezTo>
                <a:cubicBezTo>
                  <a:pt x="1000" y="748"/>
                  <a:pt x="1000" y="749"/>
                  <a:pt x="1001" y="750"/>
                </a:cubicBezTo>
                <a:cubicBezTo>
                  <a:pt x="1001" y="750"/>
                  <a:pt x="1002" y="750"/>
                  <a:pt x="1003" y="750"/>
                </a:cubicBezTo>
                <a:cubicBezTo>
                  <a:pt x="1003" y="751"/>
                  <a:pt x="1004" y="752"/>
                  <a:pt x="1005" y="753"/>
                </a:cubicBezTo>
                <a:cubicBezTo>
                  <a:pt x="1005" y="753"/>
                  <a:pt x="1006" y="753"/>
                  <a:pt x="1007" y="753"/>
                </a:cubicBezTo>
                <a:cubicBezTo>
                  <a:pt x="1007" y="753"/>
                  <a:pt x="1007" y="754"/>
                  <a:pt x="1008" y="755"/>
                </a:cubicBezTo>
                <a:cubicBezTo>
                  <a:pt x="1008" y="755"/>
                  <a:pt x="1009" y="755"/>
                  <a:pt x="1010" y="755"/>
                </a:cubicBezTo>
                <a:cubicBezTo>
                  <a:pt x="1010" y="755"/>
                  <a:pt x="1010" y="756"/>
                  <a:pt x="1011" y="757"/>
                </a:cubicBezTo>
                <a:cubicBezTo>
                  <a:pt x="1012" y="757"/>
                  <a:pt x="1013" y="757"/>
                  <a:pt x="1014" y="758"/>
                </a:cubicBezTo>
                <a:cubicBezTo>
                  <a:pt x="1014" y="759"/>
                  <a:pt x="1015" y="760"/>
                  <a:pt x="1015" y="761"/>
                </a:cubicBezTo>
                <a:cubicBezTo>
                  <a:pt x="1016" y="761"/>
                  <a:pt x="1017" y="761"/>
                  <a:pt x="1018" y="761"/>
                </a:cubicBezTo>
                <a:cubicBezTo>
                  <a:pt x="1018" y="761"/>
                  <a:pt x="1018" y="762"/>
                  <a:pt x="1018" y="763"/>
                </a:cubicBezTo>
                <a:cubicBezTo>
                  <a:pt x="1019" y="763"/>
                  <a:pt x="1020" y="763"/>
                  <a:pt x="1021" y="764"/>
                </a:cubicBezTo>
                <a:cubicBezTo>
                  <a:pt x="1022" y="765"/>
                  <a:pt x="1023" y="766"/>
                  <a:pt x="1024" y="768"/>
                </a:cubicBezTo>
                <a:cubicBezTo>
                  <a:pt x="1025" y="768"/>
                  <a:pt x="1026" y="768"/>
                  <a:pt x="1027" y="769"/>
                </a:cubicBezTo>
                <a:cubicBezTo>
                  <a:pt x="1029" y="771"/>
                  <a:pt x="1031" y="773"/>
                  <a:pt x="1032" y="774"/>
                </a:cubicBezTo>
                <a:cubicBezTo>
                  <a:pt x="1033" y="775"/>
                  <a:pt x="1034" y="776"/>
                  <a:pt x="1035" y="776"/>
                </a:cubicBezTo>
                <a:cubicBezTo>
                  <a:pt x="1035" y="777"/>
                  <a:pt x="1035" y="778"/>
                  <a:pt x="1035" y="778"/>
                </a:cubicBezTo>
                <a:cubicBezTo>
                  <a:pt x="1036" y="779"/>
                  <a:pt x="1037" y="779"/>
                  <a:pt x="1037" y="779"/>
                </a:cubicBezTo>
                <a:cubicBezTo>
                  <a:pt x="1038" y="781"/>
                  <a:pt x="1038" y="783"/>
                  <a:pt x="1038" y="784"/>
                </a:cubicBezTo>
                <a:cubicBezTo>
                  <a:pt x="1038" y="784"/>
                  <a:pt x="1038" y="784"/>
                  <a:pt x="1037" y="784"/>
                </a:cubicBezTo>
                <a:cubicBezTo>
                  <a:pt x="1037" y="787"/>
                  <a:pt x="1037" y="787"/>
                  <a:pt x="1034" y="787"/>
                </a:cubicBezTo>
                <a:cubicBezTo>
                  <a:pt x="1031" y="792"/>
                  <a:pt x="1019" y="790"/>
                  <a:pt x="1012" y="790"/>
                </a:cubicBezTo>
                <a:cubicBezTo>
                  <a:pt x="998" y="790"/>
                  <a:pt x="984" y="789"/>
                  <a:pt x="971" y="788"/>
                </a:cubicBezTo>
                <a:cubicBezTo>
                  <a:pt x="971" y="789"/>
                  <a:pt x="971" y="789"/>
                  <a:pt x="971" y="789"/>
                </a:cubicBezTo>
                <a:cubicBezTo>
                  <a:pt x="969" y="789"/>
                  <a:pt x="967" y="789"/>
                  <a:pt x="965" y="789"/>
                </a:cubicBezTo>
                <a:cubicBezTo>
                  <a:pt x="965" y="790"/>
                  <a:pt x="965" y="790"/>
                  <a:pt x="965" y="790"/>
                </a:cubicBezTo>
                <a:cubicBezTo>
                  <a:pt x="963" y="791"/>
                  <a:pt x="962" y="791"/>
                  <a:pt x="961" y="791"/>
                </a:cubicBezTo>
                <a:cubicBezTo>
                  <a:pt x="959" y="795"/>
                  <a:pt x="958" y="796"/>
                  <a:pt x="958" y="800"/>
                </a:cubicBezTo>
                <a:cubicBezTo>
                  <a:pt x="962" y="809"/>
                  <a:pt x="966" y="818"/>
                  <a:pt x="970" y="826"/>
                </a:cubicBezTo>
                <a:cubicBezTo>
                  <a:pt x="970" y="826"/>
                  <a:pt x="970" y="826"/>
                  <a:pt x="971" y="826"/>
                </a:cubicBezTo>
                <a:cubicBezTo>
                  <a:pt x="971" y="828"/>
                  <a:pt x="971" y="829"/>
                  <a:pt x="972" y="830"/>
                </a:cubicBezTo>
                <a:cubicBezTo>
                  <a:pt x="972" y="830"/>
                  <a:pt x="972" y="830"/>
                  <a:pt x="973" y="830"/>
                </a:cubicBezTo>
                <a:cubicBezTo>
                  <a:pt x="973" y="832"/>
                  <a:pt x="973" y="833"/>
                  <a:pt x="974" y="834"/>
                </a:cubicBezTo>
                <a:cubicBezTo>
                  <a:pt x="974" y="834"/>
                  <a:pt x="974" y="834"/>
                  <a:pt x="975" y="834"/>
                </a:cubicBezTo>
                <a:cubicBezTo>
                  <a:pt x="975" y="835"/>
                  <a:pt x="975" y="836"/>
                  <a:pt x="975" y="836"/>
                </a:cubicBezTo>
                <a:cubicBezTo>
                  <a:pt x="975" y="836"/>
                  <a:pt x="975" y="836"/>
                  <a:pt x="976" y="836"/>
                </a:cubicBezTo>
                <a:cubicBezTo>
                  <a:pt x="976" y="837"/>
                  <a:pt x="976" y="838"/>
                  <a:pt x="976" y="838"/>
                </a:cubicBezTo>
                <a:cubicBezTo>
                  <a:pt x="976" y="838"/>
                  <a:pt x="976" y="838"/>
                  <a:pt x="977" y="838"/>
                </a:cubicBezTo>
                <a:cubicBezTo>
                  <a:pt x="977" y="839"/>
                  <a:pt x="977" y="840"/>
                  <a:pt x="977" y="840"/>
                </a:cubicBezTo>
                <a:cubicBezTo>
                  <a:pt x="977" y="840"/>
                  <a:pt x="977" y="840"/>
                  <a:pt x="978" y="840"/>
                </a:cubicBezTo>
                <a:cubicBezTo>
                  <a:pt x="978" y="841"/>
                  <a:pt x="978" y="842"/>
                  <a:pt x="978" y="842"/>
                </a:cubicBezTo>
                <a:cubicBezTo>
                  <a:pt x="978" y="842"/>
                  <a:pt x="978" y="842"/>
                  <a:pt x="979" y="842"/>
                </a:cubicBezTo>
                <a:cubicBezTo>
                  <a:pt x="979" y="843"/>
                  <a:pt x="979" y="844"/>
                  <a:pt x="979" y="844"/>
                </a:cubicBezTo>
                <a:cubicBezTo>
                  <a:pt x="979" y="844"/>
                  <a:pt x="979" y="844"/>
                  <a:pt x="980" y="844"/>
                </a:cubicBezTo>
                <a:cubicBezTo>
                  <a:pt x="980" y="846"/>
                  <a:pt x="980" y="847"/>
                  <a:pt x="981" y="848"/>
                </a:cubicBezTo>
                <a:cubicBezTo>
                  <a:pt x="981" y="848"/>
                  <a:pt x="981" y="848"/>
                  <a:pt x="982" y="848"/>
                </a:cubicBezTo>
                <a:cubicBezTo>
                  <a:pt x="982" y="849"/>
                  <a:pt x="982" y="850"/>
                  <a:pt x="982" y="850"/>
                </a:cubicBezTo>
                <a:cubicBezTo>
                  <a:pt x="982" y="850"/>
                  <a:pt x="982" y="850"/>
                  <a:pt x="983" y="850"/>
                </a:cubicBezTo>
                <a:cubicBezTo>
                  <a:pt x="983" y="851"/>
                  <a:pt x="983" y="852"/>
                  <a:pt x="983" y="853"/>
                </a:cubicBezTo>
                <a:cubicBezTo>
                  <a:pt x="983" y="853"/>
                  <a:pt x="983" y="853"/>
                  <a:pt x="984" y="853"/>
                </a:cubicBezTo>
                <a:cubicBezTo>
                  <a:pt x="984" y="854"/>
                  <a:pt x="984" y="854"/>
                  <a:pt x="984" y="855"/>
                </a:cubicBezTo>
                <a:cubicBezTo>
                  <a:pt x="984" y="855"/>
                  <a:pt x="984" y="855"/>
                  <a:pt x="985" y="855"/>
                </a:cubicBezTo>
                <a:cubicBezTo>
                  <a:pt x="985" y="857"/>
                  <a:pt x="986" y="859"/>
                  <a:pt x="987" y="861"/>
                </a:cubicBezTo>
                <a:cubicBezTo>
                  <a:pt x="987" y="861"/>
                  <a:pt x="987" y="861"/>
                  <a:pt x="988" y="861"/>
                </a:cubicBezTo>
                <a:cubicBezTo>
                  <a:pt x="988" y="862"/>
                  <a:pt x="988" y="863"/>
                  <a:pt x="988" y="864"/>
                </a:cubicBezTo>
                <a:cubicBezTo>
                  <a:pt x="988" y="864"/>
                  <a:pt x="988" y="864"/>
                  <a:pt x="989" y="864"/>
                </a:cubicBezTo>
                <a:cubicBezTo>
                  <a:pt x="989" y="865"/>
                  <a:pt x="989" y="865"/>
                  <a:pt x="989" y="866"/>
                </a:cubicBezTo>
                <a:cubicBezTo>
                  <a:pt x="989" y="866"/>
                  <a:pt x="989" y="866"/>
                  <a:pt x="990" y="866"/>
                </a:cubicBezTo>
                <a:cubicBezTo>
                  <a:pt x="990" y="869"/>
                  <a:pt x="991" y="873"/>
                  <a:pt x="992" y="876"/>
                </a:cubicBezTo>
                <a:cubicBezTo>
                  <a:pt x="992" y="876"/>
                  <a:pt x="992" y="876"/>
                  <a:pt x="993" y="876"/>
                </a:cubicBezTo>
                <a:cubicBezTo>
                  <a:pt x="994" y="881"/>
                  <a:pt x="991" y="887"/>
                  <a:pt x="991" y="890"/>
                </a:cubicBezTo>
                <a:cubicBezTo>
                  <a:pt x="991" y="894"/>
                  <a:pt x="991" y="897"/>
                  <a:pt x="991" y="901"/>
                </a:cubicBezTo>
                <a:cubicBezTo>
                  <a:pt x="992" y="902"/>
                  <a:pt x="993" y="903"/>
                  <a:pt x="995" y="904"/>
                </a:cubicBezTo>
                <a:cubicBezTo>
                  <a:pt x="995" y="904"/>
                  <a:pt x="995" y="905"/>
                  <a:pt x="995" y="905"/>
                </a:cubicBezTo>
                <a:cubicBezTo>
                  <a:pt x="1001" y="907"/>
                  <a:pt x="1007" y="909"/>
                  <a:pt x="1013" y="911"/>
                </a:cubicBezTo>
                <a:cubicBezTo>
                  <a:pt x="1023" y="911"/>
                  <a:pt x="1034" y="912"/>
                  <a:pt x="1044" y="912"/>
                </a:cubicBezTo>
                <a:cubicBezTo>
                  <a:pt x="1059" y="912"/>
                  <a:pt x="1073" y="911"/>
                  <a:pt x="1087" y="911"/>
                </a:cubicBezTo>
                <a:cubicBezTo>
                  <a:pt x="1087" y="911"/>
                  <a:pt x="1087" y="910"/>
                  <a:pt x="1087" y="910"/>
                </a:cubicBezTo>
                <a:cubicBezTo>
                  <a:pt x="1093" y="910"/>
                  <a:pt x="1098" y="910"/>
                  <a:pt x="1104" y="910"/>
                </a:cubicBezTo>
                <a:cubicBezTo>
                  <a:pt x="1104" y="910"/>
                  <a:pt x="1104" y="911"/>
                  <a:pt x="1104" y="911"/>
                </a:cubicBezTo>
                <a:cubicBezTo>
                  <a:pt x="1107" y="911"/>
                  <a:pt x="1111" y="911"/>
                  <a:pt x="1114" y="911"/>
                </a:cubicBezTo>
                <a:cubicBezTo>
                  <a:pt x="1114" y="911"/>
                  <a:pt x="1114" y="912"/>
                  <a:pt x="1114" y="912"/>
                </a:cubicBezTo>
                <a:cubicBezTo>
                  <a:pt x="1116" y="912"/>
                  <a:pt x="1117" y="913"/>
                  <a:pt x="1119" y="913"/>
                </a:cubicBezTo>
                <a:cubicBezTo>
                  <a:pt x="1120" y="915"/>
                  <a:pt x="1121" y="915"/>
                  <a:pt x="1121" y="918"/>
                </a:cubicBezTo>
                <a:cubicBezTo>
                  <a:pt x="1117" y="922"/>
                  <a:pt x="1112" y="926"/>
                  <a:pt x="1108" y="930"/>
                </a:cubicBezTo>
                <a:cubicBezTo>
                  <a:pt x="1107" y="931"/>
                  <a:pt x="1107" y="932"/>
                  <a:pt x="1106" y="933"/>
                </a:cubicBezTo>
                <a:cubicBezTo>
                  <a:pt x="1105" y="933"/>
                  <a:pt x="1105" y="933"/>
                  <a:pt x="1104" y="933"/>
                </a:cubicBezTo>
                <a:cubicBezTo>
                  <a:pt x="1103" y="934"/>
                  <a:pt x="1101" y="936"/>
                  <a:pt x="1100" y="938"/>
                </a:cubicBezTo>
                <a:cubicBezTo>
                  <a:pt x="1099" y="938"/>
                  <a:pt x="1099" y="938"/>
                  <a:pt x="1098" y="938"/>
                </a:cubicBezTo>
                <a:cubicBezTo>
                  <a:pt x="1097" y="939"/>
                  <a:pt x="1096" y="941"/>
                  <a:pt x="1094" y="943"/>
                </a:cubicBezTo>
                <a:cubicBezTo>
                  <a:pt x="1094" y="943"/>
                  <a:pt x="1093" y="943"/>
                  <a:pt x="1092" y="943"/>
                </a:cubicBezTo>
                <a:cubicBezTo>
                  <a:pt x="1091" y="944"/>
                  <a:pt x="1090" y="945"/>
                  <a:pt x="1089" y="947"/>
                </a:cubicBezTo>
                <a:cubicBezTo>
                  <a:pt x="1089" y="947"/>
                  <a:pt x="1088" y="947"/>
                  <a:pt x="1087" y="947"/>
                </a:cubicBezTo>
                <a:cubicBezTo>
                  <a:pt x="1086" y="948"/>
                  <a:pt x="1085" y="950"/>
                  <a:pt x="1083" y="952"/>
                </a:cubicBezTo>
                <a:cubicBezTo>
                  <a:pt x="1082" y="952"/>
                  <a:pt x="1081" y="952"/>
                  <a:pt x="1080" y="953"/>
                </a:cubicBezTo>
                <a:cubicBezTo>
                  <a:pt x="1078" y="956"/>
                  <a:pt x="1075" y="959"/>
                  <a:pt x="1072" y="962"/>
                </a:cubicBezTo>
                <a:cubicBezTo>
                  <a:pt x="1070" y="964"/>
                  <a:pt x="1068" y="966"/>
                  <a:pt x="1065" y="968"/>
                </a:cubicBezTo>
                <a:cubicBezTo>
                  <a:pt x="1065" y="968"/>
                  <a:pt x="1065" y="969"/>
                  <a:pt x="1065" y="970"/>
                </a:cubicBezTo>
                <a:cubicBezTo>
                  <a:pt x="1064" y="970"/>
                  <a:pt x="1063" y="971"/>
                  <a:pt x="1062" y="972"/>
                </a:cubicBezTo>
                <a:cubicBezTo>
                  <a:pt x="1062" y="972"/>
                  <a:pt x="1062" y="973"/>
                  <a:pt x="1062" y="974"/>
                </a:cubicBezTo>
                <a:cubicBezTo>
                  <a:pt x="1062" y="974"/>
                  <a:pt x="1061" y="974"/>
                  <a:pt x="1060" y="975"/>
                </a:cubicBezTo>
                <a:cubicBezTo>
                  <a:pt x="1060" y="975"/>
                  <a:pt x="1060" y="976"/>
                  <a:pt x="1060" y="977"/>
                </a:cubicBezTo>
                <a:cubicBezTo>
                  <a:pt x="1060" y="977"/>
                  <a:pt x="1059" y="977"/>
                  <a:pt x="1058" y="978"/>
                </a:cubicBezTo>
                <a:cubicBezTo>
                  <a:pt x="1058" y="979"/>
                  <a:pt x="1058" y="980"/>
                  <a:pt x="1057" y="982"/>
                </a:cubicBezTo>
                <a:cubicBezTo>
                  <a:pt x="1057" y="982"/>
                  <a:pt x="1057" y="982"/>
                  <a:pt x="1056" y="982"/>
                </a:cubicBezTo>
                <a:cubicBezTo>
                  <a:pt x="1056" y="983"/>
                  <a:pt x="1056" y="984"/>
                  <a:pt x="1055" y="986"/>
                </a:cubicBezTo>
                <a:cubicBezTo>
                  <a:pt x="1055" y="986"/>
                  <a:pt x="1055" y="986"/>
                  <a:pt x="1054" y="986"/>
                </a:cubicBezTo>
                <a:cubicBezTo>
                  <a:pt x="1054" y="989"/>
                  <a:pt x="1053" y="992"/>
                  <a:pt x="1052" y="995"/>
                </a:cubicBezTo>
                <a:cubicBezTo>
                  <a:pt x="1052" y="995"/>
                  <a:pt x="1052" y="995"/>
                  <a:pt x="1051" y="995"/>
                </a:cubicBezTo>
                <a:cubicBezTo>
                  <a:pt x="1051" y="996"/>
                  <a:pt x="1051" y="997"/>
                  <a:pt x="1050" y="999"/>
                </a:cubicBezTo>
                <a:cubicBezTo>
                  <a:pt x="1050" y="999"/>
                  <a:pt x="1050" y="999"/>
                  <a:pt x="1049" y="999"/>
                </a:cubicBezTo>
                <a:cubicBezTo>
                  <a:pt x="1049" y="1000"/>
                  <a:pt x="1049" y="1001"/>
                  <a:pt x="1049" y="1002"/>
                </a:cubicBezTo>
                <a:cubicBezTo>
                  <a:pt x="1049" y="1002"/>
                  <a:pt x="1049" y="1002"/>
                  <a:pt x="1048" y="1002"/>
                </a:cubicBezTo>
                <a:cubicBezTo>
                  <a:pt x="1048" y="1004"/>
                  <a:pt x="1047" y="1006"/>
                  <a:pt x="1046" y="1008"/>
                </a:cubicBezTo>
                <a:cubicBezTo>
                  <a:pt x="1046" y="1008"/>
                  <a:pt x="1046" y="1008"/>
                  <a:pt x="1045" y="1008"/>
                </a:cubicBezTo>
                <a:cubicBezTo>
                  <a:pt x="1045" y="1008"/>
                  <a:pt x="1045" y="1009"/>
                  <a:pt x="1045" y="1009"/>
                </a:cubicBezTo>
                <a:cubicBezTo>
                  <a:pt x="1045" y="1009"/>
                  <a:pt x="1045" y="1009"/>
                  <a:pt x="1044" y="1009"/>
                </a:cubicBezTo>
                <a:cubicBezTo>
                  <a:pt x="1044" y="1011"/>
                  <a:pt x="1044" y="1011"/>
                  <a:pt x="1044" y="1012"/>
                </a:cubicBezTo>
                <a:cubicBezTo>
                  <a:pt x="1044" y="1012"/>
                  <a:pt x="1044" y="1012"/>
                  <a:pt x="1043" y="1012"/>
                </a:cubicBezTo>
                <a:cubicBezTo>
                  <a:pt x="1043" y="1013"/>
                  <a:pt x="1043" y="1014"/>
                  <a:pt x="1043" y="1014"/>
                </a:cubicBezTo>
                <a:cubicBezTo>
                  <a:pt x="1043" y="1014"/>
                  <a:pt x="1043" y="1014"/>
                  <a:pt x="1042" y="1014"/>
                </a:cubicBezTo>
                <a:cubicBezTo>
                  <a:pt x="1042" y="1016"/>
                  <a:pt x="1041" y="1018"/>
                  <a:pt x="1040" y="1020"/>
                </a:cubicBezTo>
                <a:cubicBezTo>
                  <a:pt x="1040" y="1020"/>
                  <a:pt x="1040" y="1020"/>
                  <a:pt x="1039" y="1020"/>
                </a:cubicBezTo>
                <a:cubicBezTo>
                  <a:pt x="1039" y="1021"/>
                  <a:pt x="1039" y="1022"/>
                  <a:pt x="1039" y="1023"/>
                </a:cubicBezTo>
                <a:cubicBezTo>
                  <a:pt x="1039" y="1023"/>
                  <a:pt x="1039" y="1023"/>
                  <a:pt x="1038" y="1023"/>
                </a:cubicBezTo>
                <a:cubicBezTo>
                  <a:pt x="1038" y="1025"/>
                  <a:pt x="1038" y="1026"/>
                  <a:pt x="1037" y="1027"/>
                </a:cubicBezTo>
                <a:cubicBezTo>
                  <a:pt x="1037" y="1027"/>
                  <a:pt x="1037" y="1027"/>
                  <a:pt x="1036" y="1027"/>
                </a:cubicBezTo>
                <a:cubicBezTo>
                  <a:pt x="1036" y="1028"/>
                  <a:pt x="1036" y="1029"/>
                  <a:pt x="1036" y="1030"/>
                </a:cubicBezTo>
                <a:cubicBezTo>
                  <a:pt x="1036" y="1030"/>
                  <a:pt x="1036" y="1030"/>
                  <a:pt x="1035" y="1030"/>
                </a:cubicBezTo>
                <a:cubicBezTo>
                  <a:pt x="1035" y="1031"/>
                  <a:pt x="1035" y="1032"/>
                  <a:pt x="1035" y="1033"/>
                </a:cubicBezTo>
                <a:cubicBezTo>
                  <a:pt x="1035" y="1033"/>
                  <a:pt x="1035" y="1033"/>
                  <a:pt x="1034" y="1033"/>
                </a:cubicBezTo>
                <a:cubicBezTo>
                  <a:pt x="1034" y="1034"/>
                  <a:pt x="1034" y="1035"/>
                  <a:pt x="1034" y="1035"/>
                </a:cubicBezTo>
                <a:cubicBezTo>
                  <a:pt x="1034" y="1035"/>
                  <a:pt x="1034" y="1035"/>
                  <a:pt x="1033" y="1035"/>
                </a:cubicBezTo>
                <a:cubicBezTo>
                  <a:pt x="1033" y="1037"/>
                  <a:pt x="1033" y="1038"/>
                  <a:pt x="1033" y="1039"/>
                </a:cubicBezTo>
                <a:cubicBezTo>
                  <a:pt x="1033" y="1039"/>
                  <a:pt x="1033" y="1039"/>
                  <a:pt x="1032" y="1039"/>
                </a:cubicBezTo>
                <a:cubicBezTo>
                  <a:pt x="1032" y="1040"/>
                  <a:pt x="1032" y="1041"/>
                  <a:pt x="1032" y="1042"/>
                </a:cubicBezTo>
                <a:cubicBezTo>
                  <a:pt x="1032" y="1042"/>
                  <a:pt x="1032" y="1042"/>
                  <a:pt x="1031" y="1042"/>
                </a:cubicBezTo>
                <a:cubicBezTo>
                  <a:pt x="1031" y="1044"/>
                  <a:pt x="1031" y="1046"/>
                  <a:pt x="1031" y="1047"/>
                </a:cubicBezTo>
                <a:cubicBezTo>
                  <a:pt x="1031" y="1047"/>
                  <a:pt x="1031" y="1047"/>
                  <a:pt x="1030" y="1047"/>
                </a:cubicBezTo>
                <a:cubicBezTo>
                  <a:pt x="1030" y="1049"/>
                  <a:pt x="1030" y="1051"/>
                  <a:pt x="1030" y="1052"/>
                </a:cubicBezTo>
                <a:cubicBezTo>
                  <a:pt x="1030" y="1052"/>
                  <a:pt x="1030" y="1052"/>
                  <a:pt x="1029" y="1052"/>
                </a:cubicBezTo>
                <a:cubicBezTo>
                  <a:pt x="1028" y="1057"/>
                  <a:pt x="1030" y="1070"/>
                  <a:pt x="1030" y="1073"/>
                </a:cubicBezTo>
                <a:cubicBezTo>
                  <a:pt x="1030" y="1075"/>
                  <a:pt x="1030" y="1077"/>
                  <a:pt x="1030" y="1079"/>
                </a:cubicBezTo>
                <a:cubicBezTo>
                  <a:pt x="1031" y="1079"/>
                  <a:pt x="1031" y="1079"/>
                  <a:pt x="1031" y="1079"/>
                </a:cubicBezTo>
                <a:cubicBezTo>
                  <a:pt x="1031" y="1081"/>
                  <a:pt x="1031" y="1082"/>
                  <a:pt x="1031" y="1083"/>
                </a:cubicBezTo>
                <a:cubicBezTo>
                  <a:pt x="1032" y="1083"/>
                  <a:pt x="1032" y="1083"/>
                  <a:pt x="1032" y="1083"/>
                </a:cubicBezTo>
                <a:cubicBezTo>
                  <a:pt x="1032" y="1084"/>
                  <a:pt x="1032" y="1085"/>
                  <a:pt x="1032" y="1086"/>
                </a:cubicBezTo>
                <a:cubicBezTo>
                  <a:pt x="1033" y="1086"/>
                  <a:pt x="1033" y="1086"/>
                  <a:pt x="1033" y="1086"/>
                </a:cubicBezTo>
                <a:cubicBezTo>
                  <a:pt x="1033" y="1087"/>
                  <a:pt x="1033" y="1088"/>
                  <a:pt x="1033" y="1089"/>
                </a:cubicBezTo>
                <a:cubicBezTo>
                  <a:pt x="1034" y="1089"/>
                  <a:pt x="1034" y="1089"/>
                  <a:pt x="1034" y="1089"/>
                </a:cubicBezTo>
                <a:cubicBezTo>
                  <a:pt x="1034" y="1090"/>
                  <a:pt x="1034" y="1090"/>
                  <a:pt x="1034" y="1091"/>
                </a:cubicBezTo>
                <a:cubicBezTo>
                  <a:pt x="1035" y="1091"/>
                  <a:pt x="1035" y="1091"/>
                  <a:pt x="1035" y="1091"/>
                </a:cubicBezTo>
                <a:cubicBezTo>
                  <a:pt x="1035" y="1092"/>
                  <a:pt x="1035" y="1093"/>
                  <a:pt x="1035" y="1094"/>
                </a:cubicBezTo>
                <a:cubicBezTo>
                  <a:pt x="1036" y="1094"/>
                  <a:pt x="1036" y="1094"/>
                  <a:pt x="1036" y="1094"/>
                </a:cubicBezTo>
                <a:cubicBezTo>
                  <a:pt x="1037" y="1096"/>
                  <a:pt x="1038" y="1098"/>
                  <a:pt x="1038" y="1100"/>
                </a:cubicBezTo>
                <a:cubicBezTo>
                  <a:pt x="1039" y="1100"/>
                  <a:pt x="1039" y="1100"/>
                  <a:pt x="1039" y="1100"/>
                </a:cubicBezTo>
                <a:cubicBezTo>
                  <a:pt x="1039" y="1101"/>
                  <a:pt x="1039" y="1101"/>
                  <a:pt x="1039" y="1102"/>
                </a:cubicBezTo>
                <a:cubicBezTo>
                  <a:pt x="1040" y="1102"/>
                  <a:pt x="1040" y="1102"/>
                  <a:pt x="1040" y="1102"/>
                </a:cubicBezTo>
                <a:cubicBezTo>
                  <a:pt x="1040" y="1103"/>
                  <a:pt x="1040" y="1103"/>
                  <a:pt x="1040" y="1104"/>
                </a:cubicBezTo>
                <a:cubicBezTo>
                  <a:pt x="1041" y="1104"/>
                  <a:pt x="1041" y="1104"/>
                  <a:pt x="1041" y="1104"/>
                </a:cubicBezTo>
                <a:cubicBezTo>
                  <a:pt x="1041" y="1105"/>
                  <a:pt x="1041" y="1105"/>
                  <a:pt x="1041" y="1106"/>
                </a:cubicBezTo>
                <a:cubicBezTo>
                  <a:pt x="1042" y="1106"/>
                  <a:pt x="1042" y="1106"/>
                  <a:pt x="1042" y="1106"/>
                </a:cubicBezTo>
                <a:cubicBezTo>
                  <a:pt x="1043" y="1108"/>
                  <a:pt x="1044" y="1110"/>
                  <a:pt x="1044" y="1112"/>
                </a:cubicBezTo>
                <a:cubicBezTo>
                  <a:pt x="1045" y="1112"/>
                  <a:pt x="1046" y="1113"/>
                  <a:pt x="1046" y="1113"/>
                </a:cubicBezTo>
                <a:cubicBezTo>
                  <a:pt x="1046" y="1114"/>
                  <a:pt x="1046" y="1114"/>
                  <a:pt x="1046" y="1115"/>
                </a:cubicBezTo>
                <a:cubicBezTo>
                  <a:pt x="1047" y="1115"/>
                  <a:pt x="1047" y="1115"/>
                  <a:pt x="1047" y="1115"/>
                </a:cubicBezTo>
                <a:cubicBezTo>
                  <a:pt x="1047" y="1116"/>
                  <a:pt x="1047" y="1116"/>
                  <a:pt x="1047" y="1117"/>
                </a:cubicBezTo>
                <a:cubicBezTo>
                  <a:pt x="1048" y="1117"/>
                  <a:pt x="1048" y="1117"/>
                  <a:pt x="1048" y="1117"/>
                </a:cubicBezTo>
                <a:cubicBezTo>
                  <a:pt x="1048" y="1118"/>
                  <a:pt x="1048" y="1118"/>
                  <a:pt x="1048" y="1119"/>
                </a:cubicBezTo>
                <a:cubicBezTo>
                  <a:pt x="1049" y="1119"/>
                  <a:pt x="1049" y="1119"/>
                  <a:pt x="1049" y="1119"/>
                </a:cubicBezTo>
                <a:cubicBezTo>
                  <a:pt x="1049" y="1120"/>
                  <a:pt x="1049" y="1120"/>
                  <a:pt x="1049" y="1121"/>
                </a:cubicBezTo>
                <a:cubicBezTo>
                  <a:pt x="1050" y="1121"/>
                  <a:pt x="1051" y="1122"/>
                  <a:pt x="1051" y="1122"/>
                </a:cubicBezTo>
                <a:cubicBezTo>
                  <a:pt x="1051" y="1123"/>
                  <a:pt x="1051" y="1123"/>
                  <a:pt x="1051" y="1124"/>
                </a:cubicBezTo>
                <a:cubicBezTo>
                  <a:pt x="1052" y="1124"/>
                  <a:pt x="1052" y="1124"/>
                  <a:pt x="1052" y="1124"/>
                </a:cubicBezTo>
                <a:cubicBezTo>
                  <a:pt x="1052" y="1125"/>
                  <a:pt x="1052" y="1125"/>
                  <a:pt x="1052" y="1126"/>
                </a:cubicBezTo>
                <a:cubicBezTo>
                  <a:pt x="1053" y="1126"/>
                  <a:pt x="1053" y="1126"/>
                  <a:pt x="1053" y="1126"/>
                </a:cubicBezTo>
                <a:cubicBezTo>
                  <a:pt x="1056" y="1131"/>
                  <a:pt x="1063" y="1148"/>
                  <a:pt x="1058" y="1153"/>
                </a:cubicBezTo>
                <a:cubicBezTo>
                  <a:pt x="1057" y="1157"/>
                  <a:pt x="1055" y="1158"/>
                  <a:pt x="1051" y="1160"/>
                </a:cubicBezTo>
                <a:cubicBezTo>
                  <a:pt x="1051" y="1160"/>
                  <a:pt x="1051" y="1161"/>
                  <a:pt x="1051" y="1161"/>
                </a:cubicBezTo>
                <a:cubicBezTo>
                  <a:pt x="1051" y="1161"/>
                  <a:pt x="1050" y="1161"/>
                  <a:pt x="1049" y="1161"/>
                </a:cubicBezTo>
                <a:cubicBezTo>
                  <a:pt x="1049" y="1161"/>
                  <a:pt x="1049" y="1162"/>
                  <a:pt x="1049" y="1162"/>
                </a:cubicBezTo>
                <a:cubicBezTo>
                  <a:pt x="1049" y="1162"/>
                  <a:pt x="1048" y="1162"/>
                  <a:pt x="1047" y="1162"/>
                </a:cubicBezTo>
                <a:cubicBezTo>
                  <a:pt x="1047" y="1162"/>
                  <a:pt x="1047" y="1163"/>
                  <a:pt x="1047" y="1163"/>
                </a:cubicBezTo>
                <a:cubicBezTo>
                  <a:pt x="1047" y="1163"/>
                  <a:pt x="1046" y="1163"/>
                  <a:pt x="1045" y="1163"/>
                </a:cubicBezTo>
                <a:cubicBezTo>
                  <a:pt x="1045" y="1163"/>
                  <a:pt x="1045" y="1164"/>
                  <a:pt x="1045" y="1164"/>
                </a:cubicBezTo>
                <a:cubicBezTo>
                  <a:pt x="1042" y="1165"/>
                  <a:pt x="1039" y="1165"/>
                  <a:pt x="1035" y="1166"/>
                </a:cubicBezTo>
                <a:cubicBezTo>
                  <a:pt x="1028" y="1168"/>
                  <a:pt x="1018" y="1171"/>
                  <a:pt x="1009" y="1171"/>
                </a:cubicBezTo>
                <a:cubicBezTo>
                  <a:pt x="1000" y="1171"/>
                  <a:pt x="991" y="1171"/>
                  <a:pt x="982" y="1171"/>
                </a:cubicBezTo>
                <a:cubicBezTo>
                  <a:pt x="982" y="1171"/>
                  <a:pt x="982" y="1171"/>
                  <a:pt x="982" y="1172"/>
                </a:cubicBezTo>
                <a:cubicBezTo>
                  <a:pt x="979" y="1172"/>
                  <a:pt x="977" y="1172"/>
                  <a:pt x="975" y="1172"/>
                </a:cubicBezTo>
                <a:cubicBezTo>
                  <a:pt x="975" y="1172"/>
                  <a:pt x="975" y="1172"/>
                  <a:pt x="975" y="1173"/>
                </a:cubicBezTo>
                <a:cubicBezTo>
                  <a:pt x="973" y="1173"/>
                  <a:pt x="972" y="1173"/>
                  <a:pt x="971" y="1173"/>
                </a:cubicBezTo>
                <a:cubicBezTo>
                  <a:pt x="971" y="1173"/>
                  <a:pt x="971" y="1173"/>
                  <a:pt x="971" y="1174"/>
                </a:cubicBezTo>
                <a:cubicBezTo>
                  <a:pt x="969" y="1174"/>
                  <a:pt x="968" y="1174"/>
                  <a:pt x="967" y="1174"/>
                </a:cubicBezTo>
                <a:cubicBezTo>
                  <a:pt x="967" y="1174"/>
                  <a:pt x="967" y="1174"/>
                  <a:pt x="967" y="1175"/>
                </a:cubicBezTo>
                <a:cubicBezTo>
                  <a:pt x="966" y="1175"/>
                  <a:pt x="965" y="1175"/>
                  <a:pt x="964" y="1175"/>
                </a:cubicBezTo>
                <a:cubicBezTo>
                  <a:pt x="964" y="1175"/>
                  <a:pt x="964" y="1175"/>
                  <a:pt x="964" y="1176"/>
                </a:cubicBezTo>
                <a:cubicBezTo>
                  <a:pt x="962" y="1176"/>
                  <a:pt x="960" y="1176"/>
                  <a:pt x="959" y="1177"/>
                </a:cubicBezTo>
                <a:cubicBezTo>
                  <a:pt x="959" y="1177"/>
                  <a:pt x="959" y="1177"/>
                  <a:pt x="959" y="1178"/>
                </a:cubicBezTo>
                <a:cubicBezTo>
                  <a:pt x="958" y="1178"/>
                  <a:pt x="957" y="1178"/>
                  <a:pt x="957" y="1178"/>
                </a:cubicBezTo>
                <a:cubicBezTo>
                  <a:pt x="957" y="1178"/>
                  <a:pt x="957" y="1178"/>
                  <a:pt x="957" y="1179"/>
                </a:cubicBezTo>
                <a:cubicBezTo>
                  <a:pt x="956" y="1179"/>
                  <a:pt x="955" y="1179"/>
                  <a:pt x="954" y="1179"/>
                </a:cubicBezTo>
                <a:cubicBezTo>
                  <a:pt x="954" y="1179"/>
                  <a:pt x="954" y="1179"/>
                  <a:pt x="954" y="1180"/>
                </a:cubicBezTo>
                <a:cubicBezTo>
                  <a:pt x="953" y="1180"/>
                  <a:pt x="952" y="1180"/>
                  <a:pt x="952" y="1180"/>
                </a:cubicBezTo>
                <a:cubicBezTo>
                  <a:pt x="952" y="1180"/>
                  <a:pt x="952" y="1180"/>
                  <a:pt x="952" y="1181"/>
                </a:cubicBezTo>
                <a:cubicBezTo>
                  <a:pt x="950" y="1181"/>
                  <a:pt x="948" y="1181"/>
                  <a:pt x="946" y="1182"/>
                </a:cubicBezTo>
                <a:cubicBezTo>
                  <a:pt x="946" y="1182"/>
                  <a:pt x="946" y="1182"/>
                  <a:pt x="946" y="1183"/>
                </a:cubicBezTo>
                <a:cubicBezTo>
                  <a:pt x="945" y="1183"/>
                  <a:pt x="944" y="1183"/>
                  <a:pt x="943" y="1183"/>
                </a:cubicBezTo>
                <a:cubicBezTo>
                  <a:pt x="943" y="1183"/>
                  <a:pt x="943" y="1183"/>
                  <a:pt x="943" y="1184"/>
                </a:cubicBezTo>
                <a:cubicBezTo>
                  <a:pt x="942" y="1184"/>
                  <a:pt x="941" y="1184"/>
                  <a:pt x="940" y="1184"/>
                </a:cubicBezTo>
                <a:cubicBezTo>
                  <a:pt x="940" y="1184"/>
                  <a:pt x="940" y="1184"/>
                  <a:pt x="940" y="1185"/>
                </a:cubicBezTo>
                <a:cubicBezTo>
                  <a:pt x="939" y="1185"/>
                  <a:pt x="938" y="1185"/>
                  <a:pt x="937" y="1185"/>
                </a:cubicBezTo>
                <a:cubicBezTo>
                  <a:pt x="937" y="1185"/>
                  <a:pt x="937" y="1185"/>
                  <a:pt x="937" y="1186"/>
                </a:cubicBezTo>
                <a:cubicBezTo>
                  <a:pt x="936" y="1186"/>
                  <a:pt x="934" y="1186"/>
                  <a:pt x="933" y="1186"/>
                </a:cubicBezTo>
                <a:cubicBezTo>
                  <a:pt x="933" y="1186"/>
                  <a:pt x="933" y="1186"/>
                  <a:pt x="933" y="1187"/>
                </a:cubicBezTo>
                <a:cubicBezTo>
                  <a:pt x="930" y="1187"/>
                  <a:pt x="927" y="1187"/>
                  <a:pt x="924" y="1188"/>
                </a:cubicBezTo>
                <a:cubicBezTo>
                  <a:pt x="918" y="1190"/>
                  <a:pt x="910" y="1191"/>
                  <a:pt x="902" y="1191"/>
                </a:cubicBezTo>
                <a:cubicBezTo>
                  <a:pt x="902" y="1190"/>
                  <a:pt x="902" y="1189"/>
                  <a:pt x="902" y="1189"/>
                </a:cubicBezTo>
                <a:cubicBezTo>
                  <a:pt x="899" y="1187"/>
                  <a:pt x="899" y="1185"/>
                  <a:pt x="897" y="1182"/>
                </a:cubicBezTo>
                <a:cubicBezTo>
                  <a:pt x="896" y="1181"/>
                  <a:pt x="895" y="1180"/>
                  <a:pt x="894" y="1180"/>
                </a:cubicBezTo>
                <a:cubicBezTo>
                  <a:pt x="894" y="1179"/>
                  <a:pt x="894" y="1178"/>
                  <a:pt x="894" y="1178"/>
                </a:cubicBezTo>
                <a:cubicBezTo>
                  <a:pt x="893" y="1177"/>
                  <a:pt x="893" y="1177"/>
                  <a:pt x="892" y="1177"/>
                </a:cubicBezTo>
                <a:cubicBezTo>
                  <a:pt x="892" y="1176"/>
                  <a:pt x="892" y="1175"/>
                  <a:pt x="892" y="1175"/>
                </a:cubicBezTo>
                <a:cubicBezTo>
                  <a:pt x="891" y="1174"/>
                  <a:pt x="891" y="1174"/>
                  <a:pt x="890" y="1174"/>
                </a:cubicBezTo>
                <a:cubicBezTo>
                  <a:pt x="890" y="1173"/>
                  <a:pt x="890" y="1172"/>
                  <a:pt x="890" y="1172"/>
                </a:cubicBezTo>
                <a:cubicBezTo>
                  <a:pt x="889" y="1171"/>
                  <a:pt x="889" y="1171"/>
                  <a:pt x="888" y="1171"/>
                </a:cubicBezTo>
                <a:cubicBezTo>
                  <a:pt x="888" y="1170"/>
                  <a:pt x="888" y="1170"/>
                  <a:pt x="888" y="1169"/>
                </a:cubicBezTo>
                <a:cubicBezTo>
                  <a:pt x="887" y="1168"/>
                  <a:pt x="887" y="1168"/>
                  <a:pt x="886" y="1168"/>
                </a:cubicBezTo>
                <a:cubicBezTo>
                  <a:pt x="886" y="1167"/>
                  <a:pt x="886" y="1167"/>
                  <a:pt x="886" y="1166"/>
                </a:cubicBezTo>
                <a:cubicBezTo>
                  <a:pt x="885" y="1166"/>
                  <a:pt x="885" y="1165"/>
                  <a:pt x="884" y="1165"/>
                </a:cubicBezTo>
                <a:cubicBezTo>
                  <a:pt x="884" y="1164"/>
                  <a:pt x="884" y="1164"/>
                  <a:pt x="884" y="1163"/>
                </a:cubicBezTo>
                <a:cubicBezTo>
                  <a:pt x="883" y="1163"/>
                  <a:pt x="883" y="1162"/>
                  <a:pt x="882" y="1162"/>
                </a:cubicBezTo>
                <a:cubicBezTo>
                  <a:pt x="882" y="1161"/>
                  <a:pt x="882" y="1161"/>
                  <a:pt x="882" y="1160"/>
                </a:cubicBezTo>
                <a:cubicBezTo>
                  <a:pt x="882" y="1160"/>
                  <a:pt x="881" y="1160"/>
                  <a:pt x="881" y="1160"/>
                </a:cubicBezTo>
                <a:cubicBezTo>
                  <a:pt x="881" y="1159"/>
                  <a:pt x="881" y="1159"/>
                  <a:pt x="881" y="1158"/>
                </a:cubicBezTo>
                <a:cubicBezTo>
                  <a:pt x="880" y="1158"/>
                  <a:pt x="880" y="1157"/>
                  <a:pt x="879" y="1157"/>
                </a:cubicBezTo>
                <a:cubicBezTo>
                  <a:pt x="879" y="1156"/>
                  <a:pt x="878" y="1154"/>
                  <a:pt x="878" y="1153"/>
                </a:cubicBezTo>
                <a:cubicBezTo>
                  <a:pt x="878" y="1153"/>
                  <a:pt x="877" y="1153"/>
                  <a:pt x="877" y="1153"/>
                </a:cubicBezTo>
                <a:cubicBezTo>
                  <a:pt x="876" y="1150"/>
                  <a:pt x="875" y="1147"/>
                  <a:pt x="874" y="1144"/>
                </a:cubicBezTo>
                <a:cubicBezTo>
                  <a:pt x="874" y="1144"/>
                  <a:pt x="873" y="1144"/>
                  <a:pt x="873" y="1144"/>
                </a:cubicBezTo>
                <a:cubicBezTo>
                  <a:pt x="873" y="1144"/>
                  <a:pt x="873" y="1143"/>
                  <a:pt x="873" y="1143"/>
                </a:cubicBezTo>
                <a:cubicBezTo>
                  <a:pt x="873" y="1143"/>
                  <a:pt x="874" y="1143"/>
                  <a:pt x="874" y="1143"/>
                </a:cubicBezTo>
                <a:cubicBezTo>
                  <a:pt x="874" y="1141"/>
                  <a:pt x="874" y="1140"/>
                  <a:pt x="874" y="1138"/>
                </a:cubicBezTo>
                <a:cubicBezTo>
                  <a:pt x="874" y="1138"/>
                  <a:pt x="875" y="1138"/>
                  <a:pt x="875" y="1138"/>
                </a:cubicBezTo>
                <a:cubicBezTo>
                  <a:pt x="875" y="1137"/>
                  <a:pt x="875" y="1135"/>
                  <a:pt x="875" y="1134"/>
                </a:cubicBezTo>
                <a:cubicBezTo>
                  <a:pt x="875" y="1134"/>
                  <a:pt x="876" y="1134"/>
                  <a:pt x="876" y="1134"/>
                </a:cubicBezTo>
                <a:cubicBezTo>
                  <a:pt x="876" y="1132"/>
                  <a:pt x="876" y="1131"/>
                  <a:pt x="876" y="1129"/>
                </a:cubicBezTo>
                <a:cubicBezTo>
                  <a:pt x="876" y="1129"/>
                  <a:pt x="877" y="1129"/>
                  <a:pt x="877" y="1129"/>
                </a:cubicBezTo>
                <a:cubicBezTo>
                  <a:pt x="879" y="1122"/>
                  <a:pt x="879" y="1114"/>
                  <a:pt x="879" y="1105"/>
                </a:cubicBezTo>
                <a:cubicBezTo>
                  <a:pt x="875" y="1103"/>
                  <a:pt x="873" y="1103"/>
                  <a:pt x="867" y="1103"/>
                </a:cubicBezTo>
                <a:cubicBezTo>
                  <a:pt x="865" y="1105"/>
                  <a:pt x="859" y="1103"/>
                  <a:pt x="855" y="1104"/>
                </a:cubicBezTo>
                <a:cubicBezTo>
                  <a:pt x="852" y="1105"/>
                  <a:pt x="828" y="1107"/>
                  <a:pt x="823" y="1105"/>
                </a:cubicBezTo>
                <a:cubicBezTo>
                  <a:pt x="823" y="1105"/>
                  <a:pt x="823" y="1104"/>
                  <a:pt x="823" y="1104"/>
                </a:cubicBezTo>
                <a:cubicBezTo>
                  <a:pt x="822" y="1104"/>
                  <a:pt x="821" y="1104"/>
                  <a:pt x="819" y="1104"/>
                </a:cubicBezTo>
                <a:cubicBezTo>
                  <a:pt x="819" y="1104"/>
                  <a:pt x="819" y="1103"/>
                  <a:pt x="819" y="1103"/>
                </a:cubicBezTo>
                <a:cubicBezTo>
                  <a:pt x="818" y="1103"/>
                  <a:pt x="817" y="1103"/>
                  <a:pt x="815" y="1103"/>
                </a:cubicBezTo>
                <a:cubicBezTo>
                  <a:pt x="815" y="1103"/>
                  <a:pt x="815" y="1102"/>
                  <a:pt x="815" y="1102"/>
                </a:cubicBezTo>
                <a:cubicBezTo>
                  <a:pt x="814" y="1102"/>
                  <a:pt x="813" y="1102"/>
                  <a:pt x="812" y="1102"/>
                </a:cubicBezTo>
                <a:cubicBezTo>
                  <a:pt x="812" y="1102"/>
                  <a:pt x="812" y="1101"/>
                  <a:pt x="812" y="1101"/>
                </a:cubicBezTo>
                <a:cubicBezTo>
                  <a:pt x="811" y="1101"/>
                  <a:pt x="810" y="1101"/>
                  <a:pt x="809" y="1101"/>
                </a:cubicBezTo>
                <a:cubicBezTo>
                  <a:pt x="809" y="1101"/>
                  <a:pt x="809" y="1100"/>
                  <a:pt x="809" y="1100"/>
                </a:cubicBezTo>
                <a:cubicBezTo>
                  <a:pt x="809" y="1100"/>
                  <a:pt x="808" y="1100"/>
                  <a:pt x="807" y="1100"/>
                </a:cubicBezTo>
                <a:cubicBezTo>
                  <a:pt x="807" y="1100"/>
                  <a:pt x="807" y="1099"/>
                  <a:pt x="807" y="1099"/>
                </a:cubicBezTo>
                <a:cubicBezTo>
                  <a:pt x="806" y="1099"/>
                  <a:pt x="805" y="1099"/>
                  <a:pt x="804" y="1099"/>
                </a:cubicBezTo>
                <a:cubicBezTo>
                  <a:pt x="804" y="1099"/>
                  <a:pt x="804" y="1098"/>
                  <a:pt x="804" y="1098"/>
                </a:cubicBezTo>
                <a:cubicBezTo>
                  <a:pt x="803" y="1098"/>
                  <a:pt x="802" y="1097"/>
                  <a:pt x="800" y="1097"/>
                </a:cubicBezTo>
                <a:cubicBezTo>
                  <a:pt x="800" y="1097"/>
                  <a:pt x="800" y="1096"/>
                  <a:pt x="800" y="1096"/>
                </a:cubicBezTo>
                <a:cubicBezTo>
                  <a:pt x="799" y="1096"/>
                  <a:pt x="797" y="1095"/>
                  <a:pt x="795" y="1095"/>
                </a:cubicBezTo>
                <a:cubicBezTo>
                  <a:pt x="795" y="1094"/>
                  <a:pt x="795" y="1094"/>
                  <a:pt x="794" y="1093"/>
                </a:cubicBezTo>
                <a:cubicBezTo>
                  <a:pt x="792" y="1092"/>
                  <a:pt x="790" y="1092"/>
                  <a:pt x="788" y="1091"/>
                </a:cubicBezTo>
                <a:cubicBezTo>
                  <a:pt x="788" y="1090"/>
                  <a:pt x="788" y="1090"/>
                  <a:pt x="787" y="1089"/>
                </a:cubicBezTo>
                <a:cubicBezTo>
                  <a:pt x="786" y="1089"/>
                  <a:pt x="785" y="1088"/>
                  <a:pt x="783" y="1088"/>
                </a:cubicBezTo>
                <a:cubicBezTo>
                  <a:pt x="783" y="1087"/>
                  <a:pt x="782" y="1086"/>
                  <a:pt x="782" y="1085"/>
                </a:cubicBezTo>
                <a:cubicBezTo>
                  <a:pt x="781" y="1085"/>
                  <a:pt x="780" y="1085"/>
                  <a:pt x="780" y="1085"/>
                </a:cubicBezTo>
                <a:cubicBezTo>
                  <a:pt x="779" y="1085"/>
                  <a:pt x="779" y="1084"/>
                  <a:pt x="778" y="1083"/>
                </a:cubicBezTo>
                <a:cubicBezTo>
                  <a:pt x="778" y="1083"/>
                  <a:pt x="777" y="1083"/>
                  <a:pt x="777" y="1083"/>
                </a:cubicBezTo>
                <a:cubicBezTo>
                  <a:pt x="776" y="1082"/>
                  <a:pt x="775" y="1081"/>
                  <a:pt x="775" y="1080"/>
                </a:cubicBezTo>
                <a:cubicBezTo>
                  <a:pt x="774" y="1080"/>
                  <a:pt x="773" y="1080"/>
                  <a:pt x="773" y="1080"/>
                </a:cubicBezTo>
                <a:cubicBezTo>
                  <a:pt x="771" y="1079"/>
                  <a:pt x="770" y="1077"/>
                  <a:pt x="769" y="1075"/>
                </a:cubicBezTo>
                <a:cubicBezTo>
                  <a:pt x="768" y="1075"/>
                  <a:pt x="767" y="1075"/>
                  <a:pt x="766" y="1074"/>
                </a:cubicBezTo>
                <a:cubicBezTo>
                  <a:pt x="763" y="1071"/>
                  <a:pt x="760" y="1068"/>
                  <a:pt x="758" y="1065"/>
                </a:cubicBezTo>
                <a:cubicBezTo>
                  <a:pt x="755" y="1063"/>
                  <a:pt x="752" y="1061"/>
                  <a:pt x="750" y="1058"/>
                </a:cubicBezTo>
                <a:cubicBezTo>
                  <a:pt x="750" y="1058"/>
                  <a:pt x="750" y="1057"/>
                  <a:pt x="750" y="1056"/>
                </a:cubicBezTo>
                <a:cubicBezTo>
                  <a:pt x="749" y="1056"/>
                  <a:pt x="748" y="1056"/>
                  <a:pt x="748" y="1055"/>
                </a:cubicBezTo>
                <a:cubicBezTo>
                  <a:pt x="745" y="1053"/>
                  <a:pt x="743" y="1051"/>
                  <a:pt x="742" y="1047"/>
                </a:cubicBezTo>
                <a:cubicBezTo>
                  <a:pt x="739" y="1047"/>
                  <a:pt x="739" y="1047"/>
                  <a:pt x="738" y="1045"/>
                </a:cubicBezTo>
                <a:cubicBezTo>
                  <a:pt x="738" y="1045"/>
                  <a:pt x="738" y="1045"/>
                  <a:pt x="738" y="1044"/>
                </a:cubicBezTo>
                <a:cubicBezTo>
                  <a:pt x="737" y="1044"/>
                  <a:pt x="736" y="1044"/>
                  <a:pt x="736" y="1044"/>
                </a:cubicBezTo>
                <a:cubicBezTo>
                  <a:pt x="735" y="1044"/>
                  <a:pt x="735" y="1043"/>
                  <a:pt x="735" y="1042"/>
                </a:cubicBezTo>
                <a:cubicBezTo>
                  <a:pt x="734" y="1042"/>
                  <a:pt x="733" y="1042"/>
                  <a:pt x="732" y="1042"/>
                </a:cubicBezTo>
                <a:cubicBezTo>
                  <a:pt x="732" y="1042"/>
                  <a:pt x="732" y="1042"/>
                  <a:pt x="732" y="1041"/>
                </a:cubicBezTo>
                <a:cubicBezTo>
                  <a:pt x="728" y="1040"/>
                  <a:pt x="722" y="1042"/>
                  <a:pt x="720" y="1042"/>
                </a:cubicBezTo>
                <a:cubicBezTo>
                  <a:pt x="718" y="1042"/>
                  <a:pt x="716" y="1042"/>
                  <a:pt x="715" y="1042"/>
                </a:cubicBezTo>
                <a:cubicBezTo>
                  <a:pt x="715" y="1043"/>
                  <a:pt x="715" y="1043"/>
                  <a:pt x="715" y="1043"/>
                </a:cubicBezTo>
                <a:cubicBezTo>
                  <a:pt x="713" y="1043"/>
                  <a:pt x="712" y="1043"/>
                  <a:pt x="711" y="1043"/>
                </a:cubicBezTo>
                <a:cubicBezTo>
                  <a:pt x="711" y="1044"/>
                  <a:pt x="711" y="1044"/>
                  <a:pt x="711" y="1044"/>
                </a:cubicBezTo>
                <a:cubicBezTo>
                  <a:pt x="710" y="1044"/>
                  <a:pt x="709" y="1044"/>
                  <a:pt x="708" y="1044"/>
                </a:cubicBezTo>
                <a:cubicBezTo>
                  <a:pt x="708" y="1045"/>
                  <a:pt x="708" y="1045"/>
                  <a:pt x="708" y="1045"/>
                </a:cubicBezTo>
                <a:cubicBezTo>
                  <a:pt x="707" y="1045"/>
                  <a:pt x="706" y="1045"/>
                  <a:pt x="705" y="1045"/>
                </a:cubicBezTo>
                <a:cubicBezTo>
                  <a:pt x="705" y="1046"/>
                  <a:pt x="705" y="1046"/>
                  <a:pt x="705" y="1046"/>
                </a:cubicBezTo>
                <a:cubicBezTo>
                  <a:pt x="704" y="1046"/>
                  <a:pt x="703" y="1046"/>
                  <a:pt x="702" y="1046"/>
                </a:cubicBezTo>
                <a:cubicBezTo>
                  <a:pt x="702" y="1047"/>
                  <a:pt x="702" y="1047"/>
                  <a:pt x="702" y="1047"/>
                </a:cubicBezTo>
                <a:cubicBezTo>
                  <a:pt x="701" y="1047"/>
                  <a:pt x="700" y="1047"/>
                  <a:pt x="700" y="1047"/>
                </a:cubicBezTo>
                <a:cubicBezTo>
                  <a:pt x="700" y="1048"/>
                  <a:pt x="700" y="1048"/>
                  <a:pt x="700" y="1048"/>
                </a:cubicBezTo>
                <a:cubicBezTo>
                  <a:pt x="698" y="1049"/>
                  <a:pt x="697" y="1049"/>
                  <a:pt x="695" y="1049"/>
                </a:cubicBezTo>
                <a:cubicBezTo>
                  <a:pt x="695" y="1050"/>
                  <a:pt x="695" y="1050"/>
                  <a:pt x="695" y="1050"/>
                </a:cubicBezTo>
                <a:cubicBezTo>
                  <a:pt x="694" y="1050"/>
                  <a:pt x="694" y="1050"/>
                  <a:pt x="693" y="1050"/>
                </a:cubicBezTo>
                <a:cubicBezTo>
                  <a:pt x="690" y="1052"/>
                  <a:pt x="688" y="1053"/>
                  <a:pt x="685" y="1054"/>
                </a:cubicBezTo>
                <a:cubicBezTo>
                  <a:pt x="684" y="1059"/>
                  <a:pt x="682" y="1058"/>
                  <a:pt x="680" y="1060"/>
                </a:cubicBezTo>
                <a:cubicBezTo>
                  <a:pt x="680" y="1061"/>
                  <a:pt x="680" y="1062"/>
                  <a:pt x="680" y="1062"/>
                </a:cubicBezTo>
                <a:cubicBezTo>
                  <a:pt x="678" y="1064"/>
                  <a:pt x="677" y="1065"/>
                  <a:pt x="675" y="1066"/>
                </a:cubicBezTo>
                <a:cubicBezTo>
                  <a:pt x="675" y="1067"/>
                  <a:pt x="674" y="1068"/>
                  <a:pt x="674" y="1068"/>
                </a:cubicBezTo>
                <a:cubicBezTo>
                  <a:pt x="673" y="1068"/>
                  <a:pt x="673" y="1068"/>
                  <a:pt x="672" y="1068"/>
                </a:cubicBezTo>
                <a:cubicBezTo>
                  <a:pt x="671" y="1070"/>
                  <a:pt x="670" y="1071"/>
                  <a:pt x="669" y="1072"/>
                </a:cubicBezTo>
                <a:cubicBezTo>
                  <a:pt x="668" y="1072"/>
                  <a:pt x="668" y="1072"/>
                  <a:pt x="667" y="1072"/>
                </a:cubicBezTo>
                <a:cubicBezTo>
                  <a:pt x="667" y="1073"/>
                  <a:pt x="666" y="1074"/>
                  <a:pt x="666" y="1074"/>
                </a:cubicBezTo>
                <a:cubicBezTo>
                  <a:pt x="665" y="1074"/>
                  <a:pt x="665" y="1074"/>
                  <a:pt x="664" y="1074"/>
                </a:cubicBezTo>
                <a:cubicBezTo>
                  <a:pt x="664" y="1075"/>
                  <a:pt x="664" y="1075"/>
                  <a:pt x="664" y="1075"/>
                </a:cubicBezTo>
                <a:cubicBezTo>
                  <a:pt x="662" y="1076"/>
                  <a:pt x="660" y="1077"/>
                  <a:pt x="658" y="1077"/>
                </a:cubicBezTo>
                <a:cubicBezTo>
                  <a:pt x="658" y="1078"/>
                  <a:pt x="658" y="1078"/>
                  <a:pt x="658" y="1078"/>
                </a:cubicBezTo>
                <a:cubicBezTo>
                  <a:pt x="656" y="1079"/>
                  <a:pt x="654" y="1079"/>
                  <a:pt x="652" y="1079"/>
                </a:cubicBezTo>
                <a:cubicBezTo>
                  <a:pt x="652" y="1080"/>
                  <a:pt x="652" y="1080"/>
                  <a:pt x="652" y="1080"/>
                </a:cubicBezTo>
                <a:cubicBezTo>
                  <a:pt x="646" y="1082"/>
                  <a:pt x="631" y="1079"/>
                  <a:pt x="627" y="1076"/>
                </a:cubicBezTo>
                <a:cubicBezTo>
                  <a:pt x="627" y="1076"/>
                  <a:pt x="626" y="1075"/>
                  <a:pt x="626" y="1074"/>
                </a:cubicBezTo>
                <a:cubicBezTo>
                  <a:pt x="625" y="1074"/>
                  <a:pt x="625" y="1074"/>
                  <a:pt x="624" y="1074"/>
                </a:cubicBezTo>
                <a:cubicBezTo>
                  <a:pt x="623" y="1073"/>
                  <a:pt x="623" y="1072"/>
                  <a:pt x="622" y="1071"/>
                </a:cubicBezTo>
                <a:cubicBezTo>
                  <a:pt x="622" y="1071"/>
                  <a:pt x="621" y="1071"/>
                  <a:pt x="620" y="1071"/>
                </a:cubicBezTo>
                <a:cubicBezTo>
                  <a:pt x="620" y="1070"/>
                  <a:pt x="619" y="1069"/>
                  <a:pt x="618" y="1068"/>
                </a:cubicBezTo>
                <a:cubicBezTo>
                  <a:pt x="616" y="1066"/>
                  <a:pt x="614" y="1064"/>
                  <a:pt x="611" y="1062"/>
                </a:cubicBezTo>
                <a:cubicBezTo>
                  <a:pt x="611" y="1062"/>
                  <a:pt x="611" y="1061"/>
                  <a:pt x="611" y="1060"/>
                </a:cubicBezTo>
                <a:cubicBezTo>
                  <a:pt x="611" y="1060"/>
                  <a:pt x="610" y="1060"/>
                  <a:pt x="609" y="1059"/>
                </a:cubicBezTo>
                <a:cubicBezTo>
                  <a:pt x="609" y="1059"/>
                  <a:pt x="609" y="1058"/>
                  <a:pt x="609" y="1057"/>
                </a:cubicBezTo>
                <a:cubicBezTo>
                  <a:pt x="609" y="1057"/>
                  <a:pt x="608" y="1057"/>
                  <a:pt x="607" y="1056"/>
                </a:cubicBezTo>
                <a:cubicBezTo>
                  <a:pt x="607" y="1055"/>
                  <a:pt x="607" y="1054"/>
                  <a:pt x="606" y="1052"/>
                </a:cubicBezTo>
                <a:cubicBezTo>
                  <a:pt x="606" y="1052"/>
                  <a:pt x="606" y="1052"/>
                  <a:pt x="605" y="1052"/>
                </a:cubicBezTo>
                <a:cubicBezTo>
                  <a:pt x="605" y="1050"/>
                  <a:pt x="605" y="1048"/>
                  <a:pt x="604" y="1046"/>
                </a:cubicBezTo>
                <a:cubicBezTo>
                  <a:pt x="604" y="1046"/>
                  <a:pt x="604" y="1046"/>
                  <a:pt x="603" y="1046"/>
                </a:cubicBezTo>
                <a:cubicBezTo>
                  <a:pt x="603" y="1045"/>
                  <a:pt x="603" y="1044"/>
                  <a:pt x="603" y="1043"/>
                </a:cubicBezTo>
                <a:cubicBezTo>
                  <a:pt x="603" y="1043"/>
                  <a:pt x="603" y="1043"/>
                  <a:pt x="602" y="1043"/>
                </a:cubicBezTo>
                <a:cubicBezTo>
                  <a:pt x="602" y="1042"/>
                  <a:pt x="602" y="1041"/>
                  <a:pt x="602" y="1040"/>
                </a:cubicBezTo>
                <a:cubicBezTo>
                  <a:pt x="602" y="1040"/>
                  <a:pt x="602" y="1040"/>
                  <a:pt x="601" y="1040"/>
                </a:cubicBezTo>
                <a:cubicBezTo>
                  <a:pt x="601" y="1039"/>
                  <a:pt x="601" y="1038"/>
                  <a:pt x="601" y="1036"/>
                </a:cubicBezTo>
                <a:cubicBezTo>
                  <a:pt x="601" y="1036"/>
                  <a:pt x="601" y="1036"/>
                  <a:pt x="600" y="1036"/>
                </a:cubicBezTo>
                <a:cubicBezTo>
                  <a:pt x="600" y="1034"/>
                  <a:pt x="600" y="1031"/>
                  <a:pt x="599" y="1028"/>
                </a:cubicBezTo>
                <a:cubicBezTo>
                  <a:pt x="599" y="1028"/>
                  <a:pt x="599" y="1028"/>
                  <a:pt x="598" y="1028"/>
                </a:cubicBezTo>
                <a:cubicBezTo>
                  <a:pt x="598" y="1028"/>
                  <a:pt x="598" y="1027"/>
                  <a:pt x="598" y="1026"/>
                </a:cubicBezTo>
                <a:cubicBezTo>
                  <a:pt x="598" y="1026"/>
                  <a:pt x="598" y="1026"/>
                  <a:pt x="597" y="1026"/>
                </a:cubicBezTo>
                <a:cubicBezTo>
                  <a:pt x="597" y="1025"/>
                  <a:pt x="597" y="1023"/>
                  <a:pt x="596" y="1021"/>
                </a:cubicBezTo>
                <a:cubicBezTo>
                  <a:pt x="596" y="1021"/>
                  <a:pt x="595" y="1021"/>
                  <a:pt x="594" y="1020"/>
                </a:cubicBezTo>
                <a:cubicBezTo>
                  <a:pt x="594" y="1020"/>
                  <a:pt x="594" y="1019"/>
                  <a:pt x="594" y="1018"/>
                </a:cubicBezTo>
                <a:cubicBezTo>
                  <a:pt x="594" y="1018"/>
                  <a:pt x="593" y="1018"/>
                  <a:pt x="592" y="1017"/>
                </a:cubicBezTo>
                <a:cubicBezTo>
                  <a:pt x="591" y="1016"/>
                  <a:pt x="590" y="1014"/>
                  <a:pt x="588" y="1012"/>
                </a:cubicBezTo>
                <a:cubicBezTo>
                  <a:pt x="587" y="1012"/>
                  <a:pt x="586" y="1012"/>
                  <a:pt x="584" y="1011"/>
                </a:cubicBezTo>
                <a:cubicBezTo>
                  <a:pt x="584" y="1011"/>
                  <a:pt x="584" y="1011"/>
                  <a:pt x="584" y="1011"/>
                </a:cubicBezTo>
                <a:cubicBezTo>
                  <a:pt x="584" y="1011"/>
                  <a:pt x="583" y="1011"/>
                  <a:pt x="582" y="1011"/>
                </a:cubicBezTo>
                <a:cubicBezTo>
                  <a:pt x="582" y="1010"/>
                  <a:pt x="582" y="1010"/>
                  <a:pt x="582" y="1009"/>
                </a:cubicBezTo>
                <a:cubicBezTo>
                  <a:pt x="582" y="1009"/>
                  <a:pt x="581" y="1009"/>
                  <a:pt x="580" y="1009"/>
                </a:cubicBezTo>
                <a:cubicBezTo>
                  <a:pt x="580" y="1009"/>
                  <a:pt x="580" y="1009"/>
                  <a:pt x="580" y="1009"/>
                </a:cubicBezTo>
                <a:cubicBezTo>
                  <a:pt x="578" y="1008"/>
                  <a:pt x="557" y="1006"/>
                  <a:pt x="553" y="1008"/>
                </a:cubicBezTo>
                <a:cubicBezTo>
                  <a:pt x="553" y="1008"/>
                  <a:pt x="553" y="1008"/>
                  <a:pt x="553" y="1009"/>
                </a:cubicBezTo>
                <a:cubicBezTo>
                  <a:pt x="548" y="1009"/>
                  <a:pt x="543" y="1010"/>
                  <a:pt x="538" y="1011"/>
                </a:cubicBezTo>
                <a:cubicBezTo>
                  <a:pt x="528" y="1013"/>
                  <a:pt x="520" y="1015"/>
                  <a:pt x="508" y="1015"/>
                </a:cubicBezTo>
                <a:cubicBezTo>
                  <a:pt x="507" y="1013"/>
                  <a:pt x="506" y="1014"/>
                  <a:pt x="506" y="1011"/>
                </a:cubicBezTo>
                <a:cubicBezTo>
                  <a:pt x="510" y="1006"/>
                  <a:pt x="510" y="991"/>
                  <a:pt x="510" y="982"/>
                </a:cubicBezTo>
                <a:cubicBezTo>
                  <a:pt x="510" y="968"/>
                  <a:pt x="507" y="956"/>
                  <a:pt x="504" y="946"/>
                </a:cubicBezTo>
                <a:cubicBezTo>
                  <a:pt x="503" y="941"/>
                  <a:pt x="502" y="937"/>
                  <a:pt x="501" y="933"/>
                </a:cubicBezTo>
                <a:cubicBezTo>
                  <a:pt x="500" y="933"/>
                  <a:pt x="500" y="933"/>
                  <a:pt x="500" y="933"/>
                </a:cubicBezTo>
                <a:cubicBezTo>
                  <a:pt x="499" y="931"/>
                  <a:pt x="498" y="929"/>
                  <a:pt x="498" y="927"/>
                </a:cubicBezTo>
                <a:cubicBezTo>
                  <a:pt x="497" y="927"/>
                  <a:pt x="497" y="927"/>
                  <a:pt x="497" y="927"/>
                </a:cubicBezTo>
                <a:cubicBezTo>
                  <a:pt x="497" y="926"/>
                  <a:pt x="497" y="926"/>
                  <a:pt x="497" y="925"/>
                </a:cubicBezTo>
                <a:cubicBezTo>
                  <a:pt x="496" y="925"/>
                  <a:pt x="496" y="925"/>
                  <a:pt x="496" y="925"/>
                </a:cubicBezTo>
                <a:cubicBezTo>
                  <a:pt x="494" y="923"/>
                  <a:pt x="492" y="921"/>
                  <a:pt x="491" y="918"/>
                </a:cubicBezTo>
                <a:cubicBezTo>
                  <a:pt x="496" y="913"/>
                  <a:pt x="497" y="903"/>
                  <a:pt x="497" y="893"/>
                </a:cubicBezTo>
                <a:cubicBezTo>
                  <a:pt x="497" y="891"/>
                  <a:pt x="497" y="889"/>
                  <a:pt x="497" y="887"/>
                </a:cubicBezTo>
                <a:cubicBezTo>
                  <a:pt x="496" y="887"/>
                  <a:pt x="496" y="887"/>
                  <a:pt x="496" y="887"/>
                </a:cubicBezTo>
                <a:cubicBezTo>
                  <a:pt x="495" y="884"/>
                  <a:pt x="495" y="880"/>
                  <a:pt x="495" y="877"/>
                </a:cubicBezTo>
                <a:cubicBezTo>
                  <a:pt x="494" y="877"/>
                  <a:pt x="494" y="877"/>
                  <a:pt x="494" y="877"/>
                </a:cubicBezTo>
                <a:cubicBezTo>
                  <a:pt x="493" y="875"/>
                  <a:pt x="493" y="872"/>
                  <a:pt x="493" y="870"/>
                </a:cubicBezTo>
                <a:cubicBezTo>
                  <a:pt x="492" y="870"/>
                  <a:pt x="492" y="870"/>
                  <a:pt x="492" y="870"/>
                </a:cubicBezTo>
                <a:cubicBezTo>
                  <a:pt x="492" y="869"/>
                  <a:pt x="492" y="868"/>
                  <a:pt x="492" y="867"/>
                </a:cubicBezTo>
                <a:cubicBezTo>
                  <a:pt x="491" y="867"/>
                  <a:pt x="491" y="867"/>
                  <a:pt x="491" y="867"/>
                </a:cubicBezTo>
                <a:cubicBezTo>
                  <a:pt x="491" y="866"/>
                  <a:pt x="491" y="864"/>
                  <a:pt x="491" y="863"/>
                </a:cubicBezTo>
                <a:cubicBezTo>
                  <a:pt x="490" y="863"/>
                  <a:pt x="490" y="863"/>
                  <a:pt x="490" y="863"/>
                </a:cubicBezTo>
                <a:cubicBezTo>
                  <a:pt x="489" y="858"/>
                  <a:pt x="488" y="852"/>
                  <a:pt x="488" y="847"/>
                </a:cubicBezTo>
                <a:cubicBezTo>
                  <a:pt x="487" y="844"/>
                  <a:pt x="485" y="828"/>
                  <a:pt x="487" y="823"/>
                </a:cubicBezTo>
                <a:cubicBezTo>
                  <a:pt x="487" y="821"/>
                  <a:pt x="488" y="818"/>
                  <a:pt x="489" y="815"/>
                </a:cubicBezTo>
                <a:cubicBezTo>
                  <a:pt x="501" y="815"/>
                  <a:pt x="513" y="820"/>
                  <a:pt x="524" y="815"/>
                </a:cubicBezTo>
                <a:cubicBezTo>
                  <a:pt x="524" y="814"/>
                  <a:pt x="525" y="812"/>
                  <a:pt x="527" y="811"/>
                </a:cubicBezTo>
                <a:cubicBezTo>
                  <a:pt x="527" y="790"/>
                  <a:pt x="520" y="772"/>
                  <a:pt x="512" y="760"/>
                </a:cubicBezTo>
                <a:cubicBezTo>
                  <a:pt x="512" y="759"/>
                  <a:pt x="512" y="758"/>
                  <a:pt x="512" y="758"/>
                </a:cubicBezTo>
                <a:cubicBezTo>
                  <a:pt x="509" y="755"/>
                  <a:pt x="506" y="753"/>
                  <a:pt x="504" y="751"/>
                </a:cubicBezTo>
                <a:cubicBezTo>
                  <a:pt x="497" y="750"/>
                  <a:pt x="494" y="751"/>
                  <a:pt x="491" y="755"/>
                </a:cubicBezTo>
                <a:cubicBezTo>
                  <a:pt x="490" y="755"/>
                  <a:pt x="490" y="756"/>
                  <a:pt x="490" y="757"/>
                </a:cubicBezTo>
                <a:cubicBezTo>
                  <a:pt x="489" y="757"/>
                  <a:pt x="488" y="757"/>
                  <a:pt x="488" y="757"/>
                </a:cubicBezTo>
                <a:cubicBezTo>
                  <a:pt x="487" y="758"/>
                  <a:pt x="486" y="759"/>
                  <a:pt x="486" y="760"/>
                </a:cubicBezTo>
                <a:cubicBezTo>
                  <a:pt x="484" y="760"/>
                  <a:pt x="483" y="760"/>
                  <a:pt x="482" y="761"/>
                </a:cubicBezTo>
                <a:cubicBezTo>
                  <a:pt x="482" y="761"/>
                  <a:pt x="482" y="761"/>
                  <a:pt x="482" y="762"/>
                </a:cubicBezTo>
                <a:cubicBezTo>
                  <a:pt x="481" y="762"/>
                  <a:pt x="480" y="762"/>
                  <a:pt x="480" y="762"/>
                </a:cubicBezTo>
                <a:cubicBezTo>
                  <a:pt x="480" y="762"/>
                  <a:pt x="480" y="762"/>
                  <a:pt x="480" y="763"/>
                </a:cubicBezTo>
                <a:cubicBezTo>
                  <a:pt x="478" y="763"/>
                  <a:pt x="476" y="764"/>
                  <a:pt x="474" y="765"/>
                </a:cubicBezTo>
                <a:cubicBezTo>
                  <a:pt x="474" y="765"/>
                  <a:pt x="474" y="765"/>
                  <a:pt x="474" y="766"/>
                </a:cubicBezTo>
                <a:cubicBezTo>
                  <a:pt x="473" y="766"/>
                  <a:pt x="472" y="766"/>
                  <a:pt x="471" y="766"/>
                </a:cubicBezTo>
                <a:cubicBezTo>
                  <a:pt x="471" y="766"/>
                  <a:pt x="471" y="766"/>
                  <a:pt x="471" y="767"/>
                </a:cubicBezTo>
                <a:cubicBezTo>
                  <a:pt x="470" y="767"/>
                  <a:pt x="469" y="767"/>
                  <a:pt x="469" y="767"/>
                </a:cubicBezTo>
                <a:cubicBezTo>
                  <a:pt x="469" y="767"/>
                  <a:pt x="469" y="767"/>
                  <a:pt x="469" y="768"/>
                </a:cubicBezTo>
                <a:cubicBezTo>
                  <a:pt x="468" y="768"/>
                  <a:pt x="467" y="768"/>
                  <a:pt x="466" y="768"/>
                </a:cubicBezTo>
                <a:cubicBezTo>
                  <a:pt x="446" y="776"/>
                  <a:pt x="423" y="781"/>
                  <a:pt x="399" y="785"/>
                </a:cubicBezTo>
                <a:cubicBezTo>
                  <a:pt x="398" y="787"/>
                  <a:pt x="397" y="787"/>
                  <a:pt x="397" y="787"/>
                </a:cubicBezTo>
                <a:cubicBezTo>
                  <a:pt x="397" y="788"/>
                  <a:pt x="397" y="789"/>
                  <a:pt x="397" y="789"/>
                </a:cubicBezTo>
                <a:cubicBezTo>
                  <a:pt x="397" y="789"/>
                  <a:pt x="396" y="789"/>
                  <a:pt x="396" y="789"/>
                </a:cubicBezTo>
                <a:cubicBezTo>
                  <a:pt x="396" y="790"/>
                  <a:pt x="396" y="791"/>
                  <a:pt x="396" y="791"/>
                </a:cubicBezTo>
                <a:cubicBezTo>
                  <a:pt x="395" y="792"/>
                  <a:pt x="395" y="792"/>
                  <a:pt x="394" y="792"/>
                </a:cubicBezTo>
                <a:cubicBezTo>
                  <a:pt x="393" y="794"/>
                  <a:pt x="393" y="796"/>
                  <a:pt x="392" y="798"/>
                </a:cubicBezTo>
                <a:cubicBezTo>
                  <a:pt x="392" y="798"/>
                  <a:pt x="391" y="798"/>
                  <a:pt x="391" y="798"/>
                </a:cubicBezTo>
                <a:cubicBezTo>
                  <a:pt x="391" y="799"/>
                  <a:pt x="390" y="800"/>
                  <a:pt x="390" y="801"/>
                </a:cubicBezTo>
                <a:cubicBezTo>
                  <a:pt x="389" y="802"/>
                  <a:pt x="389" y="802"/>
                  <a:pt x="388" y="802"/>
                </a:cubicBezTo>
                <a:cubicBezTo>
                  <a:pt x="388" y="803"/>
                  <a:pt x="388" y="804"/>
                  <a:pt x="388" y="804"/>
                </a:cubicBezTo>
                <a:cubicBezTo>
                  <a:pt x="387" y="805"/>
                  <a:pt x="387" y="805"/>
                  <a:pt x="386" y="805"/>
                </a:cubicBezTo>
                <a:cubicBezTo>
                  <a:pt x="386" y="806"/>
                  <a:pt x="386" y="807"/>
                  <a:pt x="386" y="807"/>
                </a:cubicBezTo>
                <a:cubicBezTo>
                  <a:pt x="385" y="808"/>
                  <a:pt x="385" y="808"/>
                  <a:pt x="384" y="808"/>
                </a:cubicBezTo>
                <a:cubicBezTo>
                  <a:pt x="384" y="809"/>
                  <a:pt x="384" y="810"/>
                  <a:pt x="384" y="810"/>
                </a:cubicBezTo>
                <a:cubicBezTo>
                  <a:pt x="383" y="811"/>
                  <a:pt x="382" y="812"/>
                  <a:pt x="380" y="813"/>
                </a:cubicBezTo>
                <a:cubicBezTo>
                  <a:pt x="374" y="821"/>
                  <a:pt x="368" y="827"/>
                  <a:pt x="357" y="830"/>
                </a:cubicBezTo>
                <a:cubicBezTo>
                  <a:pt x="356" y="830"/>
                  <a:pt x="354" y="830"/>
                  <a:pt x="352" y="830"/>
                </a:cubicBezTo>
                <a:cubicBezTo>
                  <a:pt x="352" y="830"/>
                  <a:pt x="352" y="830"/>
                  <a:pt x="352" y="829"/>
                </a:cubicBezTo>
                <a:cubicBezTo>
                  <a:pt x="351" y="829"/>
                  <a:pt x="350" y="829"/>
                  <a:pt x="348" y="829"/>
                </a:cubicBezTo>
                <a:cubicBezTo>
                  <a:pt x="348" y="829"/>
                  <a:pt x="348" y="829"/>
                  <a:pt x="348" y="828"/>
                </a:cubicBezTo>
                <a:cubicBezTo>
                  <a:pt x="347" y="828"/>
                  <a:pt x="346" y="828"/>
                  <a:pt x="345" y="828"/>
                </a:cubicBezTo>
                <a:cubicBezTo>
                  <a:pt x="345" y="828"/>
                  <a:pt x="345" y="828"/>
                  <a:pt x="345" y="827"/>
                </a:cubicBezTo>
                <a:cubicBezTo>
                  <a:pt x="343" y="827"/>
                  <a:pt x="341" y="826"/>
                  <a:pt x="339" y="825"/>
                </a:cubicBezTo>
                <a:cubicBezTo>
                  <a:pt x="339" y="825"/>
                  <a:pt x="339" y="825"/>
                  <a:pt x="339" y="824"/>
                </a:cubicBezTo>
                <a:cubicBezTo>
                  <a:pt x="338" y="824"/>
                  <a:pt x="337" y="824"/>
                  <a:pt x="335" y="823"/>
                </a:cubicBezTo>
                <a:cubicBezTo>
                  <a:pt x="335" y="823"/>
                  <a:pt x="335" y="822"/>
                  <a:pt x="334" y="821"/>
                </a:cubicBezTo>
                <a:cubicBezTo>
                  <a:pt x="334" y="821"/>
                  <a:pt x="333" y="821"/>
                  <a:pt x="332" y="821"/>
                </a:cubicBezTo>
                <a:cubicBezTo>
                  <a:pt x="332" y="821"/>
                  <a:pt x="332" y="821"/>
                  <a:pt x="332" y="820"/>
                </a:cubicBezTo>
                <a:cubicBezTo>
                  <a:pt x="332" y="820"/>
                  <a:pt x="331" y="820"/>
                  <a:pt x="330" y="820"/>
                </a:cubicBezTo>
                <a:cubicBezTo>
                  <a:pt x="330" y="820"/>
                  <a:pt x="330" y="819"/>
                  <a:pt x="329" y="818"/>
                </a:cubicBezTo>
                <a:cubicBezTo>
                  <a:pt x="328" y="818"/>
                  <a:pt x="327" y="818"/>
                  <a:pt x="325" y="817"/>
                </a:cubicBezTo>
                <a:cubicBezTo>
                  <a:pt x="325" y="817"/>
                  <a:pt x="325" y="816"/>
                  <a:pt x="324" y="815"/>
                </a:cubicBezTo>
                <a:cubicBezTo>
                  <a:pt x="324" y="815"/>
                  <a:pt x="323" y="815"/>
                  <a:pt x="322" y="815"/>
                </a:cubicBezTo>
                <a:cubicBezTo>
                  <a:pt x="322" y="815"/>
                  <a:pt x="322" y="814"/>
                  <a:pt x="321" y="813"/>
                </a:cubicBezTo>
                <a:cubicBezTo>
                  <a:pt x="321" y="813"/>
                  <a:pt x="320" y="813"/>
                  <a:pt x="319" y="813"/>
                </a:cubicBezTo>
                <a:cubicBezTo>
                  <a:pt x="319" y="813"/>
                  <a:pt x="319" y="812"/>
                  <a:pt x="318" y="811"/>
                </a:cubicBezTo>
                <a:cubicBezTo>
                  <a:pt x="317" y="811"/>
                  <a:pt x="316" y="811"/>
                  <a:pt x="314" y="810"/>
                </a:cubicBezTo>
                <a:cubicBezTo>
                  <a:pt x="314" y="810"/>
                  <a:pt x="314" y="809"/>
                  <a:pt x="313" y="808"/>
                </a:cubicBezTo>
                <a:cubicBezTo>
                  <a:pt x="312" y="808"/>
                  <a:pt x="311" y="808"/>
                  <a:pt x="309" y="807"/>
                </a:cubicBezTo>
                <a:cubicBezTo>
                  <a:pt x="309" y="807"/>
                  <a:pt x="309" y="807"/>
                  <a:pt x="309" y="806"/>
                </a:cubicBezTo>
                <a:cubicBezTo>
                  <a:pt x="308" y="806"/>
                  <a:pt x="307" y="806"/>
                  <a:pt x="306" y="805"/>
                </a:cubicBezTo>
                <a:cubicBezTo>
                  <a:pt x="306" y="805"/>
                  <a:pt x="306" y="805"/>
                  <a:pt x="306" y="804"/>
                </a:cubicBezTo>
                <a:cubicBezTo>
                  <a:pt x="303" y="803"/>
                  <a:pt x="291" y="801"/>
                  <a:pt x="287" y="802"/>
                </a:cubicBezTo>
                <a:cubicBezTo>
                  <a:pt x="287" y="803"/>
                  <a:pt x="287" y="803"/>
                  <a:pt x="287" y="803"/>
                </a:cubicBezTo>
                <a:cubicBezTo>
                  <a:pt x="285" y="803"/>
                  <a:pt x="284" y="803"/>
                  <a:pt x="283" y="803"/>
                </a:cubicBezTo>
                <a:cubicBezTo>
                  <a:pt x="283" y="804"/>
                  <a:pt x="283" y="804"/>
                  <a:pt x="283" y="804"/>
                </a:cubicBezTo>
                <a:cubicBezTo>
                  <a:pt x="282" y="804"/>
                  <a:pt x="281" y="804"/>
                  <a:pt x="280" y="804"/>
                </a:cubicBezTo>
                <a:cubicBezTo>
                  <a:pt x="280" y="805"/>
                  <a:pt x="280" y="805"/>
                  <a:pt x="280" y="805"/>
                </a:cubicBezTo>
                <a:cubicBezTo>
                  <a:pt x="278" y="806"/>
                  <a:pt x="277" y="806"/>
                  <a:pt x="276" y="806"/>
                </a:cubicBezTo>
                <a:cubicBezTo>
                  <a:pt x="276" y="807"/>
                  <a:pt x="276" y="807"/>
                  <a:pt x="276" y="807"/>
                </a:cubicBezTo>
                <a:cubicBezTo>
                  <a:pt x="275" y="807"/>
                  <a:pt x="274" y="807"/>
                  <a:pt x="274" y="807"/>
                </a:cubicBezTo>
                <a:cubicBezTo>
                  <a:pt x="273" y="808"/>
                  <a:pt x="273" y="809"/>
                  <a:pt x="273" y="809"/>
                </a:cubicBezTo>
                <a:cubicBezTo>
                  <a:pt x="272" y="809"/>
                  <a:pt x="271" y="809"/>
                  <a:pt x="271" y="809"/>
                </a:cubicBezTo>
                <a:cubicBezTo>
                  <a:pt x="270" y="810"/>
                  <a:pt x="270" y="811"/>
                  <a:pt x="270" y="811"/>
                </a:cubicBezTo>
                <a:cubicBezTo>
                  <a:pt x="269" y="811"/>
                  <a:pt x="268" y="811"/>
                  <a:pt x="268" y="811"/>
                </a:cubicBezTo>
                <a:cubicBezTo>
                  <a:pt x="267" y="812"/>
                  <a:pt x="266" y="813"/>
                  <a:pt x="266" y="814"/>
                </a:cubicBezTo>
                <a:cubicBezTo>
                  <a:pt x="265" y="814"/>
                  <a:pt x="264" y="814"/>
                  <a:pt x="264" y="814"/>
                </a:cubicBezTo>
                <a:cubicBezTo>
                  <a:pt x="263" y="816"/>
                  <a:pt x="262" y="817"/>
                  <a:pt x="261" y="818"/>
                </a:cubicBezTo>
                <a:cubicBezTo>
                  <a:pt x="260" y="818"/>
                  <a:pt x="259" y="818"/>
                  <a:pt x="259" y="818"/>
                </a:cubicBezTo>
                <a:cubicBezTo>
                  <a:pt x="256" y="821"/>
                  <a:pt x="254" y="824"/>
                  <a:pt x="252" y="826"/>
                </a:cubicBezTo>
                <a:cubicBezTo>
                  <a:pt x="251" y="826"/>
                  <a:pt x="250" y="826"/>
                  <a:pt x="250" y="826"/>
                </a:cubicBezTo>
                <a:cubicBezTo>
                  <a:pt x="246" y="831"/>
                  <a:pt x="242" y="835"/>
                  <a:pt x="238" y="839"/>
                </a:cubicBezTo>
                <a:cubicBezTo>
                  <a:pt x="237" y="840"/>
                  <a:pt x="236" y="840"/>
                  <a:pt x="235" y="840"/>
                </a:cubicBezTo>
                <a:cubicBezTo>
                  <a:pt x="232" y="843"/>
                  <a:pt x="229" y="846"/>
                  <a:pt x="227" y="849"/>
                </a:cubicBezTo>
                <a:cubicBezTo>
                  <a:pt x="225" y="851"/>
                  <a:pt x="223" y="852"/>
                  <a:pt x="221" y="854"/>
                </a:cubicBezTo>
                <a:cubicBezTo>
                  <a:pt x="221" y="855"/>
                  <a:pt x="220" y="855"/>
                  <a:pt x="220" y="856"/>
                </a:cubicBezTo>
                <a:cubicBezTo>
                  <a:pt x="219" y="856"/>
                  <a:pt x="219" y="856"/>
                  <a:pt x="218" y="856"/>
                </a:cubicBezTo>
                <a:cubicBezTo>
                  <a:pt x="215" y="859"/>
                  <a:pt x="213" y="862"/>
                  <a:pt x="210" y="865"/>
                </a:cubicBezTo>
                <a:cubicBezTo>
                  <a:pt x="209" y="865"/>
                  <a:pt x="209" y="865"/>
                  <a:pt x="208" y="865"/>
                </a:cubicBezTo>
                <a:cubicBezTo>
                  <a:pt x="207" y="867"/>
                  <a:pt x="205" y="868"/>
                  <a:pt x="204" y="870"/>
                </a:cubicBezTo>
                <a:cubicBezTo>
                  <a:pt x="203" y="870"/>
                  <a:pt x="203" y="870"/>
                  <a:pt x="202" y="870"/>
                </a:cubicBezTo>
                <a:cubicBezTo>
                  <a:pt x="201" y="871"/>
                  <a:pt x="200" y="873"/>
                  <a:pt x="199" y="874"/>
                </a:cubicBezTo>
                <a:cubicBezTo>
                  <a:pt x="194" y="878"/>
                  <a:pt x="185" y="884"/>
                  <a:pt x="177" y="884"/>
                </a:cubicBezTo>
                <a:cubicBezTo>
                  <a:pt x="176" y="883"/>
                  <a:pt x="177" y="884"/>
                  <a:pt x="175" y="883"/>
                </a:cubicBezTo>
                <a:cubicBezTo>
                  <a:pt x="175" y="882"/>
                  <a:pt x="174" y="880"/>
                  <a:pt x="174" y="879"/>
                </a:cubicBezTo>
                <a:cubicBezTo>
                  <a:pt x="174" y="879"/>
                  <a:pt x="173" y="879"/>
                  <a:pt x="173" y="879"/>
                </a:cubicBezTo>
                <a:cubicBezTo>
                  <a:pt x="173" y="874"/>
                  <a:pt x="173" y="869"/>
                  <a:pt x="173" y="864"/>
                </a:cubicBezTo>
                <a:cubicBezTo>
                  <a:pt x="172" y="859"/>
                  <a:pt x="172" y="849"/>
                  <a:pt x="172" y="842"/>
                </a:cubicBezTo>
                <a:cubicBezTo>
                  <a:pt x="172" y="827"/>
                  <a:pt x="173" y="812"/>
                  <a:pt x="173" y="796"/>
                </a:cubicBezTo>
                <a:cubicBezTo>
                  <a:pt x="170" y="794"/>
                  <a:pt x="170" y="793"/>
                  <a:pt x="168" y="790"/>
                </a:cubicBezTo>
                <a:cubicBezTo>
                  <a:pt x="166" y="789"/>
                  <a:pt x="165" y="788"/>
                  <a:pt x="163" y="786"/>
                </a:cubicBezTo>
                <a:cubicBezTo>
                  <a:pt x="163" y="786"/>
                  <a:pt x="163" y="785"/>
                  <a:pt x="163" y="784"/>
                </a:cubicBezTo>
                <a:cubicBezTo>
                  <a:pt x="162" y="784"/>
                  <a:pt x="161" y="783"/>
                  <a:pt x="160" y="782"/>
                </a:cubicBezTo>
                <a:cubicBezTo>
                  <a:pt x="160" y="781"/>
                  <a:pt x="159" y="780"/>
                  <a:pt x="159" y="778"/>
                </a:cubicBezTo>
                <a:cubicBezTo>
                  <a:pt x="159" y="778"/>
                  <a:pt x="158" y="778"/>
                  <a:pt x="158" y="778"/>
                </a:cubicBezTo>
                <a:cubicBezTo>
                  <a:pt x="155" y="772"/>
                  <a:pt x="154" y="768"/>
                  <a:pt x="154" y="759"/>
                </a:cubicBezTo>
                <a:cubicBezTo>
                  <a:pt x="156" y="757"/>
                  <a:pt x="156" y="754"/>
                  <a:pt x="158" y="752"/>
                </a:cubicBezTo>
                <a:cubicBezTo>
                  <a:pt x="162" y="748"/>
                  <a:pt x="167" y="744"/>
                  <a:pt x="171" y="740"/>
                </a:cubicBezTo>
                <a:cubicBezTo>
                  <a:pt x="171" y="739"/>
                  <a:pt x="171" y="738"/>
                  <a:pt x="171" y="738"/>
                </a:cubicBezTo>
                <a:cubicBezTo>
                  <a:pt x="172" y="737"/>
                  <a:pt x="173" y="736"/>
                  <a:pt x="174" y="736"/>
                </a:cubicBezTo>
                <a:cubicBezTo>
                  <a:pt x="174" y="735"/>
                  <a:pt x="174" y="734"/>
                  <a:pt x="174" y="734"/>
                </a:cubicBezTo>
                <a:cubicBezTo>
                  <a:pt x="175" y="733"/>
                  <a:pt x="175" y="733"/>
                  <a:pt x="176" y="733"/>
                </a:cubicBezTo>
                <a:cubicBezTo>
                  <a:pt x="176" y="731"/>
                  <a:pt x="177" y="730"/>
                  <a:pt x="177" y="729"/>
                </a:cubicBezTo>
                <a:cubicBezTo>
                  <a:pt x="178" y="728"/>
                  <a:pt x="178" y="728"/>
                  <a:pt x="179" y="728"/>
                </a:cubicBezTo>
                <a:cubicBezTo>
                  <a:pt x="179" y="726"/>
                  <a:pt x="180" y="725"/>
                  <a:pt x="180" y="724"/>
                </a:cubicBezTo>
                <a:cubicBezTo>
                  <a:pt x="180" y="724"/>
                  <a:pt x="181" y="724"/>
                  <a:pt x="181" y="724"/>
                </a:cubicBezTo>
                <a:cubicBezTo>
                  <a:pt x="181" y="722"/>
                  <a:pt x="182" y="721"/>
                  <a:pt x="182" y="720"/>
                </a:cubicBezTo>
                <a:cubicBezTo>
                  <a:pt x="182" y="720"/>
                  <a:pt x="183" y="720"/>
                  <a:pt x="183" y="720"/>
                </a:cubicBezTo>
                <a:cubicBezTo>
                  <a:pt x="183" y="719"/>
                  <a:pt x="183" y="718"/>
                  <a:pt x="183" y="717"/>
                </a:cubicBezTo>
                <a:cubicBezTo>
                  <a:pt x="183" y="717"/>
                  <a:pt x="184" y="717"/>
                  <a:pt x="184" y="717"/>
                </a:cubicBezTo>
                <a:cubicBezTo>
                  <a:pt x="184" y="716"/>
                  <a:pt x="184" y="715"/>
                  <a:pt x="184" y="715"/>
                </a:cubicBezTo>
                <a:cubicBezTo>
                  <a:pt x="184" y="715"/>
                  <a:pt x="185" y="715"/>
                  <a:pt x="185" y="715"/>
                </a:cubicBezTo>
                <a:cubicBezTo>
                  <a:pt x="185" y="714"/>
                  <a:pt x="185" y="713"/>
                  <a:pt x="185" y="712"/>
                </a:cubicBezTo>
                <a:cubicBezTo>
                  <a:pt x="185" y="712"/>
                  <a:pt x="186" y="712"/>
                  <a:pt x="186" y="712"/>
                </a:cubicBezTo>
                <a:cubicBezTo>
                  <a:pt x="189" y="703"/>
                  <a:pt x="190" y="693"/>
                  <a:pt x="190" y="681"/>
                </a:cubicBezTo>
                <a:cubicBezTo>
                  <a:pt x="188" y="679"/>
                  <a:pt x="188" y="678"/>
                  <a:pt x="187" y="677"/>
                </a:cubicBezTo>
                <a:cubicBezTo>
                  <a:pt x="186" y="677"/>
                  <a:pt x="185" y="676"/>
                  <a:pt x="184" y="676"/>
                </a:cubicBezTo>
                <a:cubicBezTo>
                  <a:pt x="184" y="675"/>
                  <a:pt x="183" y="675"/>
                  <a:pt x="183" y="674"/>
                </a:cubicBezTo>
                <a:cubicBezTo>
                  <a:pt x="182" y="674"/>
                  <a:pt x="180" y="673"/>
                  <a:pt x="179" y="673"/>
                </a:cubicBezTo>
                <a:cubicBezTo>
                  <a:pt x="179" y="672"/>
                  <a:pt x="178" y="672"/>
                  <a:pt x="178" y="671"/>
                </a:cubicBezTo>
                <a:cubicBezTo>
                  <a:pt x="177" y="671"/>
                  <a:pt x="175" y="670"/>
                  <a:pt x="174" y="670"/>
                </a:cubicBezTo>
                <a:cubicBezTo>
                  <a:pt x="174" y="670"/>
                  <a:pt x="174" y="669"/>
                  <a:pt x="174" y="669"/>
                </a:cubicBezTo>
                <a:cubicBezTo>
                  <a:pt x="173" y="669"/>
                  <a:pt x="173" y="669"/>
                  <a:pt x="172" y="669"/>
                </a:cubicBezTo>
                <a:cubicBezTo>
                  <a:pt x="172" y="668"/>
                  <a:pt x="171" y="668"/>
                  <a:pt x="171" y="667"/>
                </a:cubicBezTo>
                <a:cubicBezTo>
                  <a:pt x="170" y="667"/>
                  <a:pt x="168" y="666"/>
                  <a:pt x="167" y="666"/>
                </a:cubicBezTo>
                <a:cubicBezTo>
                  <a:pt x="167" y="665"/>
                  <a:pt x="166" y="665"/>
                  <a:pt x="166" y="664"/>
                </a:cubicBezTo>
                <a:cubicBezTo>
                  <a:pt x="165" y="664"/>
                  <a:pt x="165" y="664"/>
                  <a:pt x="164" y="664"/>
                </a:cubicBezTo>
                <a:cubicBezTo>
                  <a:pt x="164" y="663"/>
                  <a:pt x="163" y="663"/>
                  <a:pt x="163" y="662"/>
                </a:cubicBezTo>
                <a:cubicBezTo>
                  <a:pt x="162" y="662"/>
                  <a:pt x="162" y="662"/>
                  <a:pt x="161" y="662"/>
                </a:cubicBezTo>
                <a:cubicBezTo>
                  <a:pt x="160" y="661"/>
                  <a:pt x="160" y="660"/>
                  <a:pt x="159" y="659"/>
                </a:cubicBezTo>
                <a:cubicBezTo>
                  <a:pt x="158" y="659"/>
                  <a:pt x="158" y="659"/>
                  <a:pt x="157" y="659"/>
                </a:cubicBezTo>
                <a:cubicBezTo>
                  <a:pt x="156" y="658"/>
                  <a:pt x="155" y="656"/>
                  <a:pt x="154" y="655"/>
                </a:cubicBezTo>
                <a:cubicBezTo>
                  <a:pt x="152" y="654"/>
                  <a:pt x="151" y="652"/>
                  <a:pt x="149" y="651"/>
                </a:cubicBezTo>
                <a:cubicBezTo>
                  <a:pt x="149" y="650"/>
                  <a:pt x="149" y="650"/>
                  <a:pt x="149" y="649"/>
                </a:cubicBezTo>
                <a:cubicBezTo>
                  <a:pt x="148" y="648"/>
                  <a:pt x="147" y="648"/>
                  <a:pt x="146" y="647"/>
                </a:cubicBezTo>
                <a:cubicBezTo>
                  <a:pt x="146" y="646"/>
                  <a:pt x="146" y="646"/>
                  <a:pt x="146" y="645"/>
                </a:cubicBezTo>
                <a:cubicBezTo>
                  <a:pt x="146" y="645"/>
                  <a:pt x="145" y="644"/>
                  <a:pt x="144" y="644"/>
                </a:cubicBezTo>
                <a:cubicBezTo>
                  <a:pt x="143" y="642"/>
                  <a:pt x="143" y="640"/>
                  <a:pt x="142" y="638"/>
                </a:cubicBezTo>
                <a:cubicBezTo>
                  <a:pt x="142" y="638"/>
                  <a:pt x="142" y="638"/>
                  <a:pt x="141" y="638"/>
                </a:cubicBezTo>
                <a:cubicBezTo>
                  <a:pt x="141" y="637"/>
                  <a:pt x="141" y="636"/>
                  <a:pt x="141" y="635"/>
                </a:cubicBezTo>
                <a:cubicBezTo>
                  <a:pt x="141" y="635"/>
                  <a:pt x="141" y="635"/>
                  <a:pt x="140" y="635"/>
                </a:cubicBezTo>
                <a:cubicBezTo>
                  <a:pt x="140" y="634"/>
                  <a:pt x="140" y="633"/>
                  <a:pt x="140" y="632"/>
                </a:cubicBezTo>
                <a:cubicBezTo>
                  <a:pt x="140" y="632"/>
                  <a:pt x="140" y="632"/>
                  <a:pt x="139" y="632"/>
                </a:cubicBezTo>
                <a:cubicBezTo>
                  <a:pt x="139" y="631"/>
                  <a:pt x="139" y="629"/>
                  <a:pt x="139" y="628"/>
                </a:cubicBezTo>
                <a:cubicBezTo>
                  <a:pt x="139" y="628"/>
                  <a:pt x="139" y="628"/>
                  <a:pt x="138" y="628"/>
                </a:cubicBezTo>
                <a:cubicBezTo>
                  <a:pt x="138" y="626"/>
                  <a:pt x="138" y="625"/>
                  <a:pt x="138" y="623"/>
                </a:cubicBezTo>
                <a:cubicBezTo>
                  <a:pt x="138" y="623"/>
                  <a:pt x="138" y="623"/>
                  <a:pt x="137" y="623"/>
                </a:cubicBezTo>
                <a:cubicBezTo>
                  <a:pt x="136" y="618"/>
                  <a:pt x="137" y="604"/>
                  <a:pt x="138" y="600"/>
                </a:cubicBezTo>
                <a:cubicBezTo>
                  <a:pt x="139" y="597"/>
                  <a:pt x="139" y="593"/>
                  <a:pt x="139" y="589"/>
                </a:cubicBezTo>
                <a:cubicBezTo>
                  <a:pt x="140" y="589"/>
                  <a:pt x="140" y="589"/>
                  <a:pt x="140" y="589"/>
                </a:cubicBezTo>
                <a:cubicBezTo>
                  <a:pt x="141" y="587"/>
                  <a:pt x="141" y="585"/>
                  <a:pt x="141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42" y="582"/>
                  <a:pt x="142" y="581"/>
                  <a:pt x="142" y="580"/>
                </a:cubicBezTo>
                <a:cubicBezTo>
                  <a:pt x="143" y="580"/>
                  <a:pt x="143" y="580"/>
                  <a:pt x="143" y="580"/>
                </a:cubicBezTo>
                <a:cubicBezTo>
                  <a:pt x="143" y="579"/>
                  <a:pt x="143" y="578"/>
                  <a:pt x="143" y="577"/>
                </a:cubicBezTo>
                <a:cubicBezTo>
                  <a:pt x="143" y="577"/>
                  <a:pt x="144" y="577"/>
                  <a:pt x="144" y="577"/>
                </a:cubicBezTo>
                <a:cubicBezTo>
                  <a:pt x="145" y="575"/>
                  <a:pt x="146" y="573"/>
                  <a:pt x="146" y="571"/>
                </a:cubicBezTo>
                <a:cubicBezTo>
                  <a:pt x="146" y="571"/>
                  <a:pt x="147" y="571"/>
                  <a:pt x="147" y="571"/>
                </a:cubicBezTo>
                <a:cubicBezTo>
                  <a:pt x="147" y="571"/>
                  <a:pt x="147" y="570"/>
                  <a:pt x="147" y="569"/>
                </a:cubicBezTo>
                <a:cubicBezTo>
                  <a:pt x="147" y="569"/>
                  <a:pt x="148" y="569"/>
                  <a:pt x="148" y="569"/>
                </a:cubicBezTo>
                <a:cubicBezTo>
                  <a:pt x="148" y="568"/>
                  <a:pt x="149" y="567"/>
                  <a:pt x="149" y="565"/>
                </a:cubicBezTo>
                <a:cubicBezTo>
                  <a:pt x="152" y="561"/>
                  <a:pt x="160" y="550"/>
                  <a:pt x="157" y="540"/>
                </a:cubicBezTo>
                <a:cubicBezTo>
                  <a:pt x="155" y="536"/>
                  <a:pt x="152" y="531"/>
                  <a:pt x="150" y="527"/>
                </a:cubicBezTo>
                <a:cubicBezTo>
                  <a:pt x="149" y="526"/>
                  <a:pt x="149" y="526"/>
                  <a:pt x="148" y="526"/>
                </a:cubicBezTo>
                <a:cubicBezTo>
                  <a:pt x="148" y="525"/>
                  <a:pt x="148" y="524"/>
                  <a:pt x="148" y="524"/>
                </a:cubicBezTo>
                <a:cubicBezTo>
                  <a:pt x="147" y="523"/>
                  <a:pt x="146" y="522"/>
                  <a:pt x="144" y="521"/>
                </a:cubicBezTo>
                <a:cubicBezTo>
                  <a:pt x="143" y="519"/>
                  <a:pt x="142" y="517"/>
                  <a:pt x="140" y="516"/>
                </a:cubicBezTo>
                <a:cubicBezTo>
                  <a:pt x="140" y="516"/>
                  <a:pt x="139" y="516"/>
                  <a:pt x="138" y="516"/>
                </a:cubicBezTo>
                <a:cubicBezTo>
                  <a:pt x="138" y="515"/>
                  <a:pt x="138" y="514"/>
                  <a:pt x="137" y="514"/>
                </a:cubicBezTo>
                <a:cubicBezTo>
                  <a:pt x="136" y="513"/>
                  <a:pt x="135" y="513"/>
                  <a:pt x="134" y="513"/>
                </a:cubicBezTo>
                <a:cubicBezTo>
                  <a:pt x="134" y="512"/>
                  <a:pt x="134" y="512"/>
                  <a:pt x="134" y="512"/>
                </a:cubicBezTo>
                <a:cubicBezTo>
                  <a:pt x="133" y="511"/>
                  <a:pt x="131" y="511"/>
                  <a:pt x="129" y="511"/>
                </a:cubicBezTo>
                <a:cubicBezTo>
                  <a:pt x="129" y="510"/>
                  <a:pt x="129" y="510"/>
                  <a:pt x="129" y="510"/>
                </a:cubicBezTo>
                <a:cubicBezTo>
                  <a:pt x="129" y="510"/>
                  <a:pt x="128" y="510"/>
                  <a:pt x="127" y="510"/>
                </a:cubicBezTo>
                <a:cubicBezTo>
                  <a:pt x="127" y="509"/>
                  <a:pt x="127" y="509"/>
                  <a:pt x="127" y="509"/>
                </a:cubicBezTo>
                <a:cubicBezTo>
                  <a:pt x="124" y="508"/>
                  <a:pt x="121" y="508"/>
                  <a:pt x="117" y="508"/>
                </a:cubicBezTo>
                <a:cubicBezTo>
                  <a:pt x="117" y="507"/>
                  <a:pt x="117" y="507"/>
                  <a:pt x="117" y="507"/>
                </a:cubicBezTo>
                <a:cubicBezTo>
                  <a:pt x="113" y="505"/>
                  <a:pt x="100" y="507"/>
                  <a:pt x="96" y="508"/>
                </a:cubicBezTo>
                <a:cubicBezTo>
                  <a:pt x="93" y="508"/>
                  <a:pt x="90" y="508"/>
                  <a:pt x="87" y="508"/>
                </a:cubicBezTo>
                <a:cubicBezTo>
                  <a:pt x="87" y="508"/>
                  <a:pt x="87" y="508"/>
                  <a:pt x="87" y="509"/>
                </a:cubicBezTo>
                <a:cubicBezTo>
                  <a:pt x="83" y="510"/>
                  <a:pt x="77" y="508"/>
                  <a:pt x="73" y="508"/>
                </a:cubicBezTo>
                <a:cubicBezTo>
                  <a:pt x="73" y="506"/>
                  <a:pt x="73" y="505"/>
                  <a:pt x="72" y="504"/>
                </a:cubicBezTo>
                <a:cubicBezTo>
                  <a:pt x="73" y="504"/>
                  <a:pt x="73" y="504"/>
                  <a:pt x="73" y="504"/>
                </a:cubicBezTo>
                <a:cubicBezTo>
                  <a:pt x="74" y="502"/>
                  <a:pt x="74" y="500"/>
                  <a:pt x="74" y="499"/>
                </a:cubicBezTo>
                <a:cubicBezTo>
                  <a:pt x="78" y="496"/>
                  <a:pt x="82" y="494"/>
                  <a:pt x="85" y="492"/>
                </a:cubicBezTo>
                <a:cubicBezTo>
                  <a:pt x="86" y="492"/>
                  <a:pt x="87" y="492"/>
                  <a:pt x="88" y="492"/>
                </a:cubicBezTo>
                <a:cubicBezTo>
                  <a:pt x="88" y="491"/>
                  <a:pt x="88" y="491"/>
                  <a:pt x="88" y="491"/>
                </a:cubicBezTo>
                <a:cubicBezTo>
                  <a:pt x="89" y="491"/>
                  <a:pt x="90" y="491"/>
                  <a:pt x="91" y="491"/>
                </a:cubicBezTo>
                <a:cubicBezTo>
                  <a:pt x="91" y="490"/>
                  <a:pt x="91" y="490"/>
                  <a:pt x="91" y="490"/>
                </a:cubicBezTo>
                <a:cubicBezTo>
                  <a:pt x="92" y="490"/>
                  <a:pt x="93" y="490"/>
                  <a:pt x="94" y="490"/>
                </a:cubicBezTo>
                <a:cubicBezTo>
                  <a:pt x="94" y="489"/>
                  <a:pt x="94" y="489"/>
                  <a:pt x="94" y="489"/>
                </a:cubicBezTo>
                <a:cubicBezTo>
                  <a:pt x="95" y="489"/>
                  <a:pt x="96" y="489"/>
                  <a:pt x="97" y="489"/>
                </a:cubicBezTo>
                <a:cubicBezTo>
                  <a:pt x="97" y="488"/>
                  <a:pt x="97" y="488"/>
                  <a:pt x="97" y="488"/>
                </a:cubicBezTo>
                <a:cubicBezTo>
                  <a:pt x="98" y="488"/>
                  <a:pt x="99" y="488"/>
                  <a:pt x="100" y="488"/>
                </a:cubicBezTo>
                <a:cubicBezTo>
                  <a:pt x="100" y="487"/>
                  <a:pt x="100" y="487"/>
                  <a:pt x="100" y="487"/>
                </a:cubicBezTo>
                <a:cubicBezTo>
                  <a:pt x="101" y="487"/>
                  <a:pt x="102" y="487"/>
                  <a:pt x="103" y="487"/>
                </a:cubicBezTo>
                <a:cubicBezTo>
                  <a:pt x="103" y="486"/>
                  <a:pt x="103" y="486"/>
                  <a:pt x="103" y="486"/>
                </a:cubicBezTo>
                <a:cubicBezTo>
                  <a:pt x="104" y="486"/>
                  <a:pt x="105" y="486"/>
                  <a:pt x="106" y="486"/>
                </a:cubicBezTo>
                <a:cubicBezTo>
                  <a:pt x="109" y="484"/>
                  <a:pt x="111" y="482"/>
                  <a:pt x="113" y="481"/>
                </a:cubicBezTo>
                <a:cubicBezTo>
                  <a:pt x="113" y="479"/>
                  <a:pt x="113" y="478"/>
                  <a:pt x="113" y="477"/>
                </a:cubicBezTo>
                <a:cubicBezTo>
                  <a:pt x="112" y="475"/>
                  <a:pt x="110" y="474"/>
                  <a:pt x="108" y="473"/>
                </a:cubicBezTo>
                <a:cubicBezTo>
                  <a:pt x="108" y="472"/>
                  <a:pt x="108" y="472"/>
                  <a:pt x="108" y="472"/>
                </a:cubicBezTo>
                <a:cubicBezTo>
                  <a:pt x="105" y="471"/>
                  <a:pt x="102" y="470"/>
                  <a:pt x="99" y="469"/>
                </a:cubicBezTo>
                <a:cubicBezTo>
                  <a:pt x="99" y="468"/>
                  <a:pt x="99" y="468"/>
                  <a:pt x="99" y="468"/>
                </a:cubicBezTo>
                <a:cubicBezTo>
                  <a:pt x="94" y="466"/>
                  <a:pt x="85" y="469"/>
                  <a:pt x="82" y="470"/>
                </a:cubicBezTo>
                <a:cubicBezTo>
                  <a:pt x="79" y="470"/>
                  <a:pt x="76" y="471"/>
                  <a:pt x="72" y="472"/>
                </a:cubicBezTo>
                <a:cubicBezTo>
                  <a:pt x="72" y="472"/>
                  <a:pt x="72" y="472"/>
                  <a:pt x="72" y="473"/>
                </a:cubicBezTo>
                <a:cubicBezTo>
                  <a:pt x="71" y="473"/>
                  <a:pt x="69" y="473"/>
                  <a:pt x="67" y="474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4" y="476"/>
                </a:cubicBezTo>
                <a:cubicBezTo>
                  <a:pt x="64" y="476"/>
                  <a:pt x="64" y="476"/>
                  <a:pt x="64" y="477"/>
                </a:cubicBezTo>
                <a:cubicBezTo>
                  <a:pt x="63" y="477"/>
                  <a:pt x="62" y="477"/>
                  <a:pt x="62" y="477"/>
                </a:cubicBezTo>
                <a:cubicBezTo>
                  <a:pt x="62" y="477"/>
                  <a:pt x="62" y="477"/>
                  <a:pt x="62" y="478"/>
                </a:cubicBezTo>
                <a:cubicBezTo>
                  <a:pt x="61" y="478"/>
                  <a:pt x="60" y="478"/>
                  <a:pt x="59" y="478"/>
                </a:cubicBezTo>
                <a:cubicBezTo>
                  <a:pt x="59" y="478"/>
                  <a:pt x="59" y="478"/>
                  <a:pt x="59" y="479"/>
                </a:cubicBezTo>
                <a:cubicBezTo>
                  <a:pt x="57" y="479"/>
                  <a:pt x="55" y="480"/>
                  <a:pt x="53" y="481"/>
                </a:cubicBezTo>
                <a:cubicBezTo>
                  <a:pt x="53" y="481"/>
                  <a:pt x="53" y="481"/>
                  <a:pt x="53" y="482"/>
                </a:cubicBezTo>
                <a:cubicBezTo>
                  <a:pt x="52" y="482"/>
                  <a:pt x="51" y="482"/>
                  <a:pt x="51" y="482"/>
                </a:cubicBezTo>
                <a:cubicBezTo>
                  <a:pt x="51" y="482"/>
                  <a:pt x="51" y="482"/>
                  <a:pt x="51" y="483"/>
                </a:cubicBezTo>
                <a:cubicBezTo>
                  <a:pt x="50" y="483"/>
                  <a:pt x="49" y="483"/>
                  <a:pt x="49" y="483"/>
                </a:cubicBezTo>
                <a:cubicBezTo>
                  <a:pt x="49" y="483"/>
                  <a:pt x="49" y="483"/>
                  <a:pt x="49" y="484"/>
                </a:cubicBezTo>
                <a:cubicBezTo>
                  <a:pt x="48" y="484"/>
                  <a:pt x="47" y="484"/>
                  <a:pt x="47" y="484"/>
                </a:cubicBezTo>
                <a:cubicBezTo>
                  <a:pt x="47" y="484"/>
                  <a:pt x="47" y="484"/>
                  <a:pt x="47" y="485"/>
                </a:cubicBezTo>
                <a:cubicBezTo>
                  <a:pt x="46" y="485"/>
                  <a:pt x="45" y="485"/>
                  <a:pt x="45" y="485"/>
                </a:cubicBezTo>
                <a:cubicBezTo>
                  <a:pt x="45" y="485"/>
                  <a:pt x="45" y="485"/>
                  <a:pt x="45" y="486"/>
                </a:cubicBezTo>
                <a:cubicBezTo>
                  <a:pt x="44" y="486"/>
                  <a:pt x="43" y="486"/>
                  <a:pt x="43" y="486"/>
                </a:cubicBezTo>
                <a:cubicBezTo>
                  <a:pt x="43" y="486"/>
                  <a:pt x="43" y="486"/>
                  <a:pt x="43" y="487"/>
                </a:cubicBezTo>
                <a:cubicBezTo>
                  <a:pt x="42" y="487"/>
                  <a:pt x="41" y="487"/>
                  <a:pt x="41" y="487"/>
                </a:cubicBezTo>
                <a:cubicBezTo>
                  <a:pt x="41" y="487"/>
                  <a:pt x="41" y="487"/>
                  <a:pt x="41" y="488"/>
                </a:cubicBezTo>
                <a:cubicBezTo>
                  <a:pt x="40" y="488"/>
                  <a:pt x="39" y="488"/>
                  <a:pt x="39" y="488"/>
                </a:cubicBezTo>
                <a:cubicBezTo>
                  <a:pt x="39" y="488"/>
                  <a:pt x="39" y="488"/>
                  <a:pt x="39" y="489"/>
                </a:cubicBezTo>
                <a:cubicBezTo>
                  <a:pt x="37" y="489"/>
                  <a:pt x="35" y="490"/>
                  <a:pt x="33" y="491"/>
                </a:cubicBezTo>
                <a:cubicBezTo>
                  <a:pt x="33" y="491"/>
                  <a:pt x="33" y="491"/>
                  <a:pt x="33" y="492"/>
                </a:cubicBezTo>
                <a:cubicBezTo>
                  <a:pt x="32" y="492"/>
                  <a:pt x="31" y="492"/>
                  <a:pt x="30" y="492"/>
                </a:cubicBezTo>
                <a:cubicBezTo>
                  <a:pt x="30" y="492"/>
                  <a:pt x="30" y="492"/>
                  <a:pt x="30" y="493"/>
                </a:cubicBezTo>
                <a:cubicBezTo>
                  <a:pt x="29" y="493"/>
                  <a:pt x="28" y="493"/>
                  <a:pt x="28" y="493"/>
                </a:cubicBezTo>
                <a:cubicBezTo>
                  <a:pt x="28" y="493"/>
                  <a:pt x="28" y="493"/>
                  <a:pt x="28" y="494"/>
                </a:cubicBezTo>
                <a:cubicBezTo>
                  <a:pt x="26" y="494"/>
                  <a:pt x="24" y="494"/>
                  <a:pt x="22" y="495"/>
                </a:cubicBezTo>
                <a:cubicBezTo>
                  <a:pt x="20" y="495"/>
                  <a:pt x="16" y="497"/>
                  <a:pt x="14" y="497"/>
                </a:cubicBezTo>
                <a:cubicBezTo>
                  <a:pt x="10" y="496"/>
                  <a:pt x="9" y="493"/>
                  <a:pt x="7" y="491"/>
                </a:cubicBezTo>
                <a:cubicBezTo>
                  <a:pt x="7" y="489"/>
                  <a:pt x="7" y="487"/>
                  <a:pt x="7" y="485"/>
                </a:cubicBezTo>
                <a:cubicBezTo>
                  <a:pt x="7" y="484"/>
                  <a:pt x="5" y="484"/>
                  <a:pt x="6" y="483"/>
                </a:cubicBezTo>
                <a:cubicBezTo>
                  <a:pt x="6" y="483"/>
                  <a:pt x="6" y="483"/>
                  <a:pt x="7" y="483"/>
                </a:cubicBezTo>
                <a:cubicBezTo>
                  <a:pt x="7" y="481"/>
                  <a:pt x="7" y="480"/>
                  <a:pt x="7" y="479"/>
                </a:cubicBezTo>
                <a:cubicBezTo>
                  <a:pt x="7" y="477"/>
                  <a:pt x="7" y="475"/>
                  <a:pt x="7" y="473"/>
                </a:cubicBezTo>
                <a:cubicBezTo>
                  <a:pt x="7" y="473"/>
                  <a:pt x="7" y="473"/>
                  <a:pt x="8" y="473"/>
                </a:cubicBezTo>
                <a:cubicBezTo>
                  <a:pt x="8" y="471"/>
                  <a:pt x="8" y="470"/>
                  <a:pt x="8" y="469"/>
                </a:cubicBezTo>
                <a:cubicBezTo>
                  <a:pt x="8" y="469"/>
                  <a:pt x="8" y="469"/>
                  <a:pt x="9" y="469"/>
                </a:cubicBezTo>
                <a:cubicBezTo>
                  <a:pt x="9" y="468"/>
                  <a:pt x="9" y="467"/>
                  <a:pt x="9" y="466"/>
                </a:cubicBezTo>
                <a:cubicBezTo>
                  <a:pt x="9" y="466"/>
                  <a:pt x="9" y="466"/>
                  <a:pt x="10" y="466"/>
                </a:cubicBezTo>
                <a:cubicBezTo>
                  <a:pt x="10" y="465"/>
                  <a:pt x="10" y="464"/>
                  <a:pt x="10" y="463"/>
                </a:cubicBezTo>
                <a:cubicBezTo>
                  <a:pt x="13" y="459"/>
                  <a:pt x="16" y="455"/>
                  <a:pt x="20" y="452"/>
                </a:cubicBezTo>
                <a:cubicBezTo>
                  <a:pt x="20" y="452"/>
                  <a:pt x="21" y="452"/>
                  <a:pt x="22" y="452"/>
                </a:cubicBezTo>
                <a:cubicBezTo>
                  <a:pt x="22" y="451"/>
                  <a:pt x="22" y="451"/>
                  <a:pt x="23" y="450"/>
                </a:cubicBezTo>
                <a:cubicBezTo>
                  <a:pt x="24" y="449"/>
                  <a:pt x="26" y="447"/>
                  <a:pt x="28" y="446"/>
                </a:cubicBezTo>
                <a:cubicBezTo>
                  <a:pt x="29" y="444"/>
                  <a:pt x="28" y="444"/>
                  <a:pt x="30" y="442"/>
                </a:cubicBezTo>
                <a:cubicBezTo>
                  <a:pt x="30" y="438"/>
                  <a:pt x="30" y="435"/>
                  <a:pt x="31" y="431"/>
                </a:cubicBezTo>
                <a:cubicBezTo>
                  <a:pt x="30" y="431"/>
                  <a:pt x="30" y="431"/>
                  <a:pt x="30" y="431"/>
                </a:cubicBezTo>
                <a:cubicBezTo>
                  <a:pt x="30" y="429"/>
                  <a:pt x="30" y="428"/>
                  <a:pt x="30" y="426"/>
                </a:cubicBezTo>
                <a:cubicBezTo>
                  <a:pt x="29" y="426"/>
                  <a:pt x="29" y="426"/>
                  <a:pt x="29" y="426"/>
                </a:cubicBezTo>
                <a:cubicBezTo>
                  <a:pt x="28" y="424"/>
                  <a:pt x="27" y="422"/>
                  <a:pt x="27" y="420"/>
                </a:cubicBezTo>
                <a:cubicBezTo>
                  <a:pt x="26" y="420"/>
                  <a:pt x="25" y="419"/>
                  <a:pt x="25" y="419"/>
                </a:cubicBezTo>
                <a:cubicBezTo>
                  <a:pt x="23" y="417"/>
                  <a:pt x="21" y="414"/>
                  <a:pt x="19" y="412"/>
                </a:cubicBezTo>
                <a:cubicBezTo>
                  <a:pt x="18" y="412"/>
                  <a:pt x="17" y="412"/>
                  <a:pt x="17" y="412"/>
                </a:cubicBezTo>
                <a:cubicBezTo>
                  <a:pt x="16" y="411"/>
                  <a:pt x="15" y="410"/>
                  <a:pt x="15" y="409"/>
                </a:cubicBezTo>
                <a:cubicBezTo>
                  <a:pt x="14" y="409"/>
                  <a:pt x="13" y="409"/>
                  <a:pt x="13" y="409"/>
                </a:cubicBezTo>
                <a:cubicBezTo>
                  <a:pt x="12" y="408"/>
                  <a:pt x="12" y="408"/>
                  <a:pt x="12" y="407"/>
                </a:cubicBezTo>
                <a:cubicBezTo>
                  <a:pt x="11" y="407"/>
                  <a:pt x="10" y="407"/>
                  <a:pt x="10" y="407"/>
                </a:cubicBezTo>
                <a:cubicBezTo>
                  <a:pt x="9" y="406"/>
                  <a:pt x="9" y="406"/>
                  <a:pt x="9" y="405"/>
                </a:cubicBezTo>
                <a:cubicBezTo>
                  <a:pt x="8" y="405"/>
                  <a:pt x="7" y="404"/>
                  <a:pt x="6" y="404"/>
                </a:cubicBezTo>
                <a:cubicBezTo>
                  <a:pt x="5" y="403"/>
                  <a:pt x="5" y="402"/>
                  <a:pt x="4" y="401"/>
                </a:cubicBezTo>
                <a:cubicBezTo>
                  <a:pt x="4" y="400"/>
                  <a:pt x="4" y="399"/>
                  <a:pt x="5" y="398"/>
                </a:cubicBezTo>
                <a:cubicBezTo>
                  <a:pt x="6" y="397"/>
                  <a:pt x="7" y="396"/>
                  <a:pt x="9" y="395"/>
                </a:cubicBezTo>
                <a:cubicBezTo>
                  <a:pt x="9" y="395"/>
                  <a:pt x="9" y="394"/>
                  <a:pt x="9" y="394"/>
                </a:cubicBezTo>
                <a:cubicBezTo>
                  <a:pt x="9" y="394"/>
                  <a:pt x="10" y="394"/>
                  <a:pt x="11" y="394"/>
                </a:cubicBezTo>
                <a:cubicBezTo>
                  <a:pt x="11" y="393"/>
                  <a:pt x="11" y="393"/>
                  <a:pt x="12" y="392"/>
                </a:cubicBezTo>
                <a:cubicBezTo>
                  <a:pt x="12" y="392"/>
                  <a:pt x="13" y="392"/>
                  <a:pt x="14" y="392"/>
                </a:cubicBezTo>
                <a:cubicBezTo>
                  <a:pt x="14" y="391"/>
                  <a:pt x="14" y="391"/>
                  <a:pt x="15" y="390"/>
                </a:cubicBezTo>
                <a:cubicBezTo>
                  <a:pt x="15" y="390"/>
                  <a:pt x="16" y="390"/>
                  <a:pt x="17" y="390"/>
                </a:cubicBezTo>
                <a:cubicBezTo>
                  <a:pt x="17" y="390"/>
                  <a:pt x="17" y="389"/>
                  <a:pt x="17" y="389"/>
                </a:cubicBezTo>
                <a:cubicBezTo>
                  <a:pt x="17" y="389"/>
                  <a:pt x="18" y="389"/>
                  <a:pt x="19" y="389"/>
                </a:cubicBezTo>
                <a:cubicBezTo>
                  <a:pt x="19" y="389"/>
                  <a:pt x="19" y="388"/>
                  <a:pt x="19" y="388"/>
                </a:cubicBezTo>
                <a:cubicBezTo>
                  <a:pt x="20" y="388"/>
                  <a:pt x="21" y="388"/>
                  <a:pt x="22" y="388"/>
                </a:cubicBezTo>
                <a:cubicBezTo>
                  <a:pt x="22" y="388"/>
                  <a:pt x="22" y="387"/>
                  <a:pt x="22" y="387"/>
                </a:cubicBezTo>
                <a:cubicBezTo>
                  <a:pt x="22" y="387"/>
                  <a:pt x="23" y="387"/>
                  <a:pt x="24" y="387"/>
                </a:cubicBezTo>
                <a:cubicBezTo>
                  <a:pt x="24" y="387"/>
                  <a:pt x="24" y="386"/>
                  <a:pt x="24" y="386"/>
                </a:cubicBezTo>
                <a:cubicBezTo>
                  <a:pt x="25" y="386"/>
                  <a:pt x="26" y="386"/>
                  <a:pt x="27" y="386"/>
                </a:cubicBezTo>
                <a:cubicBezTo>
                  <a:pt x="27" y="386"/>
                  <a:pt x="27" y="385"/>
                  <a:pt x="27" y="385"/>
                </a:cubicBezTo>
                <a:cubicBezTo>
                  <a:pt x="28" y="385"/>
                  <a:pt x="29" y="385"/>
                  <a:pt x="30" y="385"/>
                </a:cubicBezTo>
                <a:cubicBezTo>
                  <a:pt x="30" y="385"/>
                  <a:pt x="30" y="384"/>
                  <a:pt x="30" y="384"/>
                </a:cubicBezTo>
                <a:cubicBezTo>
                  <a:pt x="31" y="384"/>
                  <a:pt x="32" y="384"/>
                  <a:pt x="33" y="384"/>
                </a:cubicBezTo>
                <a:cubicBezTo>
                  <a:pt x="33" y="384"/>
                  <a:pt x="33" y="383"/>
                  <a:pt x="33" y="383"/>
                </a:cubicBezTo>
                <a:cubicBezTo>
                  <a:pt x="36" y="382"/>
                  <a:pt x="39" y="382"/>
                  <a:pt x="43" y="381"/>
                </a:cubicBezTo>
                <a:cubicBezTo>
                  <a:pt x="43" y="381"/>
                  <a:pt x="43" y="380"/>
                  <a:pt x="43" y="380"/>
                </a:cubicBezTo>
                <a:cubicBezTo>
                  <a:pt x="38" y="379"/>
                  <a:pt x="36" y="377"/>
                  <a:pt x="33" y="375"/>
                </a:cubicBezTo>
                <a:cubicBezTo>
                  <a:pt x="32" y="375"/>
                  <a:pt x="31" y="375"/>
                  <a:pt x="31" y="375"/>
                </a:cubicBezTo>
                <a:cubicBezTo>
                  <a:pt x="31" y="375"/>
                  <a:pt x="31" y="374"/>
                  <a:pt x="31" y="374"/>
                </a:cubicBezTo>
                <a:cubicBezTo>
                  <a:pt x="30" y="374"/>
                  <a:pt x="29" y="374"/>
                  <a:pt x="29" y="374"/>
                </a:cubicBezTo>
                <a:cubicBezTo>
                  <a:pt x="29" y="374"/>
                  <a:pt x="29" y="374"/>
                  <a:pt x="29" y="373"/>
                </a:cubicBezTo>
                <a:cubicBezTo>
                  <a:pt x="28" y="373"/>
                  <a:pt x="27" y="373"/>
                  <a:pt x="27" y="373"/>
                </a:cubicBezTo>
                <a:cubicBezTo>
                  <a:pt x="27" y="373"/>
                  <a:pt x="27" y="373"/>
                  <a:pt x="27" y="372"/>
                </a:cubicBezTo>
                <a:cubicBezTo>
                  <a:pt x="26" y="372"/>
                  <a:pt x="25" y="372"/>
                  <a:pt x="25" y="372"/>
                </a:cubicBezTo>
                <a:cubicBezTo>
                  <a:pt x="25" y="372"/>
                  <a:pt x="25" y="372"/>
                  <a:pt x="25" y="371"/>
                </a:cubicBezTo>
                <a:cubicBezTo>
                  <a:pt x="24" y="371"/>
                  <a:pt x="23" y="371"/>
                  <a:pt x="23" y="371"/>
                </a:cubicBezTo>
                <a:cubicBezTo>
                  <a:pt x="22" y="371"/>
                  <a:pt x="22" y="370"/>
                  <a:pt x="22" y="369"/>
                </a:cubicBezTo>
                <a:cubicBezTo>
                  <a:pt x="20" y="369"/>
                  <a:pt x="19" y="369"/>
                  <a:pt x="18" y="368"/>
                </a:cubicBezTo>
                <a:cubicBezTo>
                  <a:pt x="17" y="368"/>
                  <a:pt x="17" y="367"/>
                  <a:pt x="17" y="366"/>
                </a:cubicBezTo>
                <a:cubicBezTo>
                  <a:pt x="16" y="366"/>
                  <a:pt x="15" y="366"/>
                  <a:pt x="15" y="366"/>
                </a:cubicBezTo>
                <a:cubicBezTo>
                  <a:pt x="14" y="366"/>
                  <a:pt x="14" y="365"/>
                  <a:pt x="14" y="364"/>
                </a:cubicBezTo>
                <a:cubicBezTo>
                  <a:pt x="13" y="364"/>
                  <a:pt x="12" y="364"/>
                  <a:pt x="11" y="363"/>
                </a:cubicBezTo>
                <a:cubicBezTo>
                  <a:pt x="10" y="362"/>
                  <a:pt x="9" y="361"/>
                  <a:pt x="9" y="360"/>
                </a:cubicBezTo>
                <a:cubicBezTo>
                  <a:pt x="6" y="358"/>
                  <a:pt x="0" y="353"/>
                  <a:pt x="3" y="349"/>
                </a:cubicBezTo>
                <a:cubicBezTo>
                  <a:pt x="4" y="345"/>
                  <a:pt x="6" y="345"/>
                  <a:pt x="9" y="343"/>
                </a:cubicBezTo>
                <a:cubicBezTo>
                  <a:pt x="9" y="342"/>
                  <a:pt x="10" y="341"/>
                  <a:pt x="11" y="340"/>
                </a:cubicBezTo>
                <a:cubicBezTo>
                  <a:pt x="12" y="340"/>
                  <a:pt x="13" y="340"/>
                  <a:pt x="15" y="339"/>
                </a:cubicBezTo>
                <a:cubicBezTo>
                  <a:pt x="15" y="339"/>
                  <a:pt x="15" y="338"/>
                  <a:pt x="16" y="337"/>
                </a:cubicBezTo>
                <a:cubicBezTo>
                  <a:pt x="17" y="337"/>
                  <a:pt x="18" y="337"/>
                  <a:pt x="20" y="336"/>
                </a:cubicBezTo>
                <a:cubicBezTo>
                  <a:pt x="20" y="336"/>
                  <a:pt x="20" y="335"/>
                  <a:pt x="21" y="334"/>
                </a:cubicBezTo>
                <a:cubicBezTo>
                  <a:pt x="21" y="334"/>
                  <a:pt x="22" y="334"/>
                  <a:pt x="23" y="334"/>
                </a:cubicBezTo>
                <a:cubicBezTo>
                  <a:pt x="23" y="334"/>
                  <a:pt x="23" y="334"/>
                  <a:pt x="23" y="333"/>
                </a:cubicBezTo>
                <a:cubicBezTo>
                  <a:pt x="24" y="333"/>
                  <a:pt x="25" y="333"/>
                  <a:pt x="26" y="332"/>
                </a:cubicBezTo>
                <a:cubicBezTo>
                  <a:pt x="26" y="332"/>
                  <a:pt x="26" y="331"/>
                  <a:pt x="27" y="330"/>
                </a:cubicBezTo>
                <a:cubicBezTo>
                  <a:pt x="27" y="330"/>
                  <a:pt x="28" y="330"/>
                  <a:pt x="29" y="330"/>
                </a:cubicBezTo>
                <a:cubicBezTo>
                  <a:pt x="29" y="329"/>
                  <a:pt x="30" y="328"/>
                  <a:pt x="31" y="327"/>
                </a:cubicBezTo>
                <a:cubicBezTo>
                  <a:pt x="31" y="327"/>
                  <a:pt x="32" y="327"/>
                  <a:pt x="33" y="327"/>
                </a:cubicBezTo>
                <a:cubicBezTo>
                  <a:pt x="34" y="326"/>
                  <a:pt x="35" y="325"/>
                  <a:pt x="36" y="323"/>
                </a:cubicBezTo>
                <a:cubicBezTo>
                  <a:pt x="38" y="321"/>
                  <a:pt x="40" y="319"/>
                  <a:pt x="43" y="317"/>
                </a:cubicBezTo>
                <a:cubicBezTo>
                  <a:pt x="43" y="317"/>
                  <a:pt x="43" y="316"/>
                  <a:pt x="43" y="315"/>
                </a:cubicBezTo>
                <a:cubicBezTo>
                  <a:pt x="43" y="315"/>
                  <a:pt x="44" y="315"/>
                  <a:pt x="45" y="314"/>
                </a:cubicBezTo>
                <a:cubicBezTo>
                  <a:pt x="45" y="313"/>
                  <a:pt x="45" y="312"/>
                  <a:pt x="46" y="311"/>
                </a:cubicBezTo>
                <a:cubicBezTo>
                  <a:pt x="46" y="311"/>
                  <a:pt x="46" y="311"/>
                  <a:pt x="47" y="311"/>
                </a:cubicBezTo>
                <a:cubicBezTo>
                  <a:pt x="49" y="306"/>
                  <a:pt x="51" y="300"/>
                  <a:pt x="53" y="295"/>
                </a:cubicBezTo>
                <a:cubicBezTo>
                  <a:pt x="53" y="290"/>
                  <a:pt x="53" y="286"/>
                  <a:pt x="53" y="282"/>
                </a:cubicBezTo>
                <a:cubicBezTo>
                  <a:pt x="53" y="275"/>
                  <a:pt x="52" y="270"/>
                  <a:pt x="51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0" y="265"/>
                  <a:pt x="50" y="264"/>
                  <a:pt x="50" y="264"/>
                </a:cubicBezTo>
                <a:cubicBezTo>
                  <a:pt x="49" y="264"/>
                  <a:pt x="49" y="264"/>
                  <a:pt x="49" y="264"/>
                </a:cubicBezTo>
                <a:cubicBezTo>
                  <a:pt x="49" y="263"/>
                  <a:pt x="49" y="262"/>
                  <a:pt x="49" y="261"/>
                </a:cubicBezTo>
                <a:cubicBezTo>
                  <a:pt x="48" y="261"/>
                  <a:pt x="48" y="261"/>
                  <a:pt x="48" y="261"/>
                </a:cubicBezTo>
                <a:cubicBezTo>
                  <a:pt x="48" y="260"/>
                  <a:pt x="48" y="259"/>
                  <a:pt x="48" y="259"/>
                </a:cubicBezTo>
                <a:cubicBezTo>
                  <a:pt x="47" y="259"/>
                  <a:pt x="47" y="259"/>
                  <a:pt x="47" y="259"/>
                </a:cubicBezTo>
                <a:cubicBezTo>
                  <a:pt x="46" y="257"/>
                  <a:pt x="46" y="255"/>
                  <a:pt x="46" y="253"/>
                </a:cubicBezTo>
                <a:cubicBezTo>
                  <a:pt x="45" y="253"/>
                  <a:pt x="45" y="253"/>
                  <a:pt x="45" y="253"/>
                </a:cubicBezTo>
                <a:cubicBezTo>
                  <a:pt x="45" y="252"/>
                  <a:pt x="45" y="251"/>
                  <a:pt x="45" y="251"/>
                </a:cubicBezTo>
                <a:cubicBezTo>
                  <a:pt x="44" y="251"/>
                  <a:pt x="44" y="251"/>
                  <a:pt x="44" y="251"/>
                </a:cubicBezTo>
                <a:cubicBezTo>
                  <a:pt x="43" y="249"/>
                  <a:pt x="43" y="247"/>
                  <a:pt x="43" y="245"/>
                </a:cubicBezTo>
                <a:cubicBezTo>
                  <a:pt x="42" y="245"/>
                  <a:pt x="42" y="245"/>
                  <a:pt x="42" y="245"/>
                </a:cubicBezTo>
                <a:cubicBezTo>
                  <a:pt x="42" y="244"/>
                  <a:pt x="42" y="243"/>
                  <a:pt x="42" y="243"/>
                </a:cubicBezTo>
                <a:cubicBezTo>
                  <a:pt x="41" y="243"/>
                  <a:pt x="41" y="243"/>
                  <a:pt x="41" y="243"/>
                </a:cubicBezTo>
                <a:cubicBezTo>
                  <a:pt x="40" y="241"/>
                  <a:pt x="40" y="239"/>
                  <a:pt x="40" y="237"/>
                </a:cubicBezTo>
                <a:cubicBezTo>
                  <a:pt x="39" y="237"/>
                  <a:pt x="39" y="237"/>
                  <a:pt x="39" y="237"/>
                </a:cubicBezTo>
                <a:cubicBezTo>
                  <a:pt x="39" y="236"/>
                  <a:pt x="39" y="235"/>
                  <a:pt x="39" y="234"/>
                </a:cubicBezTo>
                <a:cubicBezTo>
                  <a:pt x="38" y="234"/>
                  <a:pt x="38" y="234"/>
                  <a:pt x="38" y="234"/>
                </a:cubicBezTo>
                <a:cubicBezTo>
                  <a:pt x="38" y="233"/>
                  <a:pt x="38" y="232"/>
                  <a:pt x="38" y="232"/>
                </a:cubicBezTo>
                <a:cubicBezTo>
                  <a:pt x="37" y="232"/>
                  <a:pt x="37" y="232"/>
                  <a:pt x="37" y="232"/>
                </a:cubicBezTo>
                <a:cubicBezTo>
                  <a:pt x="36" y="229"/>
                  <a:pt x="35" y="226"/>
                  <a:pt x="35" y="223"/>
                </a:cubicBezTo>
                <a:cubicBezTo>
                  <a:pt x="34" y="223"/>
                  <a:pt x="34" y="223"/>
                  <a:pt x="34" y="223"/>
                </a:cubicBezTo>
                <a:cubicBezTo>
                  <a:pt x="33" y="220"/>
                  <a:pt x="32" y="217"/>
                  <a:pt x="32" y="214"/>
                </a:cubicBezTo>
                <a:cubicBezTo>
                  <a:pt x="27" y="203"/>
                  <a:pt x="24" y="190"/>
                  <a:pt x="20" y="178"/>
                </a:cubicBezTo>
                <a:cubicBezTo>
                  <a:pt x="19" y="172"/>
                  <a:pt x="18" y="167"/>
                  <a:pt x="17" y="161"/>
                </a:cubicBezTo>
                <a:cubicBezTo>
                  <a:pt x="15" y="157"/>
                  <a:pt x="12" y="145"/>
                  <a:pt x="14" y="138"/>
                </a:cubicBezTo>
                <a:cubicBezTo>
                  <a:pt x="14" y="138"/>
                  <a:pt x="14" y="138"/>
                  <a:pt x="15" y="138"/>
                </a:cubicBezTo>
                <a:cubicBezTo>
                  <a:pt x="14" y="137"/>
                  <a:pt x="14" y="136"/>
                  <a:pt x="14" y="134"/>
                </a:cubicBezTo>
                <a:cubicBezTo>
                  <a:pt x="14" y="134"/>
                  <a:pt x="14" y="134"/>
                  <a:pt x="15" y="134"/>
                </a:cubicBezTo>
                <a:cubicBezTo>
                  <a:pt x="15" y="131"/>
                  <a:pt x="16" y="128"/>
                  <a:pt x="17" y="124"/>
                </a:cubicBezTo>
                <a:cubicBezTo>
                  <a:pt x="17" y="124"/>
                  <a:pt x="17" y="124"/>
                  <a:pt x="18" y="124"/>
                </a:cubicBezTo>
                <a:cubicBezTo>
                  <a:pt x="18" y="119"/>
                  <a:pt x="19" y="114"/>
                  <a:pt x="20" y="108"/>
                </a:cubicBezTo>
                <a:cubicBezTo>
                  <a:pt x="20" y="108"/>
                  <a:pt x="20" y="108"/>
                  <a:pt x="21" y="108"/>
                </a:cubicBezTo>
                <a:cubicBezTo>
                  <a:pt x="21" y="105"/>
                  <a:pt x="21" y="102"/>
                  <a:pt x="22" y="98"/>
                </a:cubicBezTo>
                <a:cubicBezTo>
                  <a:pt x="22" y="98"/>
                  <a:pt x="22" y="98"/>
                  <a:pt x="23" y="98"/>
                </a:cubicBezTo>
                <a:cubicBezTo>
                  <a:pt x="23" y="97"/>
                  <a:pt x="23" y="95"/>
                  <a:pt x="23" y="93"/>
                </a:cubicBezTo>
                <a:cubicBezTo>
                  <a:pt x="23" y="93"/>
                  <a:pt x="23" y="93"/>
                  <a:pt x="24" y="93"/>
                </a:cubicBezTo>
                <a:cubicBezTo>
                  <a:pt x="24" y="92"/>
                  <a:pt x="24" y="91"/>
                  <a:pt x="24" y="89"/>
                </a:cubicBezTo>
                <a:cubicBezTo>
                  <a:pt x="24" y="89"/>
                  <a:pt x="24" y="89"/>
                  <a:pt x="25" y="89"/>
                </a:cubicBezTo>
                <a:cubicBezTo>
                  <a:pt x="25" y="88"/>
                  <a:pt x="25" y="87"/>
                  <a:pt x="25" y="86"/>
                </a:cubicBezTo>
                <a:cubicBezTo>
                  <a:pt x="25" y="86"/>
                  <a:pt x="25" y="86"/>
                  <a:pt x="26" y="86"/>
                </a:cubicBezTo>
                <a:cubicBezTo>
                  <a:pt x="26" y="85"/>
                  <a:pt x="26" y="84"/>
                  <a:pt x="26" y="83"/>
                </a:cubicBezTo>
                <a:cubicBezTo>
                  <a:pt x="26" y="83"/>
                  <a:pt x="26" y="83"/>
                  <a:pt x="27" y="83"/>
                </a:cubicBezTo>
                <a:cubicBezTo>
                  <a:pt x="27" y="82"/>
                  <a:pt x="27" y="81"/>
                  <a:pt x="27" y="80"/>
                </a:cubicBezTo>
                <a:cubicBezTo>
                  <a:pt x="27" y="80"/>
                  <a:pt x="27" y="80"/>
                  <a:pt x="28" y="80"/>
                </a:cubicBezTo>
                <a:cubicBezTo>
                  <a:pt x="28" y="80"/>
                  <a:pt x="28" y="79"/>
                  <a:pt x="28" y="78"/>
                </a:cubicBezTo>
                <a:cubicBezTo>
                  <a:pt x="28" y="78"/>
                  <a:pt x="28" y="78"/>
                  <a:pt x="29" y="78"/>
                </a:cubicBezTo>
                <a:cubicBezTo>
                  <a:pt x="31" y="75"/>
                  <a:pt x="32" y="73"/>
                  <a:pt x="36" y="71"/>
                </a:cubicBezTo>
                <a:cubicBezTo>
                  <a:pt x="36" y="71"/>
                  <a:pt x="36" y="71"/>
                  <a:pt x="36" y="70"/>
                </a:cubicBezTo>
                <a:cubicBezTo>
                  <a:pt x="42" y="70"/>
                  <a:pt x="48" y="69"/>
                  <a:pt x="54" y="68"/>
                </a:cubicBezTo>
                <a:cubicBezTo>
                  <a:pt x="69" y="64"/>
                  <a:pt x="101" y="58"/>
                  <a:pt x="118" y="65"/>
                </a:cubicBezTo>
                <a:cubicBezTo>
                  <a:pt x="118" y="66"/>
                  <a:pt x="118" y="66"/>
                  <a:pt x="118" y="66"/>
                </a:cubicBezTo>
                <a:cubicBezTo>
                  <a:pt x="119" y="66"/>
                  <a:pt x="120" y="66"/>
                  <a:pt x="120" y="66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2" y="68"/>
                  <a:pt x="124" y="69"/>
                  <a:pt x="126" y="69"/>
                </a:cubicBezTo>
                <a:cubicBezTo>
                  <a:pt x="128" y="72"/>
                  <a:pt x="130" y="74"/>
                  <a:pt x="132" y="76"/>
                </a:cubicBezTo>
                <a:cubicBezTo>
                  <a:pt x="133" y="77"/>
                  <a:pt x="134" y="78"/>
                  <a:pt x="135" y="78"/>
                </a:cubicBezTo>
                <a:cubicBezTo>
                  <a:pt x="135" y="79"/>
                  <a:pt x="135" y="80"/>
                  <a:pt x="135" y="80"/>
                </a:cubicBezTo>
                <a:cubicBezTo>
                  <a:pt x="137" y="82"/>
                  <a:pt x="139" y="84"/>
                  <a:pt x="141" y="85"/>
                </a:cubicBezTo>
                <a:cubicBezTo>
                  <a:pt x="141" y="86"/>
                  <a:pt x="141" y="87"/>
                  <a:pt x="141" y="87"/>
                </a:cubicBezTo>
                <a:cubicBezTo>
                  <a:pt x="143" y="88"/>
                  <a:pt x="144" y="89"/>
                  <a:pt x="145" y="90"/>
                </a:cubicBezTo>
                <a:cubicBezTo>
                  <a:pt x="147" y="93"/>
                  <a:pt x="150" y="96"/>
                  <a:pt x="152" y="98"/>
                </a:cubicBezTo>
                <a:cubicBezTo>
                  <a:pt x="153" y="98"/>
                  <a:pt x="153" y="98"/>
                  <a:pt x="154" y="98"/>
                </a:cubicBezTo>
                <a:cubicBezTo>
                  <a:pt x="156" y="100"/>
                  <a:pt x="157" y="102"/>
                  <a:pt x="159" y="104"/>
                </a:cubicBezTo>
                <a:cubicBezTo>
                  <a:pt x="160" y="104"/>
                  <a:pt x="160" y="104"/>
                  <a:pt x="161" y="104"/>
                </a:cubicBezTo>
                <a:cubicBezTo>
                  <a:pt x="162" y="106"/>
                  <a:pt x="163" y="107"/>
                  <a:pt x="164" y="108"/>
                </a:cubicBezTo>
                <a:cubicBezTo>
                  <a:pt x="165" y="108"/>
                  <a:pt x="165" y="108"/>
                  <a:pt x="166" y="108"/>
                </a:cubicBezTo>
                <a:cubicBezTo>
                  <a:pt x="167" y="109"/>
                  <a:pt x="167" y="110"/>
                  <a:pt x="168" y="111"/>
                </a:cubicBezTo>
                <a:cubicBezTo>
                  <a:pt x="169" y="111"/>
                  <a:pt x="169" y="111"/>
                  <a:pt x="170" y="111"/>
                </a:cubicBezTo>
                <a:cubicBezTo>
                  <a:pt x="170" y="112"/>
                  <a:pt x="171" y="113"/>
                  <a:pt x="171" y="113"/>
                </a:cubicBezTo>
                <a:cubicBezTo>
                  <a:pt x="172" y="114"/>
                  <a:pt x="173" y="114"/>
                  <a:pt x="174" y="114"/>
                </a:cubicBezTo>
                <a:cubicBezTo>
                  <a:pt x="174" y="115"/>
                  <a:pt x="174" y="115"/>
                  <a:pt x="174" y="115"/>
                </a:cubicBezTo>
                <a:cubicBezTo>
                  <a:pt x="175" y="115"/>
                  <a:pt x="175" y="115"/>
                  <a:pt x="176" y="115"/>
                </a:cubicBezTo>
                <a:cubicBezTo>
                  <a:pt x="176" y="116"/>
                  <a:pt x="177" y="117"/>
                  <a:pt x="177" y="117"/>
                </a:cubicBezTo>
                <a:cubicBezTo>
                  <a:pt x="178" y="118"/>
                  <a:pt x="179" y="118"/>
                  <a:pt x="180" y="118"/>
                </a:cubicBezTo>
                <a:cubicBezTo>
                  <a:pt x="180" y="119"/>
                  <a:pt x="180" y="119"/>
                  <a:pt x="180" y="119"/>
                </a:cubicBezTo>
                <a:cubicBezTo>
                  <a:pt x="182" y="120"/>
                  <a:pt x="184" y="121"/>
                  <a:pt x="186" y="121"/>
                </a:cubicBezTo>
                <a:cubicBezTo>
                  <a:pt x="186" y="122"/>
                  <a:pt x="187" y="123"/>
                  <a:pt x="187" y="123"/>
                </a:cubicBezTo>
                <a:cubicBezTo>
                  <a:pt x="189" y="124"/>
                  <a:pt x="191" y="125"/>
                  <a:pt x="193" y="125"/>
                </a:cubicBezTo>
                <a:cubicBezTo>
                  <a:pt x="193" y="126"/>
                  <a:pt x="193" y="126"/>
                  <a:pt x="193" y="126"/>
                </a:cubicBezTo>
                <a:cubicBezTo>
                  <a:pt x="194" y="126"/>
                  <a:pt x="194" y="126"/>
                  <a:pt x="195" y="126"/>
                </a:cubicBezTo>
                <a:cubicBezTo>
                  <a:pt x="195" y="127"/>
                  <a:pt x="195" y="127"/>
                  <a:pt x="195" y="127"/>
                </a:cubicBezTo>
                <a:cubicBezTo>
                  <a:pt x="197" y="128"/>
                  <a:pt x="199" y="129"/>
                  <a:pt x="201" y="129"/>
                </a:cubicBezTo>
                <a:cubicBezTo>
                  <a:pt x="201" y="130"/>
                  <a:pt x="201" y="130"/>
                  <a:pt x="201" y="130"/>
                </a:cubicBezTo>
                <a:cubicBezTo>
                  <a:pt x="202" y="130"/>
                  <a:pt x="203" y="130"/>
                  <a:pt x="204" y="130"/>
                </a:cubicBezTo>
                <a:cubicBezTo>
                  <a:pt x="204" y="131"/>
                  <a:pt x="204" y="131"/>
                  <a:pt x="204" y="131"/>
                </a:cubicBezTo>
                <a:cubicBezTo>
                  <a:pt x="205" y="131"/>
                  <a:pt x="205" y="131"/>
                  <a:pt x="206" y="131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8" y="133"/>
                  <a:pt x="209" y="133"/>
                  <a:pt x="211" y="133"/>
                </a:cubicBezTo>
                <a:cubicBezTo>
                  <a:pt x="211" y="134"/>
                  <a:pt x="211" y="134"/>
                  <a:pt x="211" y="134"/>
                </a:cubicBezTo>
                <a:cubicBezTo>
                  <a:pt x="220" y="137"/>
                  <a:pt x="229" y="139"/>
                  <a:pt x="239" y="142"/>
                </a:cubicBezTo>
                <a:cubicBezTo>
                  <a:pt x="248" y="143"/>
                  <a:pt x="257" y="145"/>
                  <a:pt x="266" y="146"/>
                </a:cubicBezTo>
                <a:cubicBezTo>
                  <a:pt x="266" y="146"/>
                  <a:pt x="266" y="147"/>
                  <a:pt x="266" y="147"/>
                </a:cubicBezTo>
                <a:cubicBezTo>
                  <a:pt x="268" y="147"/>
                  <a:pt x="270" y="147"/>
                  <a:pt x="272" y="147"/>
                </a:cubicBezTo>
                <a:cubicBezTo>
                  <a:pt x="272" y="147"/>
                  <a:pt x="272" y="148"/>
                  <a:pt x="272" y="148"/>
                </a:cubicBezTo>
                <a:cubicBezTo>
                  <a:pt x="274" y="148"/>
                  <a:pt x="276" y="148"/>
                  <a:pt x="278" y="148"/>
                </a:cubicBezTo>
                <a:cubicBezTo>
                  <a:pt x="278" y="148"/>
                  <a:pt x="278" y="149"/>
                  <a:pt x="278" y="149"/>
                </a:cubicBezTo>
                <a:cubicBezTo>
                  <a:pt x="281" y="149"/>
                  <a:pt x="284" y="149"/>
                  <a:pt x="287" y="149"/>
                </a:cubicBezTo>
                <a:cubicBezTo>
                  <a:pt x="288" y="150"/>
                  <a:pt x="293" y="151"/>
                  <a:pt x="297" y="150"/>
                </a:cubicBezTo>
                <a:cubicBezTo>
                  <a:pt x="297" y="150"/>
                  <a:pt x="297" y="149"/>
                  <a:pt x="297" y="149"/>
                </a:cubicBezTo>
                <a:cubicBezTo>
                  <a:pt x="299" y="149"/>
                  <a:pt x="301" y="149"/>
                  <a:pt x="304" y="149"/>
                </a:cubicBezTo>
                <a:cubicBezTo>
                  <a:pt x="309" y="147"/>
                  <a:pt x="314" y="144"/>
                  <a:pt x="319" y="142"/>
                </a:cubicBezTo>
                <a:cubicBezTo>
                  <a:pt x="320" y="141"/>
                  <a:pt x="320" y="141"/>
                  <a:pt x="320" y="140"/>
                </a:cubicBezTo>
                <a:cubicBezTo>
                  <a:pt x="321" y="140"/>
                  <a:pt x="322" y="140"/>
                  <a:pt x="322" y="140"/>
                </a:cubicBezTo>
                <a:cubicBezTo>
                  <a:pt x="323" y="139"/>
                  <a:pt x="323" y="139"/>
                  <a:pt x="323" y="138"/>
                </a:cubicBezTo>
                <a:cubicBezTo>
                  <a:pt x="324" y="138"/>
                  <a:pt x="325" y="138"/>
                  <a:pt x="325" y="138"/>
                </a:cubicBezTo>
                <a:cubicBezTo>
                  <a:pt x="326" y="137"/>
                  <a:pt x="326" y="137"/>
                  <a:pt x="326" y="136"/>
                </a:cubicBezTo>
                <a:cubicBezTo>
                  <a:pt x="327" y="136"/>
                  <a:pt x="328" y="136"/>
                  <a:pt x="328" y="136"/>
                </a:cubicBezTo>
                <a:cubicBezTo>
                  <a:pt x="329" y="135"/>
                  <a:pt x="330" y="134"/>
                  <a:pt x="330" y="133"/>
                </a:cubicBezTo>
                <a:cubicBezTo>
                  <a:pt x="331" y="133"/>
                  <a:pt x="332" y="133"/>
                  <a:pt x="332" y="133"/>
                </a:cubicBezTo>
                <a:cubicBezTo>
                  <a:pt x="334" y="131"/>
                  <a:pt x="336" y="129"/>
                  <a:pt x="338" y="126"/>
                </a:cubicBezTo>
                <a:cubicBezTo>
                  <a:pt x="340" y="125"/>
                  <a:pt x="342" y="124"/>
                  <a:pt x="343" y="122"/>
                </a:cubicBezTo>
                <a:cubicBezTo>
                  <a:pt x="343" y="122"/>
                  <a:pt x="343" y="121"/>
                  <a:pt x="343" y="120"/>
                </a:cubicBezTo>
                <a:cubicBezTo>
                  <a:pt x="344" y="120"/>
                  <a:pt x="345" y="119"/>
                  <a:pt x="346" y="118"/>
                </a:cubicBezTo>
                <a:cubicBezTo>
                  <a:pt x="346" y="118"/>
                  <a:pt x="346" y="117"/>
                  <a:pt x="346" y="116"/>
                </a:cubicBezTo>
                <a:cubicBezTo>
                  <a:pt x="347" y="116"/>
                  <a:pt x="348" y="115"/>
                  <a:pt x="349" y="114"/>
                </a:cubicBezTo>
                <a:cubicBezTo>
                  <a:pt x="350" y="113"/>
                  <a:pt x="350" y="112"/>
                  <a:pt x="350" y="110"/>
                </a:cubicBezTo>
                <a:cubicBezTo>
                  <a:pt x="351" y="110"/>
                  <a:pt x="352" y="110"/>
                  <a:pt x="352" y="109"/>
                </a:cubicBezTo>
                <a:cubicBezTo>
                  <a:pt x="352" y="109"/>
                  <a:pt x="352" y="108"/>
                  <a:pt x="352" y="107"/>
                </a:cubicBezTo>
                <a:cubicBezTo>
                  <a:pt x="353" y="107"/>
                  <a:pt x="353" y="107"/>
                  <a:pt x="353" y="107"/>
                </a:cubicBezTo>
                <a:cubicBezTo>
                  <a:pt x="353" y="107"/>
                  <a:pt x="353" y="106"/>
                  <a:pt x="353" y="105"/>
                </a:cubicBezTo>
                <a:cubicBezTo>
                  <a:pt x="354" y="105"/>
                  <a:pt x="354" y="105"/>
                  <a:pt x="354" y="105"/>
                </a:cubicBezTo>
                <a:cubicBezTo>
                  <a:pt x="354" y="105"/>
                  <a:pt x="354" y="104"/>
                  <a:pt x="354" y="103"/>
                </a:cubicBezTo>
                <a:cubicBezTo>
                  <a:pt x="355" y="103"/>
                  <a:pt x="355" y="103"/>
                  <a:pt x="355" y="103"/>
                </a:cubicBezTo>
                <a:cubicBezTo>
                  <a:pt x="355" y="103"/>
                  <a:pt x="355" y="102"/>
                  <a:pt x="355" y="101"/>
                </a:cubicBezTo>
                <a:cubicBezTo>
                  <a:pt x="356" y="101"/>
                  <a:pt x="356" y="101"/>
                  <a:pt x="356" y="101"/>
                </a:cubicBezTo>
                <a:cubicBezTo>
                  <a:pt x="356" y="101"/>
                  <a:pt x="356" y="100"/>
                  <a:pt x="356" y="99"/>
                </a:cubicBezTo>
                <a:cubicBezTo>
                  <a:pt x="357" y="99"/>
                  <a:pt x="357" y="99"/>
                  <a:pt x="357" y="99"/>
                </a:cubicBezTo>
                <a:cubicBezTo>
                  <a:pt x="357" y="99"/>
                  <a:pt x="357" y="98"/>
                  <a:pt x="357" y="97"/>
                </a:cubicBezTo>
                <a:cubicBezTo>
                  <a:pt x="358" y="97"/>
                  <a:pt x="358" y="97"/>
                  <a:pt x="358" y="97"/>
                </a:cubicBezTo>
                <a:cubicBezTo>
                  <a:pt x="359" y="96"/>
                  <a:pt x="359" y="95"/>
                  <a:pt x="359" y="93"/>
                </a:cubicBezTo>
                <a:cubicBezTo>
                  <a:pt x="360" y="93"/>
                  <a:pt x="360" y="93"/>
                  <a:pt x="360" y="93"/>
                </a:cubicBezTo>
                <a:cubicBezTo>
                  <a:pt x="360" y="92"/>
                  <a:pt x="360" y="91"/>
                  <a:pt x="360" y="90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89"/>
                  <a:pt x="361" y="88"/>
                </a:cubicBezTo>
                <a:cubicBezTo>
                  <a:pt x="362" y="88"/>
                  <a:pt x="362" y="88"/>
                  <a:pt x="362" y="88"/>
                </a:cubicBezTo>
                <a:cubicBezTo>
                  <a:pt x="363" y="86"/>
                  <a:pt x="363" y="84"/>
                  <a:pt x="363" y="82"/>
                </a:cubicBezTo>
                <a:cubicBezTo>
                  <a:pt x="367" y="72"/>
                  <a:pt x="371" y="61"/>
                  <a:pt x="371" y="47"/>
                </a:cubicBezTo>
                <a:cubicBezTo>
                  <a:pt x="370" y="46"/>
                  <a:pt x="369" y="46"/>
                  <a:pt x="366" y="46"/>
                </a:cubicBezTo>
                <a:cubicBezTo>
                  <a:pt x="364" y="49"/>
                  <a:pt x="352" y="57"/>
                  <a:pt x="346" y="52"/>
                </a:cubicBezTo>
                <a:cubicBezTo>
                  <a:pt x="346" y="52"/>
                  <a:pt x="346" y="52"/>
                  <a:pt x="345" y="52"/>
                </a:cubicBezTo>
                <a:cubicBezTo>
                  <a:pt x="345" y="50"/>
                  <a:pt x="345" y="49"/>
                  <a:pt x="345" y="48"/>
                </a:cubicBezTo>
                <a:cubicBezTo>
                  <a:pt x="347" y="47"/>
                  <a:pt x="346" y="45"/>
                  <a:pt x="347" y="45"/>
                </a:cubicBezTo>
                <a:cubicBezTo>
                  <a:pt x="348" y="45"/>
                  <a:pt x="349" y="45"/>
                  <a:pt x="349" y="45"/>
                </a:cubicBezTo>
                <a:cubicBezTo>
                  <a:pt x="350" y="44"/>
                  <a:pt x="350" y="43"/>
                  <a:pt x="350" y="42"/>
                </a:cubicBezTo>
                <a:cubicBezTo>
                  <a:pt x="351" y="42"/>
                  <a:pt x="351" y="42"/>
                  <a:pt x="351" y="42"/>
                </a:cubicBezTo>
                <a:cubicBezTo>
                  <a:pt x="353" y="36"/>
                  <a:pt x="350" y="30"/>
                  <a:pt x="349" y="25"/>
                </a:cubicBezTo>
                <a:cubicBezTo>
                  <a:pt x="350" y="24"/>
                  <a:pt x="351" y="24"/>
                  <a:pt x="351" y="24"/>
                </a:cubicBezTo>
                <a:cubicBezTo>
                  <a:pt x="352" y="23"/>
                  <a:pt x="359" y="20"/>
                  <a:pt x="361" y="22"/>
                </a:cubicBezTo>
                <a:cubicBezTo>
                  <a:pt x="361" y="22"/>
                  <a:pt x="361" y="22"/>
                  <a:pt x="361" y="23"/>
                </a:cubicBezTo>
                <a:cubicBezTo>
                  <a:pt x="367" y="24"/>
                  <a:pt x="367" y="31"/>
                  <a:pt x="374" y="32"/>
                </a:cubicBezTo>
                <a:cubicBezTo>
                  <a:pt x="376" y="22"/>
                  <a:pt x="381" y="4"/>
                  <a:pt x="389" y="2"/>
                </a:cubicBezTo>
                <a:cubicBezTo>
                  <a:pt x="391" y="0"/>
                  <a:pt x="397" y="1"/>
                  <a:pt x="398" y="3"/>
                </a:cubicBezTo>
                <a:cubicBezTo>
                  <a:pt x="398" y="3"/>
                  <a:pt x="398" y="4"/>
                  <a:pt x="398" y="5"/>
                </a:cubicBezTo>
                <a:cubicBezTo>
                  <a:pt x="399" y="5"/>
                  <a:pt x="399" y="5"/>
                  <a:pt x="400" y="6"/>
                </a:cubicBezTo>
                <a:cubicBezTo>
                  <a:pt x="400" y="7"/>
                  <a:pt x="401" y="8"/>
                  <a:pt x="401" y="10"/>
                </a:cubicBezTo>
                <a:cubicBezTo>
                  <a:pt x="402" y="10"/>
                  <a:pt x="403" y="11"/>
                  <a:pt x="404" y="12"/>
                </a:cubicBezTo>
                <a:cubicBezTo>
                  <a:pt x="404" y="12"/>
                  <a:pt x="404" y="13"/>
                  <a:pt x="404" y="14"/>
                </a:cubicBezTo>
                <a:cubicBezTo>
                  <a:pt x="406" y="16"/>
                  <a:pt x="409" y="18"/>
                  <a:pt x="411" y="20"/>
                </a:cubicBezTo>
                <a:cubicBezTo>
                  <a:pt x="411" y="21"/>
                  <a:pt x="412" y="22"/>
                  <a:pt x="412" y="23"/>
                </a:cubicBezTo>
                <a:cubicBezTo>
                  <a:pt x="414" y="24"/>
                  <a:pt x="415" y="25"/>
                  <a:pt x="417" y="27"/>
                </a:cubicBezTo>
                <a:cubicBezTo>
                  <a:pt x="417" y="27"/>
                  <a:pt x="417" y="28"/>
                  <a:pt x="417" y="29"/>
                </a:cubicBezTo>
                <a:cubicBezTo>
                  <a:pt x="418" y="29"/>
                  <a:pt x="419" y="30"/>
                  <a:pt x="420" y="31"/>
                </a:cubicBezTo>
                <a:cubicBezTo>
                  <a:pt x="420" y="31"/>
                  <a:pt x="420" y="32"/>
                  <a:pt x="420" y="33"/>
                </a:cubicBezTo>
                <a:cubicBezTo>
                  <a:pt x="421" y="33"/>
                  <a:pt x="421" y="33"/>
                  <a:pt x="422" y="34"/>
                </a:cubicBezTo>
                <a:cubicBezTo>
                  <a:pt x="422" y="35"/>
                  <a:pt x="423" y="36"/>
                  <a:pt x="423" y="38"/>
                </a:cubicBezTo>
                <a:cubicBezTo>
                  <a:pt x="423" y="38"/>
                  <a:pt x="424" y="38"/>
                  <a:pt x="424" y="38"/>
                </a:cubicBezTo>
                <a:cubicBezTo>
                  <a:pt x="424" y="38"/>
                  <a:pt x="424" y="39"/>
                  <a:pt x="424" y="40"/>
                </a:cubicBezTo>
                <a:cubicBezTo>
                  <a:pt x="424" y="40"/>
                  <a:pt x="425" y="40"/>
                  <a:pt x="425" y="40"/>
                </a:cubicBezTo>
                <a:cubicBezTo>
                  <a:pt x="426" y="42"/>
                  <a:pt x="426" y="44"/>
                  <a:pt x="427" y="46"/>
                </a:cubicBezTo>
                <a:cubicBezTo>
                  <a:pt x="427" y="46"/>
                  <a:pt x="428" y="46"/>
                  <a:pt x="428" y="46"/>
                </a:cubicBezTo>
                <a:cubicBezTo>
                  <a:pt x="428" y="48"/>
                  <a:pt x="429" y="50"/>
                  <a:pt x="429" y="52"/>
                </a:cubicBezTo>
                <a:cubicBezTo>
                  <a:pt x="429" y="52"/>
                  <a:pt x="430" y="52"/>
                  <a:pt x="430" y="52"/>
                </a:cubicBezTo>
                <a:cubicBezTo>
                  <a:pt x="430" y="52"/>
                  <a:pt x="430" y="53"/>
                  <a:pt x="430" y="54"/>
                </a:cubicBezTo>
                <a:cubicBezTo>
                  <a:pt x="430" y="54"/>
                  <a:pt x="431" y="54"/>
                  <a:pt x="431" y="54"/>
                </a:cubicBezTo>
                <a:cubicBezTo>
                  <a:pt x="431" y="56"/>
                  <a:pt x="432" y="58"/>
                  <a:pt x="432" y="59"/>
                </a:cubicBezTo>
                <a:cubicBezTo>
                  <a:pt x="432" y="59"/>
                  <a:pt x="433" y="59"/>
                  <a:pt x="433" y="59"/>
                </a:cubicBezTo>
                <a:cubicBezTo>
                  <a:pt x="433" y="61"/>
                  <a:pt x="434" y="62"/>
                  <a:pt x="434" y="63"/>
                </a:cubicBezTo>
                <a:cubicBezTo>
                  <a:pt x="434" y="63"/>
                  <a:pt x="435" y="63"/>
                  <a:pt x="435" y="63"/>
                </a:cubicBezTo>
                <a:cubicBezTo>
                  <a:pt x="435" y="64"/>
                  <a:pt x="435" y="65"/>
                  <a:pt x="435" y="66"/>
                </a:cubicBezTo>
                <a:cubicBezTo>
                  <a:pt x="435" y="66"/>
                  <a:pt x="436" y="66"/>
                  <a:pt x="436" y="66"/>
                </a:cubicBezTo>
                <a:cubicBezTo>
                  <a:pt x="437" y="68"/>
                  <a:pt x="437" y="70"/>
                  <a:pt x="438" y="72"/>
                </a:cubicBezTo>
                <a:cubicBezTo>
                  <a:pt x="438" y="72"/>
                  <a:pt x="439" y="72"/>
                  <a:pt x="439" y="72"/>
                </a:cubicBezTo>
                <a:cubicBezTo>
                  <a:pt x="439" y="73"/>
                  <a:pt x="439" y="74"/>
                  <a:pt x="439" y="74"/>
                </a:cubicBezTo>
                <a:cubicBezTo>
                  <a:pt x="439" y="74"/>
                  <a:pt x="440" y="74"/>
                  <a:pt x="440" y="74"/>
                </a:cubicBezTo>
                <a:cubicBezTo>
                  <a:pt x="440" y="75"/>
                  <a:pt x="440" y="76"/>
                  <a:pt x="440" y="76"/>
                </a:cubicBezTo>
                <a:cubicBezTo>
                  <a:pt x="440" y="76"/>
                  <a:pt x="441" y="76"/>
                  <a:pt x="441" y="76"/>
                </a:cubicBezTo>
                <a:cubicBezTo>
                  <a:pt x="441" y="77"/>
                  <a:pt x="441" y="78"/>
                  <a:pt x="441" y="78"/>
                </a:cubicBezTo>
                <a:cubicBezTo>
                  <a:pt x="441" y="78"/>
                  <a:pt x="442" y="78"/>
                  <a:pt x="442" y="78"/>
                </a:cubicBezTo>
                <a:cubicBezTo>
                  <a:pt x="442" y="79"/>
                  <a:pt x="442" y="80"/>
                  <a:pt x="442" y="80"/>
                </a:cubicBezTo>
                <a:cubicBezTo>
                  <a:pt x="442" y="80"/>
                  <a:pt x="443" y="80"/>
                  <a:pt x="443" y="80"/>
                </a:cubicBezTo>
                <a:cubicBezTo>
                  <a:pt x="443" y="81"/>
                  <a:pt x="443" y="82"/>
                  <a:pt x="443" y="82"/>
                </a:cubicBezTo>
                <a:cubicBezTo>
                  <a:pt x="443" y="82"/>
                  <a:pt x="444" y="82"/>
                  <a:pt x="444" y="82"/>
                </a:cubicBezTo>
                <a:cubicBezTo>
                  <a:pt x="444" y="83"/>
                  <a:pt x="444" y="84"/>
                  <a:pt x="444" y="84"/>
                </a:cubicBezTo>
                <a:cubicBezTo>
                  <a:pt x="444" y="84"/>
                  <a:pt x="445" y="84"/>
                  <a:pt x="445" y="84"/>
                </a:cubicBezTo>
                <a:cubicBezTo>
                  <a:pt x="445" y="85"/>
                  <a:pt x="445" y="86"/>
                  <a:pt x="445" y="86"/>
                </a:cubicBezTo>
                <a:cubicBezTo>
                  <a:pt x="446" y="87"/>
                  <a:pt x="446" y="87"/>
                  <a:pt x="447" y="87"/>
                </a:cubicBezTo>
                <a:cubicBezTo>
                  <a:pt x="447" y="89"/>
                  <a:pt x="448" y="90"/>
                  <a:pt x="448" y="91"/>
                </a:cubicBezTo>
                <a:cubicBezTo>
                  <a:pt x="449" y="92"/>
                  <a:pt x="449" y="92"/>
                  <a:pt x="450" y="92"/>
                </a:cubicBezTo>
                <a:cubicBezTo>
                  <a:pt x="450" y="94"/>
                  <a:pt x="451" y="95"/>
                  <a:pt x="451" y="96"/>
                </a:cubicBezTo>
                <a:cubicBezTo>
                  <a:pt x="452" y="97"/>
                  <a:pt x="452" y="97"/>
                  <a:pt x="453" y="97"/>
                </a:cubicBezTo>
                <a:cubicBezTo>
                  <a:pt x="453" y="98"/>
                  <a:pt x="453" y="99"/>
                  <a:pt x="453" y="99"/>
                </a:cubicBezTo>
                <a:cubicBezTo>
                  <a:pt x="454" y="100"/>
                  <a:pt x="455" y="101"/>
                  <a:pt x="456" y="101"/>
                </a:cubicBezTo>
                <a:cubicBezTo>
                  <a:pt x="456" y="102"/>
                  <a:pt x="456" y="103"/>
                  <a:pt x="456" y="103"/>
                </a:cubicBezTo>
                <a:cubicBezTo>
                  <a:pt x="457" y="104"/>
                  <a:pt x="457" y="104"/>
                  <a:pt x="458" y="104"/>
                </a:cubicBezTo>
                <a:cubicBezTo>
                  <a:pt x="458" y="105"/>
                  <a:pt x="458" y="106"/>
                  <a:pt x="458" y="106"/>
                </a:cubicBezTo>
                <a:cubicBezTo>
                  <a:pt x="459" y="107"/>
                  <a:pt x="460" y="108"/>
                  <a:pt x="461" y="108"/>
                </a:cubicBezTo>
                <a:cubicBezTo>
                  <a:pt x="461" y="109"/>
                  <a:pt x="461" y="110"/>
                  <a:pt x="461" y="110"/>
                </a:cubicBezTo>
                <a:cubicBezTo>
                  <a:pt x="462" y="112"/>
                  <a:pt x="464" y="113"/>
                  <a:pt x="466" y="114"/>
                </a:cubicBezTo>
                <a:cubicBezTo>
                  <a:pt x="466" y="115"/>
                  <a:pt x="466" y="116"/>
                  <a:pt x="466" y="116"/>
                </a:cubicBezTo>
                <a:cubicBezTo>
                  <a:pt x="469" y="120"/>
                  <a:pt x="473" y="123"/>
                  <a:pt x="477" y="126"/>
                </a:cubicBezTo>
                <a:cubicBezTo>
                  <a:pt x="477" y="127"/>
                  <a:pt x="477" y="128"/>
                  <a:pt x="477" y="128"/>
                </a:cubicBezTo>
                <a:cubicBezTo>
                  <a:pt x="477" y="128"/>
                  <a:pt x="477" y="128"/>
                  <a:pt x="478" y="128"/>
                </a:cubicBezTo>
                <a:cubicBezTo>
                  <a:pt x="478" y="129"/>
                  <a:pt x="479" y="130"/>
                  <a:pt x="480" y="131"/>
                </a:cubicBezTo>
                <a:cubicBezTo>
                  <a:pt x="481" y="132"/>
                  <a:pt x="482" y="133"/>
                  <a:pt x="484" y="134"/>
                </a:cubicBezTo>
                <a:cubicBezTo>
                  <a:pt x="484" y="135"/>
                  <a:pt x="484" y="136"/>
                  <a:pt x="484" y="136"/>
                </a:cubicBezTo>
                <a:cubicBezTo>
                  <a:pt x="486" y="138"/>
                  <a:pt x="488" y="140"/>
                  <a:pt x="491" y="142"/>
                </a:cubicBezTo>
                <a:cubicBezTo>
                  <a:pt x="491" y="143"/>
                  <a:pt x="491" y="143"/>
                  <a:pt x="491" y="144"/>
                </a:cubicBezTo>
                <a:cubicBezTo>
                  <a:pt x="493" y="146"/>
                  <a:pt x="496" y="149"/>
                  <a:pt x="499" y="151"/>
                </a:cubicBezTo>
                <a:cubicBezTo>
                  <a:pt x="499" y="152"/>
                  <a:pt x="500" y="153"/>
                  <a:pt x="501" y="154"/>
                </a:cubicBezTo>
                <a:cubicBezTo>
                  <a:pt x="501" y="154"/>
                  <a:pt x="502" y="154"/>
                  <a:pt x="503" y="154"/>
                </a:cubicBezTo>
                <a:cubicBezTo>
                  <a:pt x="503" y="155"/>
                  <a:pt x="504" y="156"/>
                  <a:pt x="505" y="157"/>
                </a:cubicBezTo>
                <a:cubicBezTo>
                  <a:pt x="505" y="157"/>
                  <a:pt x="506" y="157"/>
                  <a:pt x="507" y="157"/>
                </a:cubicBezTo>
                <a:cubicBezTo>
                  <a:pt x="507" y="157"/>
                  <a:pt x="507" y="158"/>
                  <a:pt x="507" y="158"/>
                </a:cubicBezTo>
                <a:cubicBezTo>
                  <a:pt x="508" y="158"/>
                  <a:pt x="509" y="158"/>
                  <a:pt x="511" y="158"/>
                </a:cubicBezTo>
                <a:cubicBezTo>
                  <a:pt x="511" y="157"/>
                  <a:pt x="511" y="156"/>
                  <a:pt x="512" y="155"/>
                </a:cubicBezTo>
                <a:cubicBezTo>
                  <a:pt x="516" y="151"/>
                  <a:pt x="511" y="130"/>
                  <a:pt x="510" y="126"/>
                </a:cubicBezTo>
                <a:cubicBezTo>
                  <a:pt x="509" y="124"/>
                  <a:pt x="509" y="121"/>
                  <a:pt x="509" y="118"/>
                </a:cubicBezTo>
                <a:cubicBezTo>
                  <a:pt x="505" y="111"/>
                  <a:pt x="502" y="103"/>
                  <a:pt x="499" y="95"/>
                </a:cubicBezTo>
                <a:cubicBezTo>
                  <a:pt x="498" y="95"/>
                  <a:pt x="498" y="95"/>
                  <a:pt x="498" y="95"/>
                </a:cubicBezTo>
                <a:cubicBezTo>
                  <a:pt x="497" y="94"/>
                  <a:pt x="497" y="93"/>
                  <a:pt x="497" y="92"/>
                </a:cubicBezTo>
                <a:cubicBezTo>
                  <a:pt x="496" y="92"/>
                  <a:pt x="495" y="92"/>
                  <a:pt x="495" y="91"/>
                </a:cubicBezTo>
                <a:cubicBezTo>
                  <a:pt x="495" y="91"/>
                  <a:pt x="495" y="90"/>
                  <a:pt x="495" y="89"/>
                </a:cubicBezTo>
                <a:cubicBezTo>
                  <a:pt x="494" y="89"/>
                  <a:pt x="493" y="89"/>
                  <a:pt x="493" y="88"/>
                </a:cubicBezTo>
                <a:cubicBezTo>
                  <a:pt x="493" y="88"/>
                  <a:pt x="493" y="87"/>
                  <a:pt x="493" y="86"/>
                </a:cubicBezTo>
                <a:cubicBezTo>
                  <a:pt x="491" y="85"/>
                  <a:pt x="490" y="84"/>
                  <a:pt x="489" y="83"/>
                </a:cubicBezTo>
                <a:cubicBezTo>
                  <a:pt x="484" y="78"/>
                  <a:pt x="479" y="73"/>
                  <a:pt x="477" y="65"/>
                </a:cubicBezTo>
                <a:cubicBezTo>
                  <a:pt x="477" y="60"/>
                  <a:pt x="477" y="54"/>
                  <a:pt x="477" y="49"/>
                </a:cubicBezTo>
                <a:cubicBezTo>
                  <a:pt x="477" y="49"/>
                  <a:pt x="477" y="49"/>
                  <a:pt x="478" y="49"/>
                </a:cubicBezTo>
                <a:cubicBezTo>
                  <a:pt x="478" y="47"/>
                  <a:pt x="478" y="45"/>
                  <a:pt x="478" y="43"/>
                </a:cubicBezTo>
                <a:cubicBezTo>
                  <a:pt x="480" y="37"/>
                  <a:pt x="481" y="32"/>
                  <a:pt x="481" y="24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6047062" y="1277501"/>
            <a:ext cx="1427163" cy="1879600"/>
          </a:xfrm>
          <a:custGeom>
            <a:avLst/>
            <a:gdLst>
              <a:gd name="T0" fmla="*/ 838 w 1102"/>
              <a:gd name="T1" fmla="*/ 272 h 1451"/>
              <a:gd name="T2" fmla="*/ 851 w 1102"/>
              <a:gd name="T3" fmla="*/ 355 h 1451"/>
              <a:gd name="T4" fmla="*/ 890 w 1102"/>
              <a:gd name="T5" fmla="*/ 337 h 1451"/>
              <a:gd name="T6" fmla="*/ 908 w 1102"/>
              <a:gd name="T7" fmla="*/ 349 h 1451"/>
              <a:gd name="T8" fmla="*/ 960 w 1102"/>
              <a:gd name="T9" fmla="*/ 487 h 1451"/>
              <a:gd name="T10" fmla="*/ 1005 w 1102"/>
              <a:gd name="T11" fmla="*/ 535 h 1451"/>
              <a:gd name="T12" fmla="*/ 980 w 1102"/>
              <a:gd name="T13" fmla="*/ 640 h 1451"/>
              <a:gd name="T14" fmla="*/ 1024 w 1102"/>
              <a:gd name="T15" fmla="*/ 734 h 1451"/>
              <a:gd name="T16" fmla="*/ 1099 w 1102"/>
              <a:gd name="T17" fmla="*/ 718 h 1451"/>
              <a:gd name="T18" fmla="*/ 1065 w 1102"/>
              <a:gd name="T19" fmla="*/ 796 h 1451"/>
              <a:gd name="T20" fmla="*/ 1007 w 1102"/>
              <a:gd name="T21" fmla="*/ 916 h 1451"/>
              <a:gd name="T22" fmla="*/ 911 w 1102"/>
              <a:gd name="T23" fmla="*/ 864 h 1451"/>
              <a:gd name="T24" fmla="*/ 894 w 1102"/>
              <a:gd name="T25" fmla="*/ 804 h 1451"/>
              <a:gd name="T26" fmla="*/ 853 w 1102"/>
              <a:gd name="T27" fmla="*/ 840 h 1451"/>
              <a:gd name="T28" fmla="*/ 849 w 1102"/>
              <a:gd name="T29" fmla="*/ 991 h 1451"/>
              <a:gd name="T30" fmla="*/ 850 w 1102"/>
              <a:gd name="T31" fmla="*/ 1050 h 1451"/>
              <a:gd name="T32" fmla="*/ 805 w 1102"/>
              <a:gd name="T33" fmla="*/ 1142 h 1451"/>
              <a:gd name="T34" fmla="*/ 783 w 1102"/>
              <a:gd name="T35" fmla="*/ 1177 h 1451"/>
              <a:gd name="T36" fmla="*/ 718 w 1102"/>
              <a:gd name="T37" fmla="*/ 1252 h 1451"/>
              <a:gd name="T38" fmla="*/ 650 w 1102"/>
              <a:gd name="T39" fmla="*/ 1256 h 1451"/>
              <a:gd name="T40" fmla="*/ 494 w 1102"/>
              <a:gd name="T41" fmla="*/ 1203 h 1451"/>
              <a:gd name="T42" fmla="*/ 435 w 1102"/>
              <a:gd name="T43" fmla="*/ 1307 h 1451"/>
              <a:gd name="T44" fmla="*/ 382 w 1102"/>
              <a:gd name="T45" fmla="*/ 1379 h 1451"/>
              <a:gd name="T46" fmla="*/ 348 w 1102"/>
              <a:gd name="T47" fmla="*/ 1438 h 1451"/>
              <a:gd name="T48" fmla="*/ 289 w 1102"/>
              <a:gd name="T49" fmla="*/ 1350 h 1451"/>
              <a:gd name="T50" fmla="*/ 258 w 1102"/>
              <a:gd name="T51" fmla="*/ 1417 h 1451"/>
              <a:gd name="T52" fmla="*/ 177 w 1102"/>
              <a:gd name="T53" fmla="*/ 1413 h 1451"/>
              <a:gd name="T54" fmla="*/ 119 w 1102"/>
              <a:gd name="T55" fmla="*/ 1435 h 1451"/>
              <a:gd name="T56" fmla="*/ 42 w 1102"/>
              <a:gd name="T57" fmla="*/ 1368 h 1451"/>
              <a:gd name="T58" fmla="*/ 42 w 1102"/>
              <a:gd name="T59" fmla="*/ 1227 h 1451"/>
              <a:gd name="T60" fmla="*/ 8 w 1102"/>
              <a:gd name="T61" fmla="*/ 1174 h 1451"/>
              <a:gd name="T62" fmla="*/ 68 w 1102"/>
              <a:gd name="T63" fmla="*/ 1120 h 1451"/>
              <a:gd name="T64" fmla="*/ 85 w 1102"/>
              <a:gd name="T65" fmla="*/ 1014 h 1451"/>
              <a:gd name="T66" fmla="*/ 121 w 1102"/>
              <a:gd name="T67" fmla="*/ 960 h 1451"/>
              <a:gd name="T68" fmla="*/ 229 w 1102"/>
              <a:gd name="T69" fmla="*/ 962 h 1451"/>
              <a:gd name="T70" fmla="*/ 211 w 1102"/>
              <a:gd name="T71" fmla="*/ 893 h 1451"/>
              <a:gd name="T72" fmla="*/ 258 w 1102"/>
              <a:gd name="T73" fmla="*/ 857 h 1451"/>
              <a:gd name="T74" fmla="*/ 277 w 1102"/>
              <a:gd name="T75" fmla="*/ 807 h 1451"/>
              <a:gd name="T76" fmla="*/ 310 w 1102"/>
              <a:gd name="T77" fmla="*/ 721 h 1451"/>
              <a:gd name="T78" fmla="*/ 323 w 1102"/>
              <a:gd name="T79" fmla="*/ 611 h 1451"/>
              <a:gd name="T80" fmla="*/ 288 w 1102"/>
              <a:gd name="T81" fmla="*/ 525 h 1451"/>
              <a:gd name="T82" fmla="*/ 251 w 1102"/>
              <a:gd name="T83" fmla="*/ 377 h 1451"/>
              <a:gd name="T84" fmla="*/ 262 w 1102"/>
              <a:gd name="T85" fmla="*/ 347 h 1451"/>
              <a:gd name="T86" fmla="*/ 327 w 1102"/>
              <a:gd name="T87" fmla="*/ 278 h 1451"/>
              <a:gd name="T88" fmla="*/ 292 w 1102"/>
              <a:gd name="T89" fmla="*/ 160 h 1451"/>
              <a:gd name="T90" fmla="*/ 380 w 1102"/>
              <a:gd name="T91" fmla="*/ 118 h 1451"/>
              <a:gd name="T92" fmla="*/ 441 w 1102"/>
              <a:gd name="T93" fmla="*/ 113 h 1451"/>
              <a:gd name="T94" fmla="*/ 457 w 1102"/>
              <a:gd name="T95" fmla="*/ 149 h 1451"/>
              <a:gd name="T96" fmla="*/ 509 w 1102"/>
              <a:gd name="T97" fmla="*/ 193 h 1451"/>
              <a:gd name="T98" fmla="*/ 480 w 1102"/>
              <a:gd name="T99" fmla="*/ 244 h 1451"/>
              <a:gd name="T100" fmla="*/ 507 w 1102"/>
              <a:gd name="T101" fmla="*/ 274 h 1451"/>
              <a:gd name="T102" fmla="*/ 588 w 1102"/>
              <a:gd name="T103" fmla="*/ 165 h 1451"/>
              <a:gd name="T104" fmla="*/ 625 w 1102"/>
              <a:gd name="T105" fmla="*/ 150 h 1451"/>
              <a:gd name="T106" fmla="*/ 772 w 1102"/>
              <a:gd name="T107" fmla="*/ 132 h 1451"/>
              <a:gd name="T108" fmla="*/ 821 w 1102"/>
              <a:gd name="T109" fmla="*/ 97 h 1451"/>
              <a:gd name="T110" fmla="*/ 782 w 1102"/>
              <a:gd name="T111" fmla="*/ 97 h 1451"/>
              <a:gd name="T112" fmla="*/ 715 w 1102"/>
              <a:gd name="T113" fmla="*/ 110 h 1451"/>
              <a:gd name="T114" fmla="*/ 748 w 1102"/>
              <a:gd name="T115" fmla="*/ 90 h 1451"/>
              <a:gd name="T116" fmla="*/ 821 w 1102"/>
              <a:gd name="T117" fmla="*/ 20 h 1451"/>
              <a:gd name="T118" fmla="*/ 845 w 1102"/>
              <a:gd name="T119" fmla="*/ 52 h 1451"/>
              <a:gd name="T120" fmla="*/ 864 w 1102"/>
              <a:gd name="T121" fmla="*/ 108 h 1451"/>
              <a:gd name="T122" fmla="*/ 870 w 1102"/>
              <a:gd name="T123" fmla="*/ 165 h 1451"/>
              <a:gd name="T124" fmla="*/ 834 w 1102"/>
              <a:gd name="T125" fmla="*/ 223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02" h="1451">
                <a:moveTo>
                  <a:pt x="859" y="238"/>
                </a:moveTo>
                <a:cubicBezTo>
                  <a:pt x="859" y="239"/>
                  <a:pt x="859" y="239"/>
                  <a:pt x="859" y="240"/>
                </a:cubicBezTo>
                <a:cubicBezTo>
                  <a:pt x="854" y="240"/>
                  <a:pt x="852" y="242"/>
                  <a:pt x="849" y="243"/>
                </a:cubicBezTo>
                <a:cubicBezTo>
                  <a:pt x="848" y="243"/>
                  <a:pt x="847" y="243"/>
                  <a:pt x="847" y="243"/>
                </a:cubicBezTo>
                <a:cubicBezTo>
                  <a:pt x="847" y="243"/>
                  <a:pt x="847" y="244"/>
                  <a:pt x="847" y="244"/>
                </a:cubicBezTo>
                <a:cubicBezTo>
                  <a:pt x="846" y="244"/>
                  <a:pt x="845" y="244"/>
                  <a:pt x="844" y="244"/>
                </a:cubicBezTo>
                <a:cubicBezTo>
                  <a:pt x="844" y="244"/>
                  <a:pt x="844" y="245"/>
                  <a:pt x="844" y="245"/>
                </a:cubicBezTo>
                <a:cubicBezTo>
                  <a:pt x="843" y="245"/>
                  <a:pt x="842" y="245"/>
                  <a:pt x="842" y="245"/>
                </a:cubicBezTo>
                <a:cubicBezTo>
                  <a:pt x="842" y="245"/>
                  <a:pt x="842" y="246"/>
                  <a:pt x="842" y="246"/>
                </a:cubicBezTo>
                <a:cubicBezTo>
                  <a:pt x="841" y="246"/>
                  <a:pt x="840" y="246"/>
                  <a:pt x="840" y="246"/>
                </a:cubicBezTo>
                <a:cubicBezTo>
                  <a:pt x="840" y="246"/>
                  <a:pt x="840" y="247"/>
                  <a:pt x="840" y="247"/>
                </a:cubicBezTo>
                <a:cubicBezTo>
                  <a:pt x="838" y="247"/>
                  <a:pt x="837" y="248"/>
                  <a:pt x="836" y="248"/>
                </a:cubicBezTo>
                <a:cubicBezTo>
                  <a:pt x="835" y="249"/>
                  <a:pt x="835" y="249"/>
                  <a:pt x="835" y="250"/>
                </a:cubicBezTo>
                <a:cubicBezTo>
                  <a:pt x="834" y="250"/>
                  <a:pt x="833" y="250"/>
                  <a:pt x="833" y="250"/>
                </a:cubicBezTo>
                <a:cubicBezTo>
                  <a:pt x="832" y="251"/>
                  <a:pt x="832" y="251"/>
                  <a:pt x="832" y="252"/>
                </a:cubicBezTo>
                <a:cubicBezTo>
                  <a:pt x="831" y="252"/>
                  <a:pt x="830" y="252"/>
                  <a:pt x="830" y="252"/>
                </a:cubicBezTo>
                <a:cubicBezTo>
                  <a:pt x="829" y="253"/>
                  <a:pt x="828" y="255"/>
                  <a:pt x="827" y="256"/>
                </a:cubicBezTo>
                <a:cubicBezTo>
                  <a:pt x="826" y="256"/>
                  <a:pt x="826" y="256"/>
                  <a:pt x="826" y="256"/>
                </a:cubicBezTo>
                <a:cubicBezTo>
                  <a:pt x="826" y="258"/>
                  <a:pt x="826" y="260"/>
                  <a:pt x="826" y="262"/>
                </a:cubicBezTo>
                <a:cubicBezTo>
                  <a:pt x="827" y="263"/>
                  <a:pt x="826" y="262"/>
                  <a:pt x="827" y="264"/>
                </a:cubicBezTo>
                <a:cubicBezTo>
                  <a:pt x="828" y="265"/>
                  <a:pt x="829" y="265"/>
                  <a:pt x="831" y="266"/>
                </a:cubicBezTo>
                <a:cubicBezTo>
                  <a:pt x="831" y="267"/>
                  <a:pt x="831" y="267"/>
                  <a:pt x="832" y="268"/>
                </a:cubicBezTo>
                <a:cubicBezTo>
                  <a:pt x="832" y="268"/>
                  <a:pt x="833" y="268"/>
                  <a:pt x="834" y="268"/>
                </a:cubicBezTo>
                <a:cubicBezTo>
                  <a:pt x="834" y="269"/>
                  <a:pt x="834" y="269"/>
                  <a:pt x="835" y="270"/>
                </a:cubicBezTo>
                <a:cubicBezTo>
                  <a:pt x="835" y="270"/>
                  <a:pt x="836" y="270"/>
                  <a:pt x="837" y="270"/>
                </a:cubicBezTo>
                <a:cubicBezTo>
                  <a:pt x="837" y="271"/>
                  <a:pt x="837" y="271"/>
                  <a:pt x="838" y="272"/>
                </a:cubicBezTo>
                <a:cubicBezTo>
                  <a:pt x="838" y="272"/>
                  <a:pt x="839" y="272"/>
                  <a:pt x="840" y="272"/>
                </a:cubicBezTo>
                <a:cubicBezTo>
                  <a:pt x="843" y="276"/>
                  <a:pt x="846" y="279"/>
                  <a:pt x="850" y="283"/>
                </a:cubicBezTo>
                <a:cubicBezTo>
                  <a:pt x="850" y="284"/>
                  <a:pt x="850" y="285"/>
                  <a:pt x="850" y="286"/>
                </a:cubicBezTo>
                <a:cubicBezTo>
                  <a:pt x="850" y="286"/>
                  <a:pt x="850" y="286"/>
                  <a:pt x="851" y="286"/>
                </a:cubicBezTo>
                <a:cubicBezTo>
                  <a:pt x="851" y="290"/>
                  <a:pt x="851" y="293"/>
                  <a:pt x="852" y="297"/>
                </a:cubicBezTo>
                <a:cubicBezTo>
                  <a:pt x="851" y="297"/>
                  <a:pt x="851" y="297"/>
                  <a:pt x="851" y="297"/>
                </a:cubicBezTo>
                <a:cubicBezTo>
                  <a:pt x="851" y="298"/>
                  <a:pt x="851" y="300"/>
                  <a:pt x="851" y="301"/>
                </a:cubicBezTo>
                <a:cubicBezTo>
                  <a:pt x="850" y="301"/>
                  <a:pt x="850" y="301"/>
                  <a:pt x="850" y="301"/>
                </a:cubicBezTo>
                <a:cubicBezTo>
                  <a:pt x="850" y="302"/>
                  <a:pt x="850" y="302"/>
                  <a:pt x="850" y="303"/>
                </a:cubicBezTo>
                <a:cubicBezTo>
                  <a:pt x="849" y="303"/>
                  <a:pt x="849" y="303"/>
                  <a:pt x="849" y="303"/>
                </a:cubicBezTo>
                <a:cubicBezTo>
                  <a:pt x="847" y="305"/>
                  <a:pt x="845" y="308"/>
                  <a:pt x="843" y="310"/>
                </a:cubicBezTo>
                <a:cubicBezTo>
                  <a:pt x="842" y="310"/>
                  <a:pt x="841" y="310"/>
                  <a:pt x="841" y="310"/>
                </a:cubicBezTo>
                <a:cubicBezTo>
                  <a:pt x="839" y="312"/>
                  <a:pt x="837" y="314"/>
                  <a:pt x="835" y="317"/>
                </a:cubicBezTo>
                <a:cubicBezTo>
                  <a:pt x="834" y="317"/>
                  <a:pt x="833" y="317"/>
                  <a:pt x="833" y="318"/>
                </a:cubicBezTo>
                <a:cubicBezTo>
                  <a:pt x="833" y="318"/>
                  <a:pt x="833" y="319"/>
                  <a:pt x="833" y="320"/>
                </a:cubicBezTo>
                <a:cubicBezTo>
                  <a:pt x="832" y="320"/>
                  <a:pt x="832" y="320"/>
                  <a:pt x="832" y="320"/>
                </a:cubicBezTo>
                <a:cubicBezTo>
                  <a:pt x="831" y="321"/>
                  <a:pt x="831" y="322"/>
                  <a:pt x="831" y="324"/>
                </a:cubicBezTo>
                <a:cubicBezTo>
                  <a:pt x="830" y="324"/>
                  <a:pt x="830" y="324"/>
                  <a:pt x="830" y="324"/>
                </a:cubicBezTo>
                <a:cubicBezTo>
                  <a:pt x="830" y="325"/>
                  <a:pt x="830" y="326"/>
                  <a:pt x="830" y="327"/>
                </a:cubicBezTo>
                <a:cubicBezTo>
                  <a:pt x="829" y="327"/>
                  <a:pt x="829" y="327"/>
                  <a:pt x="829" y="327"/>
                </a:cubicBezTo>
                <a:cubicBezTo>
                  <a:pt x="829" y="328"/>
                  <a:pt x="829" y="330"/>
                  <a:pt x="829" y="332"/>
                </a:cubicBezTo>
                <a:cubicBezTo>
                  <a:pt x="828" y="332"/>
                  <a:pt x="828" y="332"/>
                  <a:pt x="828" y="332"/>
                </a:cubicBezTo>
                <a:cubicBezTo>
                  <a:pt x="827" y="335"/>
                  <a:pt x="828" y="349"/>
                  <a:pt x="829" y="351"/>
                </a:cubicBezTo>
                <a:cubicBezTo>
                  <a:pt x="830" y="357"/>
                  <a:pt x="836" y="357"/>
                  <a:pt x="845" y="357"/>
                </a:cubicBezTo>
                <a:cubicBezTo>
                  <a:pt x="845" y="356"/>
                  <a:pt x="845" y="356"/>
                  <a:pt x="845" y="356"/>
                </a:cubicBezTo>
                <a:cubicBezTo>
                  <a:pt x="847" y="355"/>
                  <a:pt x="849" y="355"/>
                  <a:pt x="851" y="355"/>
                </a:cubicBezTo>
                <a:cubicBezTo>
                  <a:pt x="851" y="354"/>
                  <a:pt x="851" y="354"/>
                  <a:pt x="851" y="354"/>
                </a:cubicBezTo>
                <a:cubicBezTo>
                  <a:pt x="852" y="354"/>
                  <a:pt x="853" y="354"/>
                  <a:pt x="854" y="354"/>
                </a:cubicBezTo>
                <a:cubicBezTo>
                  <a:pt x="854" y="353"/>
                  <a:pt x="854" y="353"/>
                  <a:pt x="854" y="353"/>
                </a:cubicBezTo>
                <a:cubicBezTo>
                  <a:pt x="856" y="352"/>
                  <a:pt x="858" y="351"/>
                  <a:pt x="860" y="351"/>
                </a:cubicBezTo>
                <a:cubicBezTo>
                  <a:pt x="860" y="350"/>
                  <a:pt x="860" y="350"/>
                  <a:pt x="860" y="350"/>
                </a:cubicBezTo>
                <a:cubicBezTo>
                  <a:pt x="860" y="350"/>
                  <a:pt x="861" y="350"/>
                  <a:pt x="862" y="350"/>
                </a:cubicBezTo>
                <a:cubicBezTo>
                  <a:pt x="862" y="349"/>
                  <a:pt x="862" y="349"/>
                  <a:pt x="862" y="349"/>
                </a:cubicBezTo>
                <a:cubicBezTo>
                  <a:pt x="863" y="349"/>
                  <a:pt x="864" y="349"/>
                  <a:pt x="865" y="349"/>
                </a:cubicBezTo>
                <a:cubicBezTo>
                  <a:pt x="865" y="348"/>
                  <a:pt x="865" y="348"/>
                  <a:pt x="865" y="348"/>
                </a:cubicBezTo>
                <a:cubicBezTo>
                  <a:pt x="867" y="347"/>
                  <a:pt x="869" y="346"/>
                  <a:pt x="871" y="346"/>
                </a:cubicBezTo>
                <a:cubicBezTo>
                  <a:pt x="871" y="345"/>
                  <a:pt x="871" y="345"/>
                  <a:pt x="871" y="345"/>
                </a:cubicBezTo>
                <a:cubicBezTo>
                  <a:pt x="871" y="345"/>
                  <a:pt x="872" y="345"/>
                  <a:pt x="873" y="345"/>
                </a:cubicBezTo>
                <a:cubicBezTo>
                  <a:pt x="873" y="344"/>
                  <a:pt x="873" y="344"/>
                  <a:pt x="873" y="344"/>
                </a:cubicBezTo>
                <a:cubicBezTo>
                  <a:pt x="873" y="344"/>
                  <a:pt x="874" y="344"/>
                  <a:pt x="875" y="344"/>
                </a:cubicBezTo>
                <a:cubicBezTo>
                  <a:pt x="875" y="343"/>
                  <a:pt x="875" y="343"/>
                  <a:pt x="875" y="343"/>
                </a:cubicBezTo>
                <a:cubicBezTo>
                  <a:pt x="875" y="343"/>
                  <a:pt x="876" y="343"/>
                  <a:pt x="877" y="343"/>
                </a:cubicBezTo>
                <a:cubicBezTo>
                  <a:pt x="877" y="342"/>
                  <a:pt x="877" y="342"/>
                  <a:pt x="877" y="342"/>
                </a:cubicBezTo>
                <a:cubicBezTo>
                  <a:pt x="877" y="342"/>
                  <a:pt x="878" y="342"/>
                  <a:pt x="879" y="342"/>
                </a:cubicBezTo>
                <a:cubicBezTo>
                  <a:pt x="879" y="341"/>
                  <a:pt x="879" y="341"/>
                  <a:pt x="879" y="341"/>
                </a:cubicBezTo>
                <a:cubicBezTo>
                  <a:pt x="879" y="341"/>
                  <a:pt x="880" y="341"/>
                  <a:pt x="881" y="341"/>
                </a:cubicBezTo>
                <a:cubicBezTo>
                  <a:pt x="881" y="340"/>
                  <a:pt x="881" y="340"/>
                  <a:pt x="881" y="340"/>
                </a:cubicBezTo>
                <a:cubicBezTo>
                  <a:pt x="881" y="340"/>
                  <a:pt x="882" y="340"/>
                  <a:pt x="883" y="340"/>
                </a:cubicBezTo>
                <a:cubicBezTo>
                  <a:pt x="883" y="339"/>
                  <a:pt x="883" y="339"/>
                  <a:pt x="883" y="339"/>
                </a:cubicBezTo>
                <a:cubicBezTo>
                  <a:pt x="884" y="338"/>
                  <a:pt x="885" y="338"/>
                  <a:pt x="887" y="338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8" y="337"/>
                  <a:pt x="889" y="337"/>
                  <a:pt x="890" y="337"/>
                </a:cubicBezTo>
                <a:cubicBezTo>
                  <a:pt x="890" y="336"/>
                  <a:pt x="890" y="336"/>
                  <a:pt x="890" y="336"/>
                </a:cubicBezTo>
                <a:cubicBezTo>
                  <a:pt x="891" y="335"/>
                  <a:pt x="892" y="335"/>
                  <a:pt x="893" y="335"/>
                </a:cubicBezTo>
                <a:cubicBezTo>
                  <a:pt x="893" y="334"/>
                  <a:pt x="893" y="334"/>
                  <a:pt x="893" y="334"/>
                </a:cubicBezTo>
                <a:cubicBezTo>
                  <a:pt x="894" y="334"/>
                  <a:pt x="895" y="334"/>
                  <a:pt x="896" y="334"/>
                </a:cubicBezTo>
                <a:cubicBezTo>
                  <a:pt x="896" y="333"/>
                  <a:pt x="896" y="333"/>
                  <a:pt x="896" y="333"/>
                </a:cubicBezTo>
                <a:cubicBezTo>
                  <a:pt x="897" y="333"/>
                  <a:pt x="898" y="333"/>
                  <a:pt x="899" y="333"/>
                </a:cubicBezTo>
                <a:cubicBezTo>
                  <a:pt x="899" y="332"/>
                  <a:pt x="899" y="332"/>
                  <a:pt x="899" y="332"/>
                </a:cubicBezTo>
                <a:cubicBezTo>
                  <a:pt x="900" y="332"/>
                  <a:pt x="901" y="332"/>
                  <a:pt x="902" y="332"/>
                </a:cubicBezTo>
                <a:cubicBezTo>
                  <a:pt x="902" y="331"/>
                  <a:pt x="902" y="331"/>
                  <a:pt x="902" y="331"/>
                </a:cubicBezTo>
                <a:cubicBezTo>
                  <a:pt x="903" y="331"/>
                  <a:pt x="904" y="331"/>
                  <a:pt x="905" y="331"/>
                </a:cubicBezTo>
                <a:cubicBezTo>
                  <a:pt x="905" y="330"/>
                  <a:pt x="905" y="330"/>
                  <a:pt x="905" y="330"/>
                </a:cubicBezTo>
                <a:cubicBezTo>
                  <a:pt x="910" y="328"/>
                  <a:pt x="922" y="328"/>
                  <a:pt x="925" y="331"/>
                </a:cubicBezTo>
                <a:cubicBezTo>
                  <a:pt x="930" y="332"/>
                  <a:pt x="931" y="335"/>
                  <a:pt x="934" y="337"/>
                </a:cubicBezTo>
                <a:cubicBezTo>
                  <a:pt x="934" y="337"/>
                  <a:pt x="934" y="338"/>
                  <a:pt x="934" y="339"/>
                </a:cubicBezTo>
                <a:cubicBezTo>
                  <a:pt x="932" y="340"/>
                  <a:pt x="930" y="342"/>
                  <a:pt x="928" y="343"/>
                </a:cubicBezTo>
                <a:cubicBezTo>
                  <a:pt x="926" y="343"/>
                  <a:pt x="924" y="343"/>
                  <a:pt x="922" y="344"/>
                </a:cubicBezTo>
                <a:cubicBezTo>
                  <a:pt x="922" y="344"/>
                  <a:pt x="922" y="344"/>
                  <a:pt x="922" y="345"/>
                </a:cubicBezTo>
                <a:cubicBezTo>
                  <a:pt x="921" y="345"/>
                  <a:pt x="920" y="345"/>
                  <a:pt x="919" y="345"/>
                </a:cubicBezTo>
                <a:cubicBezTo>
                  <a:pt x="919" y="345"/>
                  <a:pt x="919" y="345"/>
                  <a:pt x="919" y="346"/>
                </a:cubicBezTo>
                <a:cubicBezTo>
                  <a:pt x="918" y="346"/>
                  <a:pt x="917" y="346"/>
                  <a:pt x="916" y="346"/>
                </a:cubicBezTo>
                <a:cubicBezTo>
                  <a:pt x="916" y="346"/>
                  <a:pt x="916" y="346"/>
                  <a:pt x="916" y="347"/>
                </a:cubicBezTo>
                <a:cubicBezTo>
                  <a:pt x="915" y="347"/>
                  <a:pt x="914" y="347"/>
                  <a:pt x="913" y="347"/>
                </a:cubicBezTo>
                <a:cubicBezTo>
                  <a:pt x="913" y="347"/>
                  <a:pt x="913" y="347"/>
                  <a:pt x="913" y="348"/>
                </a:cubicBezTo>
                <a:cubicBezTo>
                  <a:pt x="912" y="348"/>
                  <a:pt x="911" y="348"/>
                  <a:pt x="910" y="348"/>
                </a:cubicBezTo>
                <a:cubicBezTo>
                  <a:pt x="910" y="348"/>
                  <a:pt x="910" y="348"/>
                  <a:pt x="910" y="349"/>
                </a:cubicBezTo>
                <a:cubicBezTo>
                  <a:pt x="910" y="349"/>
                  <a:pt x="909" y="349"/>
                  <a:pt x="908" y="349"/>
                </a:cubicBezTo>
                <a:cubicBezTo>
                  <a:pt x="908" y="349"/>
                  <a:pt x="908" y="349"/>
                  <a:pt x="908" y="350"/>
                </a:cubicBezTo>
                <a:cubicBezTo>
                  <a:pt x="907" y="350"/>
                  <a:pt x="906" y="350"/>
                  <a:pt x="905" y="350"/>
                </a:cubicBezTo>
                <a:cubicBezTo>
                  <a:pt x="903" y="351"/>
                  <a:pt x="901" y="354"/>
                  <a:pt x="897" y="355"/>
                </a:cubicBezTo>
                <a:cubicBezTo>
                  <a:pt x="897" y="356"/>
                  <a:pt x="897" y="357"/>
                  <a:pt x="896" y="358"/>
                </a:cubicBezTo>
                <a:cubicBezTo>
                  <a:pt x="896" y="358"/>
                  <a:pt x="896" y="358"/>
                  <a:pt x="895" y="358"/>
                </a:cubicBezTo>
                <a:cubicBezTo>
                  <a:pt x="895" y="358"/>
                  <a:pt x="895" y="359"/>
                  <a:pt x="895" y="360"/>
                </a:cubicBezTo>
                <a:cubicBezTo>
                  <a:pt x="895" y="360"/>
                  <a:pt x="895" y="360"/>
                  <a:pt x="894" y="360"/>
                </a:cubicBezTo>
                <a:cubicBezTo>
                  <a:pt x="894" y="362"/>
                  <a:pt x="894" y="364"/>
                  <a:pt x="894" y="367"/>
                </a:cubicBezTo>
                <a:cubicBezTo>
                  <a:pt x="896" y="367"/>
                  <a:pt x="897" y="368"/>
                  <a:pt x="898" y="370"/>
                </a:cubicBezTo>
                <a:cubicBezTo>
                  <a:pt x="909" y="369"/>
                  <a:pt x="919" y="368"/>
                  <a:pt x="929" y="368"/>
                </a:cubicBezTo>
                <a:cubicBezTo>
                  <a:pt x="954" y="368"/>
                  <a:pt x="962" y="375"/>
                  <a:pt x="972" y="390"/>
                </a:cubicBezTo>
                <a:cubicBezTo>
                  <a:pt x="973" y="390"/>
                  <a:pt x="973" y="390"/>
                  <a:pt x="974" y="391"/>
                </a:cubicBezTo>
                <a:cubicBezTo>
                  <a:pt x="976" y="394"/>
                  <a:pt x="980" y="404"/>
                  <a:pt x="978" y="410"/>
                </a:cubicBezTo>
                <a:cubicBezTo>
                  <a:pt x="978" y="410"/>
                  <a:pt x="977" y="410"/>
                  <a:pt x="977" y="410"/>
                </a:cubicBezTo>
                <a:cubicBezTo>
                  <a:pt x="976" y="413"/>
                  <a:pt x="975" y="416"/>
                  <a:pt x="974" y="419"/>
                </a:cubicBezTo>
                <a:cubicBezTo>
                  <a:pt x="973" y="420"/>
                  <a:pt x="973" y="420"/>
                  <a:pt x="972" y="420"/>
                </a:cubicBezTo>
                <a:cubicBezTo>
                  <a:pt x="971" y="422"/>
                  <a:pt x="971" y="424"/>
                  <a:pt x="970" y="426"/>
                </a:cubicBezTo>
                <a:cubicBezTo>
                  <a:pt x="969" y="427"/>
                  <a:pt x="969" y="427"/>
                  <a:pt x="968" y="427"/>
                </a:cubicBezTo>
                <a:cubicBezTo>
                  <a:pt x="967" y="430"/>
                  <a:pt x="966" y="433"/>
                  <a:pt x="965" y="436"/>
                </a:cubicBezTo>
                <a:cubicBezTo>
                  <a:pt x="965" y="436"/>
                  <a:pt x="965" y="436"/>
                  <a:pt x="964" y="436"/>
                </a:cubicBezTo>
                <a:cubicBezTo>
                  <a:pt x="964" y="437"/>
                  <a:pt x="964" y="438"/>
                  <a:pt x="964" y="438"/>
                </a:cubicBezTo>
                <a:cubicBezTo>
                  <a:pt x="964" y="438"/>
                  <a:pt x="964" y="438"/>
                  <a:pt x="963" y="438"/>
                </a:cubicBezTo>
                <a:cubicBezTo>
                  <a:pt x="963" y="439"/>
                  <a:pt x="963" y="440"/>
                  <a:pt x="963" y="441"/>
                </a:cubicBezTo>
                <a:cubicBezTo>
                  <a:pt x="960" y="450"/>
                  <a:pt x="956" y="469"/>
                  <a:pt x="959" y="481"/>
                </a:cubicBezTo>
                <a:cubicBezTo>
                  <a:pt x="959" y="483"/>
                  <a:pt x="959" y="485"/>
                  <a:pt x="959" y="487"/>
                </a:cubicBezTo>
                <a:cubicBezTo>
                  <a:pt x="960" y="487"/>
                  <a:pt x="960" y="487"/>
                  <a:pt x="960" y="487"/>
                </a:cubicBezTo>
                <a:cubicBezTo>
                  <a:pt x="960" y="488"/>
                  <a:pt x="960" y="490"/>
                  <a:pt x="960" y="491"/>
                </a:cubicBezTo>
                <a:cubicBezTo>
                  <a:pt x="961" y="491"/>
                  <a:pt x="961" y="491"/>
                  <a:pt x="961" y="491"/>
                </a:cubicBezTo>
                <a:cubicBezTo>
                  <a:pt x="962" y="493"/>
                  <a:pt x="962" y="495"/>
                  <a:pt x="962" y="497"/>
                </a:cubicBezTo>
                <a:cubicBezTo>
                  <a:pt x="963" y="497"/>
                  <a:pt x="963" y="497"/>
                  <a:pt x="963" y="497"/>
                </a:cubicBezTo>
                <a:cubicBezTo>
                  <a:pt x="964" y="499"/>
                  <a:pt x="965" y="501"/>
                  <a:pt x="965" y="503"/>
                </a:cubicBezTo>
                <a:cubicBezTo>
                  <a:pt x="966" y="503"/>
                  <a:pt x="966" y="503"/>
                  <a:pt x="966" y="503"/>
                </a:cubicBezTo>
                <a:cubicBezTo>
                  <a:pt x="966" y="504"/>
                  <a:pt x="966" y="504"/>
                  <a:pt x="966" y="505"/>
                </a:cubicBezTo>
                <a:cubicBezTo>
                  <a:pt x="966" y="505"/>
                  <a:pt x="967" y="505"/>
                  <a:pt x="967" y="505"/>
                </a:cubicBezTo>
                <a:cubicBezTo>
                  <a:pt x="968" y="506"/>
                  <a:pt x="968" y="507"/>
                  <a:pt x="968" y="508"/>
                </a:cubicBezTo>
                <a:cubicBezTo>
                  <a:pt x="969" y="508"/>
                  <a:pt x="969" y="509"/>
                  <a:pt x="970" y="509"/>
                </a:cubicBezTo>
                <a:cubicBezTo>
                  <a:pt x="970" y="510"/>
                  <a:pt x="970" y="510"/>
                  <a:pt x="970" y="511"/>
                </a:cubicBezTo>
                <a:cubicBezTo>
                  <a:pt x="972" y="513"/>
                  <a:pt x="974" y="514"/>
                  <a:pt x="976" y="516"/>
                </a:cubicBezTo>
                <a:cubicBezTo>
                  <a:pt x="977" y="517"/>
                  <a:pt x="977" y="518"/>
                  <a:pt x="978" y="519"/>
                </a:cubicBezTo>
                <a:cubicBezTo>
                  <a:pt x="979" y="519"/>
                  <a:pt x="979" y="519"/>
                  <a:pt x="980" y="519"/>
                </a:cubicBezTo>
                <a:cubicBezTo>
                  <a:pt x="981" y="520"/>
                  <a:pt x="981" y="521"/>
                  <a:pt x="982" y="522"/>
                </a:cubicBezTo>
                <a:cubicBezTo>
                  <a:pt x="983" y="522"/>
                  <a:pt x="983" y="522"/>
                  <a:pt x="984" y="522"/>
                </a:cubicBezTo>
                <a:cubicBezTo>
                  <a:pt x="984" y="523"/>
                  <a:pt x="985" y="523"/>
                  <a:pt x="985" y="524"/>
                </a:cubicBezTo>
                <a:cubicBezTo>
                  <a:pt x="986" y="524"/>
                  <a:pt x="987" y="525"/>
                  <a:pt x="988" y="525"/>
                </a:cubicBezTo>
                <a:cubicBezTo>
                  <a:pt x="988" y="525"/>
                  <a:pt x="988" y="526"/>
                  <a:pt x="988" y="526"/>
                </a:cubicBezTo>
                <a:cubicBezTo>
                  <a:pt x="989" y="526"/>
                  <a:pt x="989" y="526"/>
                  <a:pt x="990" y="526"/>
                </a:cubicBezTo>
                <a:cubicBezTo>
                  <a:pt x="990" y="527"/>
                  <a:pt x="991" y="527"/>
                  <a:pt x="991" y="528"/>
                </a:cubicBezTo>
                <a:cubicBezTo>
                  <a:pt x="993" y="529"/>
                  <a:pt x="995" y="529"/>
                  <a:pt x="997" y="530"/>
                </a:cubicBezTo>
                <a:cubicBezTo>
                  <a:pt x="997" y="531"/>
                  <a:pt x="998" y="531"/>
                  <a:pt x="998" y="532"/>
                </a:cubicBezTo>
                <a:cubicBezTo>
                  <a:pt x="999" y="532"/>
                  <a:pt x="1001" y="533"/>
                  <a:pt x="1002" y="533"/>
                </a:cubicBezTo>
                <a:cubicBezTo>
                  <a:pt x="1002" y="533"/>
                  <a:pt x="1002" y="534"/>
                  <a:pt x="1002" y="534"/>
                </a:cubicBezTo>
                <a:cubicBezTo>
                  <a:pt x="1003" y="534"/>
                  <a:pt x="1004" y="535"/>
                  <a:pt x="1005" y="535"/>
                </a:cubicBezTo>
                <a:cubicBezTo>
                  <a:pt x="1005" y="536"/>
                  <a:pt x="1006" y="536"/>
                  <a:pt x="1006" y="537"/>
                </a:cubicBezTo>
                <a:cubicBezTo>
                  <a:pt x="1007" y="537"/>
                  <a:pt x="1007" y="537"/>
                  <a:pt x="1008" y="537"/>
                </a:cubicBezTo>
                <a:cubicBezTo>
                  <a:pt x="1008" y="537"/>
                  <a:pt x="1008" y="538"/>
                  <a:pt x="1008" y="538"/>
                </a:cubicBezTo>
                <a:cubicBezTo>
                  <a:pt x="1009" y="538"/>
                  <a:pt x="1009" y="539"/>
                  <a:pt x="1010" y="539"/>
                </a:cubicBezTo>
                <a:cubicBezTo>
                  <a:pt x="1011" y="540"/>
                  <a:pt x="1010" y="541"/>
                  <a:pt x="1012" y="543"/>
                </a:cubicBezTo>
                <a:cubicBezTo>
                  <a:pt x="1012" y="551"/>
                  <a:pt x="1010" y="558"/>
                  <a:pt x="1008" y="564"/>
                </a:cubicBezTo>
                <a:cubicBezTo>
                  <a:pt x="1008" y="566"/>
                  <a:pt x="1007" y="568"/>
                  <a:pt x="1007" y="571"/>
                </a:cubicBezTo>
                <a:cubicBezTo>
                  <a:pt x="1007" y="571"/>
                  <a:pt x="1006" y="571"/>
                  <a:pt x="1006" y="571"/>
                </a:cubicBezTo>
                <a:cubicBezTo>
                  <a:pt x="1006" y="571"/>
                  <a:pt x="1006" y="572"/>
                  <a:pt x="1006" y="573"/>
                </a:cubicBezTo>
                <a:cubicBezTo>
                  <a:pt x="1006" y="573"/>
                  <a:pt x="1005" y="573"/>
                  <a:pt x="1005" y="573"/>
                </a:cubicBezTo>
                <a:cubicBezTo>
                  <a:pt x="1005" y="574"/>
                  <a:pt x="1005" y="575"/>
                  <a:pt x="1005" y="576"/>
                </a:cubicBezTo>
                <a:cubicBezTo>
                  <a:pt x="1005" y="576"/>
                  <a:pt x="1004" y="576"/>
                  <a:pt x="1004" y="576"/>
                </a:cubicBezTo>
                <a:cubicBezTo>
                  <a:pt x="1003" y="578"/>
                  <a:pt x="1003" y="580"/>
                  <a:pt x="1002" y="582"/>
                </a:cubicBezTo>
                <a:cubicBezTo>
                  <a:pt x="1002" y="582"/>
                  <a:pt x="1001" y="582"/>
                  <a:pt x="1001" y="582"/>
                </a:cubicBezTo>
                <a:cubicBezTo>
                  <a:pt x="1000" y="584"/>
                  <a:pt x="1000" y="586"/>
                  <a:pt x="999" y="588"/>
                </a:cubicBezTo>
                <a:cubicBezTo>
                  <a:pt x="998" y="588"/>
                  <a:pt x="998" y="588"/>
                  <a:pt x="997" y="589"/>
                </a:cubicBezTo>
                <a:cubicBezTo>
                  <a:pt x="997" y="589"/>
                  <a:pt x="997" y="590"/>
                  <a:pt x="997" y="591"/>
                </a:cubicBezTo>
                <a:cubicBezTo>
                  <a:pt x="997" y="591"/>
                  <a:pt x="996" y="591"/>
                  <a:pt x="996" y="591"/>
                </a:cubicBezTo>
                <a:cubicBezTo>
                  <a:pt x="996" y="592"/>
                  <a:pt x="995" y="593"/>
                  <a:pt x="995" y="594"/>
                </a:cubicBezTo>
                <a:cubicBezTo>
                  <a:pt x="994" y="594"/>
                  <a:pt x="994" y="594"/>
                  <a:pt x="993" y="595"/>
                </a:cubicBezTo>
                <a:cubicBezTo>
                  <a:pt x="993" y="595"/>
                  <a:pt x="993" y="596"/>
                  <a:pt x="993" y="597"/>
                </a:cubicBezTo>
                <a:cubicBezTo>
                  <a:pt x="992" y="598"/>
                  <a:pt x="990" y="599"/>
                  <a:pt x="989" y="600"/>
                </a:cubicBezTo>
                <a:cubicBezTo>
                  <a:pt x="985" y="604"/>
                  <a:pt x="977" y="611"/>
                  <a:pt x="975" y="618"/>
                </a:cubicBezTo>
                <a:cubicBezTo>
                  <a:pt x="974" y="621"/>
                  <a:pt x="975" y="630"/>
                  <a:pt x="976" y="632"/>
                </a:cubicBezTo>
                <a:cubicBezTo>
                  <a:pt x="976" y="632"/>
                  <a:pt x="977" y="632"/>
                  <a:pt x="977" y="632"/>
                </a:cubicBezTo>
                <a:cubicBezTo>
                  <a:pt x="978" y="634"/>
                  <a:pt x="979" y="637"/>
                  <a:pt x="980" y="640"/>
                </a:cubicBezTo>
                <a:cubicBezTo>
                  <a:pt x="981" y="641"/>
                  <a:pt x="981" y="641"/>
                  <a:pt x="982" y="641"/>
                </a:cubicBezTo>
                <a:cubicBezTo>
                  <a:pt x="982" y="642"/>
                  <a:pt x="982" y="643"/>
                  <a:pt x="982" y="643"/>
                </a:cubicBezTo>
                <a:cubicBezTo>
                  <a:pt x="983" y="644"/>
                  <a:pt x="984" y="645"/>
                  <a:pt x="985" y="645"/>
                </a:cubicBezTo>
                <a:cubicBezTo>
                  <a:pt x="985" y="646"/>
                  <a:pt x="985" y="647"/>
                  <a:pt x="985" y="647"/>
                </a:cubicBezTo>
                <a:cubicBezTo>
                  <a:pt x="987" y="649"/>
                  <a:pt x="988" y="650"/>
                  <a:pt x="990" y="651"/>
                </a:cubicBezTo>
                <a:cubicBezTo>
                  <a:pt x="990" y="652"/>
                  <a:pt x="990" y="653"/>
                  <a:pt x="990" y="653"/>
                </a:cubicBezTo>
                <a:cubicBezTo>
                  <a:pt x="990" y="653"/>
                  <a:pt x="992" y="655"/>
                  <a:pt x="992" y="655"/>
                </a:cubicBezTo>
                <a:cubicBezTo>
                  <a:pt x="993" y="656"/>
                  <a:pt x="993" y="656"/>
                  <a:pt x="994" y="656"/>
                </a:cubicBezTo>
                <a:cubicBezTo>
                  <a:pt x="994" y="667"/>
                  <a:pt x="994" y="677"/>
                  <a:pt x="994" y="687"/>
                </a:cubicBezTo>
                <a:cubicBezTo>
                  <a:pt x="992" y="689"/>
                  <a:pt x="993" y="697"/>
                  <a:pt x="993" y="701"/>
                </a:cubicBezTo>
                <a:cubicBezTo>
                  <a:pt x="993" y="703"/>
                  <a:pt x="994" y="703"/>
                  <a:pt x="994" y="703"/>
                </a:cubicBezTo>
                <a:cubicBezTo>
                  <a:pt x="994" y="707"/>
                  <a:pt x="994" y="710"/>
                  <a:pt x="994" y="713"/>
                </a:cubicBezTo>
                <a:cubicBezTo>
                  <a:pt x="994" y="723"/>
                  <a:pt x="993" y="735"/>
                  <a:pt x="996" y="742"/>
                </a:cubicBezTo>
                <a:cubicBezTo>
                  <a:pt x="999" y="744"/>
                  <a:pt x="999" y="745"/>
                  <a:pt x="1004" y="745"/>
                </a:cubicBezTo>
                <a:cubicBezTo>
                  <a:pt x="1004" y="745"/>
                  <a:pt x="1004" y="744"/>
                  <a:pt x="1004" y="744"/>
                </a:cubicBezTo>
                <a:cubicBezTo>
                  <a:pt x="1005" y="744"/>
                  <a:pt x="1007" y="744"/>
                  <a:pt x="1008" y="744"/>
                </a:cubicBezTo>
                <a:cubicBezTo>
                  <a:pt x="1008" y="744"/>
                  <a:pt x="1008" y="743"/>
                  <a:pt x="1008" y="743"/>
                </a:cubicBezTo>
                <a:cubicBezTo>
                  <a:pt x="1009" y="743"/>
                  <a:pt x="1011" y="742"/>
                  <a:pt x="1012" y="742"/>
                </a:cubicBezTo>
                <a:cubicBezTo>
                  <a:pt x="1012" y="742"/>
                  <a:pt x="1012" y="741"/>
                  <a:pt x="1012" y="741"/>
                </a:cubicBezTo>
                <a:cubicBezTo>
                  <a:pt x="1013" y="741"/>
                  <a:pt x="1013" y="741"/>
                  <a:pt x="1014" y="741"/>
                </a:cubicBezTo>
                <a:cubicBezTo>
                  <a:pt x="1014" y="740"/>
                  <a:pt x="1015" y="740"/>
                  <a:pt x="1015" y="739"/>
                </a:cubicBezTo>
                <a:cubicBezTo>
                  <a:pt x="1016" y="739"/>
                  <a:pt x="1016" y="739"/>
                  <a:pt x="1017" y="739"/>
                </a:cubicBezTo>
                <a:cubicBezTo>
                  <a:pt x="1017" y="738"/>
                  <a:pt x="1018" y="738"/>
                  <a:pt x="1018" y="737"/>
                </a:cubicBezTo>
                <a:cubicBezTo>
                  <a:pt x="1019" y="737"/>
                  <a:pt x="1019" y="737"/>
                  <a:pt x="1020" y="737"/>
                </a:cubicBezTo>
                <a:cubicBezTo>
                  <a:pt x="1020" y="736"/>
                  <a:pt x="1021" y="736"/>
                  <a:pt x="1021" y="735"/>
                </a:cubicBezTo>
                <a:cubicBezTo>
                  <a:pt x="1022" y="735"/>
                  <a:pt x="1023" y="734"/>
                  <a:pt x="1024" y="734"/>
                </a:cubicBezTo>
                <a:cubicBezTo>
                  <a:pt x="1025" y="733"/>
                  <a:pt x="1026" y="731"/>
                  <a:pt x="1027" y="730"/>
                </a:cubicBezTo>
                <a:cubicBezTo>
                  <a:pt x="1028" y="730"/>
                  <a:pt x="1028" y="730"/>
                  <a:pt x="1029" y="730"/>
                </a:cubicBezTo>
                <a:cubicBezTo>
                  <a:pt x="1030" y="728"/>
                  <a:pt x="1032" y="727"/>
                  <a:pt x="1033" y="725"/>
                </a:cubicBezTo>
                <a:cubicBezTo>
                  <a:pt x="1034" y="725"/>
                  <a:pt x="1034" y="725"/>
                  <a:pt x="1035" y="725"/>
                </a:cubicBezTo>
                <a:cubicBezTo>
                  <a:pt x="1038" y="722"/>
                  <a:pt x="1041" y="718"/>
                  <a:pt x="1044" y="715"/>
                </a:cubicBezTo>
                <a:cubicBezTo>
                  <a:pt x="1045" y="715"/>
                  <a:pt x="1045" y="715"/>
                  <a:pt x="1046" y="715"/>
                </a:cubicBezTo>
                <a:cubicBezTo>
                  <a:pt x="1046" y="715"/>
                  <a:pt x="1046" y="714"/>
                  <a:pt x="1046" y="714"/>
                </a:cubicBezTo>
                <a:cubicBezTo>
                  <a:pt x="1047" y="713"/>
                  <a:pt x="1048" y="713"/>
                  <a:pt x="1049" y="712"/>
                </a:cubicBezTo>
                <a:cubicBezTo>
                  <a:pt x="1052" y="708"/>
                  <a:pt x="1056" y="704"/>
                  <a:pt x="1060" y="700"/>
                </a:cubicBezTo>
                <a:cubicBezTo>
                  <a:pt x="1060" y="700"/>
                  <a:pt x="1061" y="700"/>
                  <a:pt x="1062" y="700"/>
                </a:cubicBezTo>
                <a:cubicBezTo>
                  <a:pt x="1065" y="696"/>
                  <a:pt x="1069" y="692"/>
                  <a:pt x="1073" y="688"/>
                </a:cubicBezTo>
                <a:cubicBezTo>
                  <a:pt x="1075" y="686"/>
                  <a:pt x="1077" y="686"/>
                  <a:pt x="1079" y="683"/>
                </a:cubicBezTo>
                <a:cubicBezTo>
                  <a:pt x="1079" y="683"/>
                  <a:pt x="1079" y="683"/>
                  <a:pt x="1080" y="683"/>
                </a:cubicBezTo>
                <a:cubicBezTo>
                  <a:pt x="1080" y="684"/>
                  <a:pt x="1080" y="684"/>
                  <a:pt x="1080" y="684"/>
                </a:cubicBezTo>
                <a:cubicBezTo>
                  <a:pt x="1083" y="686"/>
                  <a:pt x="1084" y="690"/>
                  <a:pt x="1086" y="693"/>
                </a:cubicBezTo>
                <a:cubicBezTo>
                  <a:pt x="1086" y="694"/>
                  <a:pt x="1087" y="694"/>
                  <a:pt x="1088" y="694"/>
                </a:cubicBezTo>
                <a:cubicBezTo>
                  <a:pt x="1088" y="695"/>
                  <a:pt x="1088" y="696"/>
                  <a:pt x="1088" y="696"/>
                </a:cubicBezTo>
                <a:cubicBezTo>
                  <a:pt x="1088" y="696"/>
                  <a:pt x="1088" y="696"/>
                  <a:pt x="1089" y="696"/>
                </a:cubicBezTo>
                <a:cubicBezTo>
                  <a:pt x="1089" y="698"/>
                  <a:pt x="1089" y="699"/>
                  <a:pt x="1090" y="700"/>
                </a:cubicBezTo>
                <a:cubicBezTo>
                  <a:pt x="1090" y="701"/>
                  <a:pt x="1091" y="701"/>
                  <a:pt x="1092" y="701"/>
                </a:cubicBezTo>
                <a:cubicBezTo>
                  <a:pt x="1093" y="704"/>
                  <a:pt x="1094" y="707"/>
                  <a:pt x="1095" y="710"/>
                </a:cubicBezTo>
                <a:cubicBezTo>
                  <a:pt x="1095" y="710"/>
                  <a:pt x="1095" y="710"/>
                  <a:pt x="1096" y="710"/>
                </a:cubicBezTo>
                <a:cubicBezTo>
                  <a:pt x="1096" y="711"/>
                  <a:pt x="1096" y="711"/>
                  <a:pt x="1096" y="712"/>
                </a:cubicBezTo>
                <a:cubicBezTo>
                  <a:pt x="1096" y="712"/>
                  <a:pt x="1096" y="712"/>
                  <a:pt x="1097" y="712"/>
                </a:cubicBezTo>
                <a:cubicBezTo>
                  <a:pt x="1097" y="714"/>
                  <a:pt x="1097" y="716"/>
                  <a:pt x="1098" y="718"/>
                </a:cubicBezTo>
                <a:cubicBezTo>
                  <a:pt x="1098" y="718"/>
                  <a:pt x="1098" y="718"/>
                  <a:pt x="1099" y="718"/>
                </a:cubicBezTo>
                <a:cubicBezTo>
                  <a:pt x="1099" y="719"/>
                  <a:pt x="1099" y="720"/>
                  <a:pt x="1099" y="721"/>
                </a:cubicBezTo>
                <a:cubicBezTo>
                  <a:pt x="1099" y="721"/>
                  <a:pt x="1099" y="721"/>
                  <a:pt x="1100" y="721"/>
                </a:cubicBezTo>
                <a:cubicBezTo>
                  <a:pt x="1100" y="722"/>
                  <a:pt x="1100" y="723"/>
                  <a:pt x="1100" y="724"/>
                </a:cubicBezTo>
                <a:cubicBezTo>
                  <a:pt x="1100" y="724"/>
                  <a:pt x="1100" y="724"/>
                  <a:pt x="1101" y="724"/>
                </a:cubicBezTo>
                <a:cubicBezTo>
                  <a:pt x="1101" y="732"/>
                  <a:pt x="1101" y="739"/>
                  <a:pt x="1102" y="747"/>
                </a:cubicBezTo>
                <a:cubicBezTo>
                  <a:pt x="1101" y="747"/>
                  <a:pt x="1101" y="747"/>
                  <a:pt x="1101" y="747"/>
                </a:cubicBezTo>
                <a:cubicBezTo>
                  <a:pt x="1101" y="748"/>
                  <a:pt x="1101" y="749"/>
                  <a:pt x="1101" y="750"/>
                </a:cubicBezTo>
                <a:cubicBezTo>
                  <a:pt x="1100" y="750"/>
                  <a:pt x="1100" y="750"/>
                  <a:pt x="1100" y="750"/>
                </a:cubicBezTo>
                <a:cubicBezTo>
                  <a:pt x="1100" y="751"/>
                  <a:pt x="1100" y="752"/>
                  <a:pt x="1100" y="753"/>
                </a:cubicBezTo>
                <a:cubicBezTo>
                  <a:pt x="1099" y="753"/>
                  <a:pt x="1099" y="753"/>
                  <a:pt x="1099" y="753"/>
                </a:cubicBezTo>
                <a:cubicBezTo>
                  <a:pt x="1099" y="754"/>
                  <a:pt x="1099" y="754"/>
                  <a:pt x="1099" y="755"/>
                </a:cubicBezTo>
                <a:cubicBezTo>
                  <a:pt x="1098" y="755"/>
                  <a:pt x="1098" y="755"/>
                  <a:pt x="1098" y="755"/>
                </a:cubicBezTo>
                <a:cubicBezTo>
                  <a:pt x="1097" y="756"/>
                  <a:pt x="1097" y="758"/>
                  <a:pt x="1097" y="759"/>
                </a:cubicBezTo>
                <a:cubicBezTo>
                  <a:pt x="1096" y="760"/>
                  <a:pt x="1095" y="760"/>
                  <a:pt x="1094" y="761"/>
                </a:cubicBezTo>
                <a:cubicBezTo>
                  <a:pt x="1094" y="762"/>
                  <a:pt x="1094" y="762"/>
                  <a:pt x="1094" y="763"/>
                </a:cubicBezTo>
                <a:cubicBezTo>
                  <a:pt x="1092" y="764"/>
                  <a:pt x="1090" y="766"/>
                  <a:pt x="1089" y="767"/>
                </a:cubicBezTo>
                <a:cubicBezTo>
                  <a:pt x="1089" y="768"/>
                  <a:pt x="1089" y="768"/>
                  <a:pt x="1089" y="769"/>
                </a:cubicBezTo>
                <a:cubicBezTo>
                  <a:pt x="1086" y="771"/>
                  <a:pt x="1083" y="774"/>
                  <a:pt x="1081" y="776"/>
                </a:cubicBezTo>
                <a:cubicBezTo>
                  <a:pt x="1081" y="777"/>
                  <a:pt x="1081" y="777"/>
                  <a:pt x="1081" y="778"/>
                </a:cubicBezTo>
                <a:cubicBezTo>
                  <a:pt x="1077" y="781"/>
                  <a:pt x="1074" y="784"/>
                  <a:pt x="1071" y="787"/>
                </a:cubicBezTo>
                <a:cubicBezTo>
                  <a:pt x="1071" y="788"/>
                  <a:pt x="1071" y="788"/>
                  <a:pt x="1071" y="789"/>
                </a:cubicBezTo>
                <a:cubicBezTo>
                  <a:pt x="1070" y="789"/>
                  <a:pt x="1069" y="790"/>
                  <a:pt x="1068" y="791"/>
                </a:cubicBezTo>
                <a:cubicBezTo>
                  <a:pt x="1068" y="791"/>
                  <a:pt x="1068" y="792"/>
                  <a:pt x="1068" y="793"/>
                </a:cubicBezTo>
                <a:cubicBezTo>
                  <a:pt x="1067" y="793"/>
                  <a:pt x="1066" y="793"/>
                  <a:pt x="1066" y="794"/>
                </a:cubicBezTo>
                <a:cubicBezTo>
                  <a:pt x="1066" y="794"/>
                  <a:pt x="1066" y="795"/>
                  <a:pt x="1066" y="796"/>
                </a:cubicBezTo>
                <a:cubicBezTo>
                  <a:pt x="1065" y="796"/>
                  <a:pt x="1065" y="796"/>
                  <a:pt x="1065" y="796"/>
                </a:cubicBezTo>
                <a:cubicBezTo>
                  <a:pt x="1063" y="799"/>
                  <a:pt x="1061" y="816"/>
                  <a:pt x="1063" y="822"/>
                </a:cubicBezTo>
                <a:cubicBezTo>
                  <a:pt x="1063" y="822"/>
                  <a:pt x="1063" y="822"/>
                  <a:pt x="1064" y="822"/>
                </a:cubicBezTo>
                <a:cubicBezTo>
                  <a:pt x="1064" y="824"/>
                  <a:pt x="1064" y="827"/>
                  <a:pt x="1064" y="830"/>
                </a:cubicBezTo>
                <a:cubicBezTo>
                  <a:pt x="1059" y="844"/>
                  <a:pt x="1053" y="850"/>
                  <a:pt x="1042" y="858"/>
                </a:cubicBezTo>
                <a:cubicBezTo>
                  <a:pt x="1042" y="858"/>
                  <a:pt x="1041" y="859"/>
                  <a:pt x="1041" y="860"/>
                </a:cubicBezTo>
                <a:cubicBezTo>
                  <a:pt x="1040" y="860"/>
                  <a:pt x="1038" y="860"/>
                  <a:pt x="1037" y="861"/>
                </a:cubicBezTo>
                <a:cubicBezTo>
                  <a:pt x="1037" y="861"/>
                  <a:pt x="1036" y="862"/>
                  <a:pt x="1036" y="863"/>
                </a:cubicBezTo>
                <a:cubicBezTo>
                  <a:pt x="1035" y="863"/>
                  <a:pt x="1035" y="863"/>
                  <a:pt x="1034" y="863"/>
                </a:cubicBezTo>
                <a:cubicBezTo>
                  <a:pt x="1034" y="863"/>
                  <a:pt x="1034" y="863"/>
                  <a:pt x="1034" y="864"/>
                </a:cubicBezTo>
                <a:cubicBezTo>
                  <a:pt x="1032" y="864"/>
                  <a:pt x="1030" y="865"/>
                  <a:pt x="1028" y="866"/>
                </a:cubicBezTo>
                <a:cubicBezTo>
                  <a:pt x="1028" y="871"/>
                  <a:pt x="1032" y="880"/>
                  <a:pt x="1030" y="887"/>
                </a:cubicBezTo>
                <a:cubicBezTo>
                  <a:pt x="1030" y="887"/>
                  <a:pt x="1029" y="887"/>
                  <a:pt x="1029" y="887"/>
                </a:cubicBezTo>
                <a:cubicBezTo>
                  <a:pt x="1029" y="889"/>
                  <a:pt x="1029" y="890"/>
                  <a:pt x="1029" y="891"/>
                </a:cubicBezTo>
                <a:cubicBezTo>
                  <a:pt x="1029" y="891"/>
                  <a:pt x="1028" y="891"/>
                  <a:pt x="1028" y="891"/>
                </a:cubicBezTo>
                <a:cubicBezTo>
                  <a:pt x="1028" y="892"/>
                  <a:pt x="1028" y="893"/>
                  <a:pt x="1028" y="893"/>
                </a:cubicBezTo>
                <a:cubicBezTo>
                  <a:pt x="1028" y="893"/>
                  <a:pt x="1027" y="893"/>
                  <a:pt x="1027" y="893"/>
                </a:cubicBezTo>
                <a:cubicBezTo>
                  <a:pt x="1027" y="896"/>
                  <a:pt x="1027" y="899"/>
                  <a:pt x="1027" y="902"/>
                </a:cubicBezTo>
                <a:cubicBezTo>
                  <a:pt x="1027" y="909"/>
                  <a:pt x="1027" y="917"/>
                  <a:pt x="1026" y="922"/>
                </a:cubicBezTo>
                <a:cubicBezTo>
                  <a:pt x="1024" y="923"/>
                  <a:pt x="1022" y="923"/>
                  <a:pt x="1019" y="923"/>
                </a:cubicBezTo>
                <a:cubicBezTo>
                  <a:pt x="1019" y="923"/>
                  <a:pt x="1019" y="923"/>
                  <a:pt x="1019" y="922"/>
                </a:cubicBezTo>
                <a:cubicBezTo>
                  <a:pt x="1017" y="922"/>
                  <a:pt x="1016" y="922"/>
                  <a:pt x="1014" y="921"/>
                </a:cubicBezTo>
                <a:cubicBezTo>
                  <a:pt x="1014" y="921"/>
                  <a:pt x="1014" y="921"/>
                  <a:pt x="1014" y="920"/>
                </a:cubicBezTo>
                <a:cubicBezTo>
                  <a:pt x="1013" y="920"/>
                  <a:pt x="1013" y="920"/>
                  <a:pt x="1012" y="920"/>
                </a:cubicBezTo>
                <a:cubicBezTo>
                  <a:pt x="1012" y="920"/>
                  <a:pt x="1012" y="920"/>
                  <a:pt x="1012" y="919"/>
                </a:cubicBezTo>
                <a:cubicBezTo>
                  <a:pt x="1011" y="919"/>
                  <a:pt x="1009" y="919"/>
                  <a:pt x="1008" y="918"/>
                </a:cubicBezTo>
                <a:cubicBezTo>
                  <a:pt x="1008" y="918"/>
                  <a:pt x="1007" y="917"/>
                  <a:pt x="1007" y="916"/>
                </a:cubicBezTo>
                <a:cubicBezTo>
                  <a:pt x="1006" y="916"/>
                  <a:pt x="1006" y="916"/>
                  <a:pt x="1005" y="916"/>
                </a:cubicBezTo>
                <a:cubicBezTo>
                  <a:pt x="1005" y="916"/>
                  <a:pt x="1004" y="915"/>
                  <a:pt x="1004" y="914"/>
                </a:cubicBezTo>
                <a:cubicBezTo>
                  <a:pt x="1003" y="913"/>
                  <a:pt x="1001" y="912"/>
                  <a:pt x="1000" y="911"/>
                </a:cubicBezTo>
                <a:cubicBezTo>
                  <a:pt x="1000" y="911"/>
                  <a:pt x="1000" y="910"/>
                  <a:pt x="1000" y="909"/>
                </a:cubicBezTo>
                <a:cubicBezTo>
                  <a:pt x="999" y="909"/>
                  <a:pt x="999" y="909"/>
                  <a:pt x="998" y="908"/>
                </a:cubicBezTo>
                <a:cubicBezTo>
                  <a:pt x="998" y="907"/>
                  <a:pt x="998" y="906"/>
                  <a:pt x="998" y="905"/>
                </a:cubicBezTo>
                <a:cubicBezTo>
                  <a:pt x="998" y="905"/>
                  <a:pt x="997" y="905"/>
                  <a:pt x="997" y="905"/>
                </a:cubicBezTo>
                <a:cubicBezTo>
                  <a:pt x="997" y="904"/>
                  <a:pt x="997" y="903"/>
                  <a:pt x="997" y="902"/>
                </a:cubicBezTo>
                <a:cubicBezTo>
                  <a:pt x="997" y="902"/>
                  <a:pt x="996" y="902"/>
                  <a:pt x="996" y="902"/>
                </a:cubicBezTo>
                <a:cubicBezTo>
                  <a:pt x="996" y="901"/>
                  <a:pt x="996" y="899"/>
                  <a:pt x="996" y="897"/>
                </a:cubicBezTo>
                <a:cubicBezTo>
                  <a:pt x="996" y="897"/>
                  <a:pt x="995" y="897"/>
                  <a:pt x="995" y="897"/>
                </a:cubicBezTo>
                <a:cubicBezTo>
                  <a:pt x="995" y="894"/>
                  <a:pt x="994" y="890"/>
                  <a:pt x="994" y="886"/>
                </a:cubicBezTo>
                <a:cubicBezTo>
                  <a:pt x="992" y="885"/>
                  <a:pt x="990" y="883"/>
                  <a:pt x="988" y="881"/>
                </a:cubicBezTo>
                <a:cubicBezTo>
                  <a:pt x="971" y="881"/>
                  <a:pt x="962" y="883"/>
                  <a:pt x="950" y="887"/>
                </a:cubicBezTo>
                <a:cubicBezTo>
                  <a:pt x="949" y="887"/>
                  <a:pt x="948" y="887"/>
                  <a:pt x="946" y="887"/>
                </a:cubicBezTo>
                <a:cubicBezTo>
                  <a:pt x="936" y="891"/>
                  <a:pt x="927" y="896"/>
                  <a:pt x="912" y="893"/>
                </a:cubicBezTo>
                <a:cubicBezTo>
                  <a:pt x="912" y="892"/>
                  <a:pt x="912" y="891"/>
                  <a:pt x="911" y="890"/>
                </a:cubicBezTo>
                <a:cubicBezTo>
                  <a:pt x="911" y="890"/>
                  <a:pt x="911" y="890"/>
                  <a:pt x="910" y="890"/>
                </a:cubicBezTo>
                <a:cubicBezTo>
                  <a:pt x="910" y="890"/>
                  <a:pt x="910" y="889"/>
                  <a:pt x="910" y="888"/>
                </a:cubicBezTo>
                <a:cubicBezTo>
                  <a:pt x="910" y="888"/>
                  <a:pt x="910" y="888"/>
                  <a:pt x="909" y="888"/>
                </a:cubicBezTo>
                <a:cubicBezTo>
                  <a:pt x="909" y="884"/>
                  <a:pt x="909" y="880"/>
                  <a:pt x="908" y="876"/>
                </a:cubicBezTo>
                <a:cubicBezTo>
                  <a:pt x="909" y="876"/>
                  <a:pt x="909" y="876"/>
                  <a:pt x="909" y="876"/>
                </a:cubicBezTo>
                <a:cubicBezTo>
                  <a:pt x="909" y="874"/>
                  <a:pt x="909" y="871"/>
                  <a:pt x="909" y="868"/>
                </a:cubicBezTo>
                <a:cubicBezTo>
                  <a:pt x="910" y="868"/>
                  <a:pt x="910" y="868"/>
                  <a:pt x="910" y="868"/>
                </a:cubicBezTo>
                <a:cubicBezTo>
                  <a:pt x="910" y="867"/>
                  <a:pt x="910" y="865"/>
                  <a:pt x="910" y="864"/>
                </a:cubicBezTo>
                <a:cubicBezTo>
                  <a:pt x="911" y="864"/>
                  <a:pt x="911" y="864"/>
                  <a:pt x="911" y="864"/>
                </a:cubicBezTo>
                <a:cubicBezTo>
                  <a:pt x="911" y="862"/>
                  <a:pt x="911" y="861"/>
                  <a:pt x="911" y="860"/>
                </a:cubicBezTo>
                <a:cubicBezTo>
                  <a:pt x="912" y="860"/>
                  <a:pt x="912" y="860"/>
                  <a:pt x="912" y="860"/>
                </a:cubicBezTo>
                <a:cubicBezTo>
                  <a:pt x="912" y="858"/>
                  <a:pt x="912" y="857"/>
                  <a:pt x="912" y="856"/>
                </a:cubicBezTo>
                <a:cubicBezTo>
                  <a:pt x="913" y="856"/>
                  <a:pt x="913" y="856"/>
                  <a:pt x="913" y="856"/>
                </a:cubicBezTo>
                <a:cubicBezTo>
                  <a:pt x="913" y="855"/>
                  <a:pt x="913" y="854"/>
                  <a:pt x="913" y="853"/>
                </a:cubicBezTo>
                <a:cubicBezTo>
                  <a:pt x="914" y="853"/>
                  <a:pt x="914" y="853"/>
                  <a:pt x="914" y="853"/>
                </a:cubicBezTo>
                <a:cubicBezTo>
                  <a:pt x="914" y="852"/>
                  <a:pt x="914" y="851"/>
                  <a:pt x="914" y="850"/>
                </a:cubicBezTo>
                <a:cubicBezTo>
                  <a:pt x="915" y="850"/>
                  <a:pt x="915" y="850"/>
                  <a:pt x="915" y="850"/>
                </a:cubicBezTo>
                <a:cubicBezTo>
                  <a:pt x="915" y="849"/>
                  <a:pt x="915" y="848"/>
                  <a:pt x="915" y="847"/>
                </a:cubicBezTo>
                <a:cubicBezTo>
                  <a:pt x="916" y="847"/>
                  <a:pt x="916" y="847"/>
                  <a:pt x="916" y="847"/>
                </a:cubicBezTo>
                <a:cubicBezTo>
                  <a:pt x="916" y="846"/>
                  <a:pt x="916" y="845"/>
                  <a:pt x="916" y="844"/>
                </a:cubicBezTo>
                <a:cubicBezTo>
                  <a:pt x="917" y="844"/>
                  <a:pt x="917" y="844"/>
                  <a:pt x="917" y="844"/>
                </a:cubicBezTo>
                <a:cubicBezTo>
                  <a:pt x="917" y="843"/>
                  <a:pt x="917" y="842"/>
                  <a:pt x="917" y="842"/>
                </a:cubicBezTo>
                <a:cubicBezTo>
                  <a:pt x="918" y="842"/>
                  <a:pt x="918" y="842"/>
                  <a:pt x="918" y="842"/>
                </a:cubicBezTo>
                <a:cubicBezTo>
                  <a:pt x="918" y="841"/>
                  <a:pt x="918" y="840"/>
                  <a:pt x="918" y="839"/>
                </a:cubicBezTo>
                <a:cubicBezTo>
                  <a:pt x="919" y="839"/>
                  <a:pt x="919" y="839"/>
                  <a:pt x="919" y="839"/>
                </a:cubicBezTo>
                <a:cubicBezTo>
                  <a:pt x="919" y="838"/>
                  <a:pt x="919" y="837"/>
                  <a:pt x="919" y="837"/>
                </a:cubicBezTo>
                <a:cubicBezTo>
                  <a:pt x="920" y="837"/>
                  <a:pt x="920" y="837"/>
                  <a:pt x="920" y="837"/>
                </a:cubicBezTo>
                <a:cubicBezTo>
                  <a:pt x="920" y="836"/>
                  <a:pt x="920" y="835"/>
                  <a:pt x="920" y="834"/>
                </a:cubicBezTo>
                <a:cubicBezTo>
                  <a:pt x="924" y="824"/>
                  <a:pt x="929" y="819"/>
                  <a:pt x="926" y="806"/>
                </a:cubicBezTo>
                <a:cubicBezTo>
                  <a:pt x="925" y="805"/>
                  <a:pt x="925" y="804"/>
                  <a:pt x="924" y="804"/>
                </a:cubicBezTo>
                <a:cubicBezTo>
                  <a:pt x="924" y="804"/>
                  <a:pt x="923" y="804"/>
                  <a:pt x="922" y="804"/>
                </a:cubicBezTo>
                <a:cubicBezTo>
                  <a:pt x="922" y="803"/>
                  <a:pt x="922" y="803"/>
                  <a:pt x="922" y="803"/>
                </a:cubicBezTo>
                <a:cubicBezTo>
                  <a:pt x="917" y="802"/>
                  <a:pt x="911" y="802"/>
                  <a:pt x="905" y="802"/>
                </a:cubicBezTo>
                <a:cubicBezTo>
                  <a:pt x="905" y="802"/>
                  <a:pt x="905" y="802"/>
                  <a:pt x="905" y="803"/>
                </a:cubicBezTo>
                <a:cubicBezTo>
                  <a:pt x="902" y="803"/>
                  <a:pt x="898" y="803"/>
                  <a:pt x="894" y="804"/>
                </a:cubicBezTo>
                <a:cubicBezTo>
                  <a:pt x="894" y="804"/>
                  <a:pt x="894" y="804"/>
                  <a:pt x="894" y="805"/>
                </a:cubicBezTo>
                <a:cubicBezTo>
                  <a:pt x="892" y="805"/>
                  <a:pt x="890" y="805"/>
                  <a:pt x="889" y="806"/>
                </a:cubicBezTo>
                <a:cubicBezTo>
                  <a:pt x="889" y="806"/>
                  <a:pt x="889" y="806"/>
                  <a:pt x="889" y="807"/>
                </a:cubicBezTo>
                <a:cubicBezTo>
                  <a:pt x="887" y="807"/>
                  <a:pt x="885" y="808"/>
                  <a:pt x="883" y="809"/>
                </a:cubicBezTo>
                <a:cubicBezTo>
                  <a:pt x="883" y="809"/>
                  <a:pt x="883" y="809"/>
                  <a:pt x="883" y="810"/>
                </a:cubicBezTo>
                <a:cubicBezTo>
                  <a:pt x="882" y="810"/>
                  <a:pt x="881" y="810"/>
                  <a:pt x="881" y="810"/>
                </a:cubicBezTo>
                <a:cubicBezTo>
                  <a:pt x="880" y="811"/>
                  <a:pt x="879" y="812"/>
                  <a:pt x="879" y="813"/>
                </a:cubicBezTo>
                <a:cubicBezTo>
                  <a:pt x="878" y="813"/>
                  <a:pt x="877" y="813"/>
                  <a:pt x="877" y="813"/>
                </a:cubicBezTo>
                <a:cubicBezTo>
                  <a:pt x="875" y="815"/>
                  <a:pt x="873" y="817"/>
                  <a:pt x="872" y="819"/>
                </a:cubicBezTo>
                <a:cubicBezTo>
                  <a:pt x="871" y="819"/>
                  <a:pt x="870" y="820"/>
                  <a:pt x="869" y="821"/>
                </a:cubicBezTo>
                <a:cubicBezTo>
                  <a:pt x="869" y="821"/>
                  <a:pt x="869" y="822"/>
                  <a:pt x="869" y="823"/>
                </a:cubicBezTo>
                <a:cubicBezTo>
                  <a:pt x="868" y="823"/>
                  <a:pt x="867" y="824"/>
                  <a:pt x="866" y="825"/>
                </a:cubicBezTo>
                <a:cubicBezTo>
                  <a:pt x="866" y="825"/>
                  <a:pt x="866" y="826"/>
                  <a:pt x="866" y="827"/>
                </a:cubicBezTo>
                <a:cubicBezTo>
                  <a:pt x="865" y="827"/>
                  <a:pt x="865" y="827"/>
                  <a:pt x="865" y="827"/>
                </a:cubicBezTo>
                <a:cubicBezTo>
                  <a:pt x="865" y="827"/>
                  <a:pt x="865" y="828"/>
                  <a:pt x="865" y="829"/>
                </a:cubicBezTo>
                <a:cubicBezTo>
                  <a:pt x="864" y="829"/>
                  <a:pt x="864" y="829"/>
                  <a:pt x="864" y="829"/>
                </a:cubicBezTo>
                <a:cubicBezTo>
                  <a:pt x="864" y="829"/>
                  <a:pt x="864" y="830"/>
                  <a:pt x="864" y="831"/>
                </a:cubicBezTo>
                <a:cubicBezTo>
                  <a:pt x="863" y="831"/>
                  <a:pt x="863" y="831"/>
                  <a:pt x="863" y="831"/>
                </a:cubicBezTo>
                <a:cubicBezTo>
                  <a:pt x="863" y="831"/>
                  <a:pt x="863" y="832"/>
                  <a:pt x="863" y="833"/>
                </a:cubicBezTo>
                <a:cubicBezTo>
                  <a:pt x="862" y="833"/>
                  <a:pt x="862" y="833"/>
                  <a:pt x="862" y="833"/>
                </a:cubicBezTo>
                <a:cubicBezTo>
                  <a:pt x="862" y="833"/>
                  <a:pt x="862" y="834"/>
                  <a:pt x="862" y="835"/>
                </a:cubicBezTo>
                <a:cubicBezTo>
                  <a:pt x="861" y="835"/>
                  <a:pt x="861" y="835"/>
                  <a:pt x="861" y="835"/>
                </a:cubicBezTo>
                <a:cubicBezTo>
                  <a:pt x="861" y="836"/>
                  <a:pt x="861" y="837"/>
                  <a:pt x="861" y="838"/>
                </a:cubicBezTo>
                <a:cubicBezTo>
                  <a:pt x="860" y="838"/>
                  <a:pt x="859" y="838"/>
                  <a:pt x="859" y="839"/>
                </a:cubicBezTo>
                <a:cubicBezTo>
                  <a:pt x="859" y="839"/>
                  <a:pt x="859" y="839"/>
                  <a:pt x="859" y="840"/>
                </a:cubicBezTo>
                <a:cubicBezTo>
                  <a:pt x="857" y="840"/>
                  <a:pt x="855" y="840"/>
                  <a:pt x="853" y="840"/>
                </a:cubicBezTo>
                <a:cubicBezTo>
                  <a:pt x="848" y="841"/>
                  <a:pt x="842" y="845"/>
                  <a:pt x="842" y="851"/>
                </a:cubicBezTo>
                <a:cubicBezTo>
                  <a:pt x="841" y="852"/>
                  <a:pt x="840" y="859"/>
                  <a:pt x="841" y="862"/>
                </a:cubicBezTo>
                <a:cubicBezTo>
                  <a:pt x="842" y="866"/>
                  <a:pt x="844" y="883"/>
                  <a:pt x="843" y="889"/>
                </a:cubicBezTo>
                <a:cubicBezTo>
                  <a:pt x="842" y="889"/>
                  <a:pt x="842" y="889"/>
                  <a:pt x="842" y="889"/>
                </a:cubicBezTo>
                <a:cubicBezTo>
                  <a:pt x="842" y="892"/>
                  <a:pt x="842" y="895"/>
                  <a:pt x="842" y="898"/>
                </a:cubicBezTo>
                <a:cubicBezTo>
                  <a:pt x="841" y="898"/>
                  <a:pt x="841" y="898"/>
                  <a:pt x="841" y="898"/>
                </a:cubicBezTo>
                <a:cubicBezTo>
                  <a:pt x="841" y="901"/>
                  <a:pt x="841" y="904"/>
                  <a:pt x="841" y="906"/>
                </a:cubicBezTo>
                <a:cubicBezTo>
                  <a:pt x="840" y="906"/>
                  <a:pt x="840" y="906"/>
                  <a:pt x="840" y="906"/>
                </a:cubicBezTo>
                <a:cubicBezTo>
                  <a:pt x="840" y="908"/>
                  <a:pt x="840" y="909"/>
                  <a:pt x="840" y="910"/>
                </a:cubicBezTo>
                <a:cubicBezTo>
                  <a:pt x="839" y="910"/>
                  <a:pt x="839" y="910"/>
                  <a:pt x="839" y="910"/>
                </a:cubicBezTo>
                <a:cubicBezTo>
                  <a:pt x="839" y="912"/>
                  <a:pt x="839" y="913"/>
                  <a:pt x="839" y="914"/>
                </a:cubicBezTo>
                <a:cubicBezTo>
                  <a:pt x="838" y="914"/>
                  <a:pt x="838" y="914"/>
                  <a:pt x="838" y="914"/>
                </a:cubicBezTo>
                <a:cubicBezTo>
                  <a:pt x="838" y="916"/>
                  <a:pt x="838" y="917"/>
                  <a:pt x="838" y="918"/>
                </a:cubicBezTo>
                <a:cubicBezTo>
                  <a:pt x="833" y="932"/>
                  <a:pt x="828" y="945"/>
                  <a:pt x="823" y="958"/>
                </a:cubicBezTo>
                <a:cubicBezTo>
                  <a:pt x="830" y="958"/>
                  <a:pt x="836" y="961"/>
                  <a:pt x="842" y="963"/>
                </a:cubicBezTo>
                <a:cubicBezTo>
                  <a:pt x="843" y="963"/>
                  <a:pt x="844" y="963"/>
                  <a:pt x="845" y="963"/>
                </a:cubicBezTo>
                <a:cubicBezTo>
                  <a:pt x="845" y="963"/>
                  <a:pt x="845" y="964"/>
                  <a:pt x="845" y="964"/>
                </a:cubicBezTo>
                <a:cubicBezTo>
                  <a:pt x="845" y="964"/>
                  <a:pt x="846" y="964"/>
                  <a:pt x="847" y="964"/>
                </a:cubicBezTo>
                <a:cubicBezTo>
                  <a:pt x="847" y="964"/>
                  <a:pt x="847" y="965"/>
                  <a:pt x="847" y="965"/>
                </a:cubicBezTo>
                <a:cubicBezTo>
                  <a:pt x="847" y="965"/>
                  <a:pt x="848" y="965"/>
                  <a:pt x="849" y="965"/>
                </a:cubicBezTo>
                <a:cubicBezTo>
                  <a:pt x="851" y="968"/>
                  <a:pt x="853" y="970"/>
                  <a:pt x="856" y="973"/>
                </a:cubicBezTo>
                <a:cubicBezTo>
                  <a:pt x="856" y="978"/>
                  <a:pt x="855" y="981"/>
                  <a:pt x="854" y="984"/>
                </a:cubicBezTo>
                <a:cubicBezTo>
                  <a:pt x="853" y="984"/>
                  <a:pt x="852" y="985"/>
                  <a:pt x="852" y="985"/>
                </a:cubicBezTo>
                <a:cubicBezTo>
                  <a:pt x="852" y="986"/>
                  <a:pt x="852" y="986"/>
                  <a:pt x="852" y="987"/>
                </a:cubicBezTo>
                <a:cubicBezTo>
                  <a:pt x="851" y="988"/>
                  <a:pt x="850" y="988"/>
                  <a:pt x="849" y="989"/>
                </a:cubicBezTo>
                <a:cubicBezTo>
                  <a:pt x="849" y="990"/>
                  <a:pt x="849" y="990"/>
                  <a:pt x="849" y="991"/>
                </a:cubicBezTo>
                <a:cubicBezTo>
                  <a:pt x="848" y="992"/>
                  <a:pt x="847" y="992"/>
                  <a:pt x="846" y="993"/>
                </a:cubicBezTo>
                <a:cubicBezTo>
                  <a:pt x="846" y="994"/>
                  <a:pt x="846" y="994"/>
                  <a:pt x="846" y="995"/>
                </a:cubicBezTo>
                <a:cubicBezTo>
                  <a:pt x="845" y="995"/>
                  <a:pt x="844" y="996"/>
                  <a:pt x="844" y="996"/>
                </a:cubicBezTo>
                <a:cubicBezTo>
                  <a:pt x="843" y="997"/>
                  <a:pt x="843" y="998"/>
                  <a:pt x="843" y="999"/>
                </a:cubicBezTo>
                <a:cubicBezTo>
                  <a:pt x="842" y="999"/>
                  <a:pt x="842" y="999"/>
                  <a:pt x="842" y="999"/>
                </a:cubicBezTo>
                <a:cubicBezTo>
                  <a:pt x="842" y="1000"/>
                  <a:pt x="842" y="1000"/>
                  <a:pt x="842" y="1001"/>
                </a:cubicBezTo>
                <a:cubicBezTo>
                  <a:pt x="841" y="1001"/>
                  <a:pt x="840" y="1002"/>
                  <a:pt x="840" y="1002"/>
                </a:cubicBezTo>
                <a:cubicBezTo>
                  <a:pt x="840" y="1003"/>
                  <a:pt x="840" y="1003"/>
                  <a:pt x="840" y="1004"/>
                </a:cubicBezTo>
                <a:cubicBezTo>
                  <a:pt x="839" y="1004"/>
                  <a:pt x="839" y="1004"/>
                  <a:pt x="839" y="1004"/>
                </a:cubicBezTo>
                <a:cubicBezTo>
                  <a:pt x="839" y="1005"/>
                  <a:pt x="839" y="1005"/>
                  <a:pt x="839" y="1006"/>
                </a:cubicBezTo>
                <a:cubicBezTo>
                  <a:pt x="838" y="1006"/>
                  <a:pt x="837" y="1007"/>
                  <a:pt x="837" y="1007"/>
                </a:cubicBezTo>
                <a:cubicBezTo>
                  <a:pt x="836" y="1008"/>
                  <a:pt x="836" y="1010"/>
                  <a:pt x="836" y="1011"/>
                </a:cubicBezTo>
                <a:cubicBezTo>
                  <a:pt x="835" y="1011"/>
                  <a:pt x="834" y="1012"/>
                  <a:pt x="834" y="1012"/>
                </a:cubicBezTo>
                <a:cubicBezTo>
                  <a:pt x="834" y="1013"/>
                  <a:pt x="834" y="1013"/>
                  <a:pt x="834" y="1014"/>
                </a:cubicBezTo>
                <a:cubicBezTo>
                  <a:pt x="833" y="1014"/>
                  <a:pt x="833" y="1014"/>
                  <a:pt x="833" y="1014"/>
                </a:cubicBezTo>
                <a:cubicBezTo>
                  <a:pt x="833" y="1015"/>
                  <a:pt x="833" y="1015"/>
                  <a:pt x="833" y="1016"/>
                </a:cubicBezTo>
                <a:cubicBezTo>
                  <a:pt x="832" y="1016"/>
                  <a:pt x="832" y="1016"/>
                  <a:pt x="832" y="1016"/>
                </a:cubicBezTo>
                <a:cubicBezTo>
                  <a:pt x="832" y="1017"/>
                  <a:pt x="832" y="1017"/>
                  <a:pt x="832" y="1018"/>
                </a:cubicBezTo>
                <a:cubicBezTo>
                  <a:pt x="831" y="1018"/>
                  <a:pt x="831" y="1018"/>
                  <a:pt x="831" y="1018"/>
                </a:cubicBezTo>
                <a:cubicBezTo>
                  <a:pt x="831" y="1019"/>
                  <a:pt x="831" y="1019"/>
                  <a:pt x="831" y="1020"/>
                </a:cubicBezTo>
                <a:cubicBezTo>
                  <a:pt x="830" y="1020"/>
                  <a:pt x="830" y="1020"/>
                  <a:pt x="830" y="1020"/>
                </a:cubicBezTo>
                <a:cubicBezTo>
                  <a:pt x="829" y="1021"/>
                  <a:pt x="829" y="1023"/>
                  <a:pt x="829" y="1024"/>
                </a:cubicBezTo>
                <a:cubicBezTo>
                  <a:pt x="828" y="1024"/>
                  <a:pt x="828" y="1024"/>
                  <a:pt x="828" y="1024"/>
                </a:cubicBezTo>
                <a:cubicBezTo>
                  <a:pt x="828" y="1025"/>
                  <a:pt x="828" y="1025"/>
                  <a:pt x="828" y="1026"/>
                </a:cubicBezTo>
                <a:cubicBezTo>
                  <a:pt x="826" y="1030"/>
                  <a:pt x="824" y="1030"/>
                  <a:pt x="824" y="1037"/>
                </a:cubicBezTo>
                <a:cubicBezTo>
                  <a:pt x="832" y="1042"/>
                  <a:pt x="836" y="1049"/>
                  <a:pt x="850" y="1050"/>
                </a:cubicBezTo>
                <a:cubicBezTo>
                  <a:pt x="850" y="1050"/>
                  <a:pt x="850" y="1051"/>
                  <a:pt x="850" y="1052"/>
                </a:cubicBezTo>
                <a:cubicBezTo>
                  <a:pt x="844" y="1053"/>
                  <a:pt x="838" y="1055"/>
                  <a:pt x="832" y="1057"/>
                </a:cubicBezTo>
                <a:cubicBezTo>
                  <a:pt x="832" y="1057"/>
                  <a:pt x="832" y="1057"/>
                  <a:pt x="832" y="1058"/>
                </a:cubicBezTo>
                <a:cubicBezTo>
                  <a:pt x="830" y="1058"/>
                  <a:pt x="829" y="1058"/>
                  <a:pt x="828" y="1058"/>
                </a:cubicBezTo>
                <a:cubicBezTo>
                  <a:pt x="828" y="1058"/>
                  <a:pt x="828" y="1058"/>
                  <a:pt x="828" y="1059"/>
                </a:cubicBezTo>
                <a:cubicBezTo>
                  <a:pt x="826" y="1059"/>
                  <a:pt x="824" y="1059"/>
                  <a:pt x="822" y="1060"/>
                </a:cubicBezTo>
                <a:cubicBezTo>
                  <a:pt x="806" y="1066"/>
                  <a:pt x="785" y="1071"/>
                  <a:pt x="785" y="1094"/>
                </a:cubicBezTo>
                <a:cubicBezTo>
                  <a:pt x="786" y="1095"/>
                  <a:pt x="786" y="1095"/>
                  <a:pt x="787" y="1098"/>
                </a:cubicBezTo>
                <a:cubicBezTo>
                  <a:pt x="790" y="1099"/>
                  <a:pt x="792" y="1101"/>
                  <a:pt x="795" y="1103"/>
                </a:cubicBezTo>
                <a:cubicBezTo>
                  <a:pt x="801" y="1105"/>
                  <a:pt x="811" y="1105"/>
                  <a:pt x="813" y="1112"/>
                </a:cubicBezTo>
                <a:cubicBezTo>
                  <a:pt x="813" y="1112"/>
                  <a:pt x="813" y="1112"/>
                  <a:pt x="814" y="1112"/>
                </a:cubicBezTo>
                <a:cubicBezTo>
                  <a:pt x="813" y="1115"/>
                  <a:pt x="813" y="1118"/>
                  <a:pt x="813" y="1120"/>
                </a:cubicBezTo>
                <a:cubicBezTo>
                  <a:pt x="812" y="1120"/>
                  <a:pt x="812" y="1120"/>
                  <a:pt x="812" y="1120"/>
                </a:cubicBezTo>
                <a:cubicBezTo>
                  <a:pt x="812" y="1121"/>
                  <a:pt x="812" y="1122"/>
                  <a:pt x="812" y="1122"/>
                </a:cubicBezTo>
                <a:cubicBezTo>
                  <a:pt x="812" y="1122"/>
                  <a:pt x="811" y="1122"/>
                  <a:pt x="811" y="1122"/>
                </a:cubicBezTo>
                <a:cubicBezTo>
                  <a:pt x="811" y="1123"/>
                  <a:pt x="811" y="1124"/>
                  <a:pt x="811" y="1124"/>
                </a:cubicBezTo>
                <a:cubicBezTo>
                  <a:pt x="810" y="1124"/>
                  <a:pt x="810" y="1124"/>
                  <a:pt x="810" y="1124"/>
                </a:cubicBezTo>
                <a:cubicBezTo>
                  <a:pt x="810" y="1125"/>
                  <a:pt x="810" y="1126"/>
                  <a:pt x="810" y="1126"/>
                </a:cubicBezTo>
                <a:cubicBezTo>
                  <a:pt x="810" y="1126"/>
                  <a:pt x="809" y="1126"/>
                  <a:pt x="809" y="1126"/>
                </a:cubicBezTo>
                <a:cubicBezTo>
                  <a:pt x="809" y="1127"/>
                  <a:pt x="809" y="1128"/>
                  <a:pt x="809" y="1128"/>
                </a:cubicBezTo>
                <a:cubicBezTo>
                  <a:pt x="809" y="1128"/>
                  <a:pt x="808" y="1128"/>
                  <a:pt x="808" y="1128"/>
                </a:cubicBezTo>
                <a:cubicBezTo>
                  <a:pt x="807" y="1131"/>
                  <a:pt x="806" y="1134"/>
                  <a:pt x="805" y="1137"/>
                </a:cubicBezTo>
                <a:cubicBezTo>
                  <a:pt x="805" y="1137"/>
                  <a:pt x="804" y="1137"/>
                  <a:pt x="804" y="1137"/>
                </a:cubicBezTo>
                <a:cubicBezTo>
                  <a:pt x="804" y="1138"/>
                  <a:pt x="804" y="1138"/>
                  <a:pt x="804" y="1138"/>
                </a:cubicBezTo>
                <a:cubicBezTo>
                  <a:pt x="804" y="1138"/>
                  <a:pt x="805" y="1138"/>
                  <a:pt x="805" y="1138"/>
                </a:cubicBezTo>
                <a:cubicBezTo>
                  <a:pt x="805" y="1140"/>
                  <a:pt x="805" y="1141"/>
                  <a:pt x="805" y="1142"/>
                </a:cubicBezTo>
                <a:cubicBezTo>
                  <a:pt x="805" y="1142"/>
                  <a:pt x="806" y="1142"/>
                  <a:pt x="806" y="1142"/>
                </a:cubicBezTo>
                <a:cubicBezTo>
                  <a:pt x="806" y="1143"/>
                  <a:pt x="806" y="1144"/>
                  <a:pt x="806" y="1144"/>
                </a:cubicBezTo>
                <a:cubicBezTo>
                  <a:pt x="806" y="1144"/>
                  <a:pt x="807" y="1144"/>
                  <a:pt x="807" y="1144"/>
                </a:cubicBezTo>
                <a:cubicBezTo>
                  <a:pt x="809" y="1147"/>
                  <a:pt x="811" y="1149"/>
                  <a:pt x="813" y="1151"/>
                </a:cubicBezTo>
                <a:cubicBezTo>
                  <a:pt x="813" y="1151"/>
                  <a:pt x="814" y="1151"/>
                  <a:pt x="815" y="1151"/>
                </a:cubicBezTo>
                <a:cubicBezTo>
                  <a:pt x="815" y="1152"/>
                  <a:pt x="816" y="1153"/>
                  <a:pt x="817" y="1154"/>
                </a:cubicBezTo>
                <a:cubicBezTo>
                  <a:pt x="820" y="1157"/>
                  <a:pt x="822" y="1156"/>
                  <a:pt x="824" y="1160"/>
                </a:cubicBezTo>
                <a:cubicBezTo>
                  <a:pt x="823" y="1160"/>
                  <a:pt x="823" y="1160"/>
                  <a:pt x="823" y="1160"/>
                </a:cubicBezTo>
                <a:cubicBezTo>
                  <a:pt x="819" y="1164"/>
                  <a:pt x="813" y="1165"/>
                  <a:pt x="808" y="1167"/>
                </a:cubicBezTo>
                <a:cubicBezTo>
                  <a:pt x="808" y="1168"/>
                  <a:pt x="808" y="1168"/>
                  <a:pt x="808" y="1168"/>
                </a:cubicBezTo>
                <a:cubicBezTo>
                  <a:pt x="807" y="1168"/>
                  <a:pt x="806" y="1168"/>
                  <a:pt x="805" y="1168"/>
                </a:cubicBezTo>
                <a:cubicBezTo>
                  <a:pt x="805" y="1169"/>
                  <a:pt x="805" y="1169"/>
                  <a:pt x="805" y="1169"/>
                </a:cubicBezTo>
                <a:cubicBezTo>
                  <a:pt x="804" y="1169"/>
                  <a:pt x="804" y="1169"/>
                  <a:pt x="803" y="1169"/>
                </a:cubicBezTo>
                <a:cubicBezTo>
                  <a:pt x="803" y="1170"/>
                  <a:pt x="803" y="1170"/>
                  <a:pt x="803" y="1170"/>
                </a:cubicBezTo>
                <a:cubicBezTo>
                  <a:pt x="801" y="1171"/>
                  <a:pt x="799" y="1171"/>
                  <a:pt x="797" y="1171"/>
                </a:cubicBezTo>
                <a:cubicBezTo>
                  <a:pt x="797" y="1172"/>
                  <a:pt x="797" y="1172"/>
                  <a:pt x="797" y="1172"/>
                </a:cubicBezTo>
                <a:cubicBezTo>
                  <a:pt x="796" y="1172"/>
                  <a:pt x="796" y="1172"/>
                  <a:pt x="795" y="1172"/>
                </a:cubicBezTo>
                <a:cubicBezTo>
                  <a:pt x="795" y="1173"/>
                  <a:pt x="795" y="1173"/>
                  <a:pt x="795" y="1173"/>
                </a:cubicBezTo>
                <a:cubicBezTo>
                  <a:pt x="794" y="1173"/>
                  <a:pt x="793" y="1173"/>
                  <a:pt x="792" y="1173"/>
                </a:cubicBezTo>
                <a:cubicBezTo>
                  <a:pt x="792" y="1174"/>
                  <a:pt x="792" y="1174"/>
                  <a:pt x="792" y="1174"/>
                </a:cubicBezTo>
                <a:cubicBezTo>
                  <a:pt x="791" y="1174"/>
                  <a:pt x="790" y="1174"/>
                  <a:pt x="789" y="1174"/>
                </a:cubicBezTo>
                <a:cubicBezTo>
                  <a:pt x="789" y="1175"/>
                  <a:pt x="789" y="1175"/>
                  <a:pt x="789" y="1175"/>
                </a:cubicBezTo>
                <a:cubicBezTo>
                  <a:pt x="788" y="1175"/>
                  <a:pt x="787" y="1175"/>
                  <a:pt x="786" y="1175"/>
                </a:cubicBezTo>
                <a:cubicBezTo>
                  <a:pt x="786" y="1176"/>
                  <a:pt x="786" y="1176"/>
                  <a:pt x="786" y="1176"/>
                </a:cubicBezTo>
                <a:cubicBezTo>
                  <a:pt x="785" y="1176"/>
                  <a:pt x="784" y="1176"/>
                  <a:pt x="783" y="1176"/>
                </a:cubicBezTo>
                <a:cubicBezTo>
                  <a:pt x="783" y="1177"/>
                  <a:pt x="783" y="1177"/>
                  <a:pt x="783" y="1177"/>
                </a:cubicBezTo>
                <a:cubicBezTo>
                  <a:pt x="780" y="1178"/>
                  <a:pt x="778" y="1178"/>
                  <a:pt x="775" y="1178"/>
                </a:cubicBezTo>
                <a:cubicBezTo>
                  <a:pt x="775" y="1179"/>
                  <a:pt x="775" y="1179"/>
                  <a:pt x="775" y="1179"/>
                </a:cubicBezTo>
                <a:cubicBezTo>
                  <a:pt x="773" y="1179"/>
                  <a:pt x="771" y="1179"/>
                  <a:pt x="769" y="1179"/>
                </a:cubicBezTo>
                <a:cubicBezTo>
                  <a:pt x="769" y="1180"/>
                  <a:pt x="769" y="1180"/>
                  <a:pt x="769" y="1180"/>
                </a:cubicBezTo>
                <a:cubicBezTo>
                  <a:pt x="765" y="1180"/>
                  <a:pt x="762" y="1180"/>
                  <a:pt x="758" y="1180"/>
                </a:cubicBezTo>
                <a:cubicBezTo>
                  <a:pt x="758" y="1181"/>
                  <a:pt x="758" y="1181"/>
                  <a:pt x="758" y="1181"/>
                </a:cubicBezTo>
                <a:cubicBezTo>
                  <a:pt x="754" y="1181"/>
                  <a:pt x="751" y="1181"/>
                  <a:pt x="747" y="1181"/>
                </a:cubicBezTo>
                <a:cubicBezTo>
                  <a:pt x="747" y="1181"/>
                  <a:pt x="747" y="1181"/>
                  <a:pt x="747" y="1180"/>
                </a:cubicBezTo>
                <a:cubicBezTo>
                  <a:pt x="742" y="1179"/>
                  <a:pt x="734" y="1180"/>
                  <a:pt x="730" y="1181"/>
                </a:cubicBezTo>
                <a:cubicBezTo>
                  <a:pt x="729" y="1183"/>
                  <a:pt x="729" y="1183"/>
                  <a:pt x="728" y="1185"/>
                </a:cubicBezTo>
                <a:cubicBezTo>
                  <a:pt x="726" y="1187"/>
                  <a:pt x="728" y="1200"/>
                  <a:pt x="729" y="1203"/>
                </a:cubicBezTo>
                <a:cubicBezTo>
                  <a:pt x="731" y="1208"/>
                  <a:pt x="733" y="1214"/>
                  <a:pt x="734" y="1219"/>
                </a:cubicBezTo>
                <a:cubicBezTo>
                  <a:pt x="734" y="1220"/>
                  <a:pt x="734" y="1222"/>
                  <a:pt x="734" y="1223"/>
                </a:cubicBezTo>
                <a:cubicBezTo>
                  <a:pt x="734" y="1223"/>
                  <a:pt x="735" y="1223"/>
                  <a:pt x="735" y="1223"/>
                </a:cubicBezTo>
                <a:cubicBezTo>
                  <a:pt x="735" y="1225"/>
                  <a:pt x="735" y="1227"/>
                  <a:pt x="735" y="1229"/>
                </a:cubicBezTo>
                <a:cubicBezTo>
                  <a:pt x="735" y="1229"/>
                  <a:pt x="736" y="1229"/>
                  <a:pt x="736" y="1229"/>
                </a:cubicBezTo>
                <a:cubicBezTo>
                  <a:pt x="736" y="1232"/>
                  <a:pt x="736" y="1234"/>
                  <a:pt x="736" y="1237"/>
                </a:cubicBezTo>
                <a:cubicBezTo>
                  <a:pt x="735" y="1240"/>
                  <a:pt x="733" y="1242"/>
                  <a:pt x="732" y="1245"/>
                </a:cubicBezTo>
                <a:cubicBezTo>
                  <a:pt x="730" y="1245"/>
                  <a:pt x="730" y="1246"/>
                  <a:pt x="728" y="1247"/>
                </a:cubicBezTo>
                <a:cubicBezTo>
                  <a:pt x="728" y="1247"/>
                  <a:pt x="728" y="1248"/>
                  <a:pt x="728" y="1248"/>
                </a:cubicBezTo>
                <a:cubicBezTo>
                  <a:pt x="727" y="1248"/>
                  <a:pt x="726" y="1249"/>
                  <a:pt x="724" y="1249"/>
                </a:cubicBezTo>
                <a:cubicBezTo>
                  <a:pt x="724" y="1249"/>
                  <a:pt x="724" y="1250"/>
                  <a:pt x="724" y="1250"/>
                </a:cubicBezTo>
                <a:cubicBezTo>
                  <a:pt x="723" y="1250"/>
                  <a:pt x="722" y="1250"/>
                  <a:pt x="721" y="1250"/>
                </a:cubicBezTo>
                <a:cubicBezTo>
                  <a:pt x="721" y="1250"/>
                  <a:pt x="721" y="1251"/>
                  <a:pt x="721" y="1251"/>
                </a:cubicBezTo>
                <a:cubicBezTo>
                  <a:pt x="720" y="1251"/>
                  <a:pt x="719" y="1251"/>
                  <a:pt x="718" y="1251"/>
                </a:cubicBezTo>
                <a:cubicBezTo>
                  <a:pt x="718" y="1251"/>
                  <a:pt x="718" y="1252"/>
                  <a:pt x="718" y="1252"/>
                </a:cubicBezTo>
                <a:cubicBezTo>
                  <a:pt x="717" y="1252"/>
                  <a:pt x="716" y="1252"/>
                  <a:pt x="715" y="1252"/>
                </a:cubicBezTo>
                <a:cubicBezTo>
                  <a:pt x="715" y="1252"/>
                  <a:pt x="715" y="1253"/>
                  <a:pt x="715" y="1253"/>
                </a:cubicBezTo>
                <a:cubicBezTo>
                  <a:pt x="714" y="1253"/>
                  <a:pt x="713" y="1253"/>
                  <a:pt x="711" y="1253"/>
                </a:cubicBezTo>
                <a:cubicBezTo>
                  <a:pt x="711" y="1253"/>
                  <a:pt x="711" y="1254"/>
                  <a:pt x="711" y="1254"/>
                </a:cubicBezTo>
                <a:cubicBezTo>
                  <a:pt x="710" y="1254"/>
                  <a:pt x="709" y="1254"/>
                  <a:pt x="707" y="1254"/>
                </a:cubicBezTo>
                <a:cubicBezTo>
                  <a:pt x="707" y="1254"/>
                  <a:pt x="707" y="1255"/>
                  <a:pt x="707" y="1255"/>
                </a:cubicBezTo>
                <a:cubicBezTo>
                  <a:pt x="706" y="1255"/>
                  <a:pt x="705" y="1255"/>
                  <a:pt x="703" y="1255"/>
                </a:cubicBezTo>
                <a:cubicBezTo>
                  <a:pt x="703" y="1255"/>
                  <a:pt x="703" y="1256"/>
                  <a:pt x="703" y="1256"/>
                </a:cubicBezTo>
                <a:cubicBezTo>
                  <a:pt x="702" y="1256"/>
                  <a:pt x="701" y="1256"/>
                  <a:pt x="699" y="1256"/>
                </a:cubicBezTo>
                <a:cubicBezTo>
                  <a:pt x="699" y="1256"/>
                  <a:pt x="699" y="1257"/>
                  <a:pt x="699" y="1257"/>
                </a:cubicBezTo>
                <a:cubicBezTo>
                  <a:pt x="698" y="1257"/>
                  <a:pt x="696" y="1257"/>
                  <a:pt x="694" y="1257"/>
                </a:cubicBezTo>
                <a:cubicBezTo>
                  <a:pt x="694" y="1257"/>
                  <a:pt x="694" y="1258"/>
                  <a:pt x="694" y="1258"/>
                </a:cubicBezTo>
                <a:cubicBezTo>
                  <a:pt x="693" y="1258"/>
                  <a:pt x="692" y="1258"/>
                  <a:pt x="690" y="1258"/>
                </a:cubicBezTo>
                <a:cubicBezTo>
                  <a:pt x="690" y="1258"/>
                  <a:pt x="690" y="1259"/>
                  <a:pt x="690" y="1259"/>
                </a:cubicBezTo>
                <a:cubicBezTo>
                  <a:pt x="689" y="1259"/>
                  <a:pt x="688" y="1259"/>
                  <a:pt x="686" y="1259"/>
                </a:cubicBezTo>
                <a:cubicBezTo>
                  <a:pt x="686" y="1259"/>
                  <a:pt x="686" y="1260"/>
                  <a:pt x="686" y="1260"/>
                </a:cubicBezTo>
                <a:cubicBezTo>
                  <a:pt x="685" y="1260"/>
                  <a:pt x="684" y="1260"/>
                  <a:pt x="682" y="1260"/>
                </a:cubicBezTo>
                <a:cubicBezTo>
                  <a:pt x="682" y="1260"/>
                  <a:pt x="682" y="1261"/>
                  <a:pt x="682" y="1261"/>
                </a:cubicBezTo>
                <a:cubicBezTo>
                  <a:pt x="681" y="1261"/>
                  <a:pt x="680" y="1261"/>
                  <a:pt x="679" y="1261"/>
                </a:cubicBezTo>
                <a:cubicBezTo>
                  <a:pt x="679" y="1261"/>
                  <a:pt x="679" y="1262"/>
                  <a:pt x="679" y="1262"/>
                </a:cubicBezTo>
                <a:cubicBezTo>
                  <a:pt x="678" y="1262"/>
                  <a:pt x="677" y="1262"/>
                  <a:pt x="675" y="1262"/>
                </a:cubicBezTo>
                <a:cubicBezTo>
                  <a:pt x="672" y="1263"/>
                  <a:pt x="666" y="1266"/>
                  <a:pt x="660" y="1264"/>
                </a:cubicBezTo>
                <a:cubicBezTo>
                  <a:pt x="658" y="1263"/>
                  <a:pt x="656" y="1261"/>
                  <a:pt x="653" y="1261"/>
                </a:cubicBezTo>
                <a:cubicBezTo>
                  <a:pt x="653" y="1260"/>
                  <a:pt x="652" y="1259"/>
                  <a:pt x="652" y="1258"/>
                </a:cubicBezTo>
                <a:cubicBezTo>
                  <a:pt x="651" y="1258"/>
                  <a:pt x="651" y="1258"/>
                  <a:pt x="650" y="1258"/>
                </a:cubicBezTo>
                <a:cubicBezTo>
                  <a:pt x="650" y="1257"/>
                  <a:pt x="650" y="1257"/>
                  <a:pt x="650" y="1256"/>
                </a:cubicBezTo>
                <a:cubicBezTo>
                  <a:pt x="650" y="1256"/>
                  <a:pt x="649" y="1255"/>
                  <a:pt x="649" y="1255"/>
                </a:cubicBezTo>
                <a:cubicBezTo>
                  <a:pt x="648" y="1254"/>
                  <a:pt x="648" y="1252"/>
                  <a:pt x="648" y="1251"/>
                </a:cubicBezTo>
                <a:cubicBezTo>
                  <a:pt x="647" y="1251"/>
                  <a:pt x="647" y="1251"/>
                  <a:pt x="647" y="1251"/>
                </a:cubicBezTo>
                <a:cubicBezTo>
                  <a:pt x="646" y="1249"/>
                  <a:pt x="646" y="1246"/>
                  <a:pt x="646" y="1244"/>
                </a:cubicBezTo>
                <a:cubicBezTo>
                  <a:pt x="645" y="1244"/>
                  <a:pt x="645" y="1244"/>
                  <a:pt x="645" y="1244"/>
                </a:cubicBezTo>
                <a:cubicBezTo>
                  <a:pt x="645" y="1243"/>
                  <a:pt x="645" y="1241"/>
                  <a:pt x="645" y="1240"/>
                </a:cubicBezTo>
                <a:cubicBezTo>
                  <a:pt x="644" y="1240"/>
                  <a:pt x="644" y="1240"/>
                  <a:pt x="644" y="1240"/>
                </a:cubicBezTo>
                <a:cubicBezTo>
                  <a:pt x="644" y="1239"/>
                  <a:pt x="644" y="1237"/>
                  <a:pt x="644" y="1236"/>
                </a:cubicBezTo>
                <a:cubicBezTo>
                  <a:pt x="643" y="1236"/>
                  <a:pt x="643" y="1236"/>
                  <a:pt x="643" y="1236"/>
                </a:cubicBezTo>
                <a:cubicBezTo>
                  <a:pt x="643" y="1234"/>
                  <a:pt x="643" y="1232"/>
                  <a:pt x="643" y="1230"/>
                </a:cubicBezTo>
                <a:cubicBezTo>
                  <a:pt x="641" y="1226"/>
                  <a:pt x="640" y="1222"/>
                  <a:pt x="639" y="1218"/>
                </a:cubicBezTo>
                <a:cubicBezTo>
                  <a:pt x="638" y="1217"/>
                  <a:pt x="637" y="1217"/>
                  <a:pt x="636" y="1216"/>
                </a:cubicBezTo>
                <a:cubicBezTo>
                  <a:pt x="636" y="1216"/>
                  <a:pt x="636" y="1215"/>
                  <a:pt x="636" y="1215"/>
                </a:cubicBezTo>
                <a:cubicBezTo>
                  <a:pt x="635" y="1215"/>
                  <a:pt x="634" y="1215"/>
                  <a:pt x="634" y="1215"/>
                </a:cubicBezTo>
                <a:cubicBezTo>
                  <a:pt x="633" y="1214"/>
                  <a:pt x="633" y="1214"/>
                  <a:pt x="633" y="1213"/>
                </a:cubicBezTo>
                <a:cubicBezTo>
                  <a:pt x="631" y="1213"/>
                  <a:pt x="630" y="1212"/>
                  <a:pt x="629" y="1212"/>
                </a:cubicBezTo>
                <a:cubicBezTo>
                  <a:pt x="629" y="1212"/>
                  <a:pt x="629" y="1211"/>
                  <a:pt x="629" y="1211"/>
                </a:cubicBezTo>
                <a:cubicBezTo>
                  <a:pt x="623" y="1210"/>
                  <a:pt x="617" y="1208"/>
                  <a:pt x="612" y="1207"/>
                </a:cubicBezTo>
                <a:cubicBezTo>
                  <a:pt x="609" y="1207"/>
                  <a:pt x="606" y="1207"/>
                  <a:pt x="603" y="1207"/>
                </a:cubicBezTo>
                <a:cubicBezTo>
                  <a:pt x="597" y="1207"/>
                  <a:pt x="591" y="1207"/>
                  <a:pt x="586" y="1207"/>
                </a:cubicBezTo>
                <a:cubicBezTo>
                  <a:pt x="581" y="1208"/>
                  <a:pt x="569" y="1211"/>
                  <a:pt x="562" y="1209"/>
                </a:cubicBezTo>
                <a:cubicBezTo>
                  <a:pt x="551" y="1206"/>
                  <a:pt x="538" y="1206"/>
                  <a:pt x="527" y="1203"/>
                </a:cubicBezTo>
                <a:cubicBezTo>
                  <a:pt x="524" y="1203"/>
                  <a:pt x="521" y="1203"/>
                  <a:pt x="518" y="1203"/>
                </a:cubicBezTo>
                <a:cubicBezTo>
                  <a:pt x="515" y="1202"/>
                  <a:pt x="502" y="1201"/>
                  <a:pt x="497" y="1202"/>
                </a:cubicBezTo>
                <a:cubicBezTo>
                  <a:pt x="497" y="1202"/>
                  <a:pt x="497" y="1203"/>
                  <a:pt x="497" y="1203"/>
                </a:cubicBezTo>
                <a:cubicBezTo>
                  <a:pt x="496" y="1203"/>
                  <a:pt x="495" y="1203"/>
                  <a:pt x="494" y="1203"/>
                </a:cubicBezTo>
                <a:cubicBezTo>
                  <a:pt x="494" y="1203"/>
                  <a:pt x="494" y="1204"/>
                  <a:pt x="494" y="1204"/>
                </a:cubicBezTo>
                <a:cubicBezTo>
                  <a:pt x="493" y="1204"/>
                  <a:pt x="492" y="1204"/>
                  <a:pt x="491" y="1204"/>
                </a:cubicBezTo>
                <a:cubicBezTo>
                  <a:pt x="491" y="1204"/>
                  <a:pt x="491" y="1205"/>
                  <a:pt x="491" y="1205"/>
                </a:cubicBezTo>
                <a:cubicBezTo>
                  <a:pt x="490" y="1205"/>
                  <a:pt x="489" y="1205"/>
                  <a:pt x="488" y="1205"/>
                </a:cubicBezTo>
                <a:cubicBezTo>
                  <a:pt x="488" y="1205"/>
                  <a:pt x="488" y="1206"/>
                  <a:pt x="488" y="1206"/>
                </a:cubicBezTo>
                <a:cubicBezTo>
                  <a:pt x="487" y="1206"/>
                  <a:pt x="486" y="1206"/>
                  <a:pt x="485" y="1206"/>
                </a:cubicBezTo>
                <a:cubicBezTo>
                  <a:pt x="485" y="1206"/>
                  <a:pt x="485" y="1207"/>
                  <a:pt x="485" y="1207"/>
                </a:cubicBezTo>
                <a:cubicBezTo>
                  <a:pt x="482" y="1207"/>
                  <a:pt x="479" y="1208"/>
                  <a:pt x="476" y="1208"/>
                </a:cubicBezTo>
                <a:cubicBezTo>
                  <a:pt x="476" y="1208"/>
                  <a:pt x="476" y="1209"/>
                  <a:pt x="476" y="1209"/>
                </a:cubicBezTo>
                <a:cubicBezTo>
                  <a:pt x="473" y="1209"/>
                  <a:pt x="470" y="1210"/>
                  <a:pt x="466" y="1210"/>
                </a:cubicBezTo>
                <a:cubicBezTo>
                  <a:pt x="454" y="1214"/>
                  <a:pt x="438" y="1217"/>
                  <a:pt x="436" y="1231"/>
                </a:cubicBezTo>
                <a:cubicBezTo>
                  <a:pt x="438" y="1233"/>
                  <a:pt x="440" y="1235"/>
                  <a:pt x="441" y="1237"/>
                </a:cubicBezTo>
                <a:cubicBezTo>
                  <a:pt x="443" y="1238"/>
                  <a:pt x="445" y="1238"/>
                  <a:pt x="447" y="1239"/>
                </a:cubicBezTo>
                <a:cubicBezTo>
                  <a:pt x="448" y="1240"/>
                  <a:pt x="448" y="1240"/>
                  <a:pt x="448" y="1241"/>
                </a:cubicBezTo>
                <a:cubicBezTo>
                  <a:pt x="449" y="1241"/>
                  <a:pt x="450" y="1241"/>
                  <a:pt x="450" y="1241"/>
                </a:cubicBezTo>
                <a:cubicBezTo>
                  <a:pt x="450" y="1241"/>
                  <a:pt x="450" y="1242"/>
                  <a:pt x="450" y="1242"/>
                </a:cubicBezTo>
                <a:cubicBezTo>
                  <a:pt x="451" y="1242"/>
                  <a:pt x="452" y="1243"/>
                  <a:pt x="453" y="1243"/>
                </a:cubicBezTo>
                <a:cubicBezTo>
                  <a:pt x="454" y="1245"/>
                  <a:pt x="454" y="1247"/>
                  <a:pt x="454" y="1249"/>
                </a:cubicBezTo>
                <a:cubicBezTo>
                  <a:pt x="452" y="1251"/>
                  <a:pt x="449" y="1254"/>
                  <a:pt x="446" y="1256"/>
                </a:cubicBezTo>
                <a:cubicBezTo>
                  <a:pt x="446" y="1257"/>
                  <a:pt x="446" y="1257"/>
                  <a:pt x="445" y="1258"/>
                </a:cubicBezTo>
                <a:cubicBezTo>
                  <a:pt x="443" y="1259"/>
                  <a:pt x="441" y="1260"/>
                  <a:pt x="439" y="1262"/>
                </a:cubicBezTo>
                <a:cubicBezTo>
                  <a:pt x="438" y="1263"/>
                  <a:pt x="439" y="1264"/>
                  <a:pt x="437" y="1265"/>
                </a:cubicBezTo>
                <a:cubicBezTo>
                  <a:pt x="440" y="1276"/>
                  <a:pt x="451" y="1278"/>
                  <a:pt x="452" y="1290"/>
                </a:cubicBezTo>
                <a:cubicBezTo>
                  <a:pt x="450" y="1293"/>
                  <a:pt x="447" y="1296"/>
                  <a:pt x="444" y="1299"/>
                </a:cubicBezTo>
                <a:cubicBezTo>
                  <a:pt x="444" y="1299"/>
                  <a:pt x="443" y="1299"/>
                  <a:pt x="442" y="1299"/>
                </a:cubicBezTo>
                <a:cubicBezTo>
                  <a:pt x="440" y="1301"/>
                  <a:pt x="438" y="1304"/>
                  <a:pt x="435" y="1307"/>
                </a:cubicBezTo>
                <a:cubicBezTo>
                  <a:pt x="434" y="1307"/>
                  <a:pt x="433" y="1308"/>
                  <a:pt x="432" y="1309"/>
                </a:cubicBezTo>
                <a:cubicBezTo>
                  <a:pt x="431" y="1310"/>
                  <a:pt x="432" y="1311"/>
                  <a:pt x="430" y="1313"/>
                </a:cubicBezTo>
                <a:cubicBezTo>
                  <a:pt x="430" y="1315"/>
                  <a:pt x="430" y="1318"/>
                  <a:pt x="430" y="1321"/>
                </a:cubicBezTo>
                <a:cubicBezTo>
                  <a:pt x="431" y="1321"/>
                  <a:pt x="431" y="1321"/>
                  <a:pt x="431" y="1321"/>
                </a:cubicBezTo>
                <a:cubicBezTo>
                  <a:pt x="431" y="1321"/>
                  <a:pt x="431" y="1322"/>
                  <a:pt x="431" y="1323"/>
                </a:cubicBezTo>
                <a:cubicBezTo>
                  <a:pt x="432" y="1323"/>
                  <a:pt x="433" y="1323"/>
                  <a:pt x="433" y="1324"/>
                </a:cubicBezTo>
                <a:cubicBezTo>
                  <a:pt x="433" y="1324"/>
                  <a:pt x="433" y="1325"/>
                  <a:pt x="433" y="1326"/>
                </a:cubicBezTo>
                <a:cubicBezTo>
                  <a:pt x="434" y="1326"/>
                  <a:pt x="435" y="1326"/>
                  <a:pt x="435" y="1327"/>
                </a:cubicBezTo>
                <a:cubicBezTo>
                  <a:pt x="438" y="1329"/>
                  <a:pt x="439" y="1332"/>
                  <a:pt x="439" y="1337"/>
                </a:cubicBezTo>
                <a:cubicBezTo>
                  <a:pt x="438" y="1337"/>
                  <a:pt x="437" y="1338"/>
                  <a:pt x="436" y="1339"/>
                </a:cubicBezTo>
                <a:cubicBezTo>
                  <a:pt x="436" y="1339"/>
                  <a:pt x="436" y="1339"/>
                  <a:pt x="436" y="1340"/>
                </a:cubicBezTo>
                <a:cubicBezTo>
                  <a:pt x="436" y="1340"/>
                  <a:pt x="435" y="1340"/>
                  <a:pt x="434" y="1340"/>
                </a:cubicBezTo>
                <a:cubicBezTo>
                  <a:pt x="434" y="1340"/>
                  <a:pt x="434" y="1340"/>
                  <a:pt x="434" y="1341"/>
                </a:cubicBezTo>
                <a:cubicBezTo>
                  <a:pt x="432" y="1341"/>
                  <a:pt x="430" y="1341"/>
                  <a:pt x="427" y="1342"/>
                </a:cubicBezTo>
                <a:cubicBezTo>
                  <a:pt x="418" y="1345"/>
                  <a:pt x="405" y="1344"/>
                  <a:pt x="393" y="1345"/>
                </a:cubicBezTo>
                <a:cubicBezTo>
                  <a:pt x="392" y="1349"/>
                  <a:pt x="389" y="1353"/>
                  <a:pt x="388" y="1357"/>
                </a:cubicBezTo>
                <a:cubicBezTo>
                  <a:pt x="388" y="1358"/>
                  <a:pt x="388" y="1359"/>
                  <a:pt x="388" y="1360"/>
                </a:cubicBezTo>
                <a:cubicBezTo>
                  <a:pt x="387" y="1360"/>
                  <a:pt x="387" y="1360"/>
                  <a:pt x="387" y="1360"/>
                </a:cubicBezTo>
                <a:cubicBezTo>
                  <a:pt x="387" y="1361"/>
                  <a:pt x="387" y="1362"/>
                  <a:pt x="387" y="1363"/>
                </a:cubicBezTo>
                <a:cubicBezTo>
                  <a:pt x="386" y="1363"/>
                  <a:pt x="386" y="1363"/>
                  <a:pt x="386" y="1363"/>
                </a:cubicBezTo>
                <a:cubicBezTo>
                  <a:pt x="386" y="1364"/>
                  <a:pt x="386" y="1365"/>
                  <a:pt x="386" y="1366"/>
                </a:cubicBezTo>
                <a:cubicBezTo>
                  <a:pt x="385" y="1366"/>
                  <a:pt x="385" y="1366"/>
                  <a:pt x="385" y="1366"/>
                </a:cubicBezTo>
                <a:cubicBezTo>
                  <a:pt x="385" y="1367"/>
                  <a:pt x="385" y="1368"/>
                  <a:pt x="385" y="1369"/>
                </a:cubicBezTo>
                <a:cubicBezTo>
                  <a:pt x="384" y="1369"/>
                  <a:pt x="384" y="1369"/>
                  <a:pt x="384" y="1369"/>
                </a:cubicBezTo>
                <a:cubicBezTo>
                  <a:pt x="383" y="1373"/>
                  <a:pt x="382" y="1376"/>
                  <a:pt x="381" y="1379"/>
                </a:cubicBezTo>
                <a:cubicBezTo>
                  <a:pt x="381" y="1379"/>
                  <a:pt x="381" y="1379"/>
                  <a:pt x="382" y="1379"/>
                </a:cubicBezTo>
                <a:cubicBezTo>
                  <a:pt x="383" y="1381"/>
                  <a:pt x="384" y="1380"/>
                  <a:pt x="386" y="1381"/>
                </a:cubicBezTo>
                <a:cubicBezTo>
                  <a:pt x="388" y="1384"/>
                  <a:pt x="390" y="1386"/>
                  <a:pt x="392" y="1388"/>
                </a:cubicBezTo>
                <a:cubicBezTo>
                  <a:pt x="392" y="1393"/>
                  <a:pt x="392" y="1398"/>
                  <a:pt x="393" y="1402"/>
                </a:cubicBezTo>
                <a:cubicBezTo>
                  <a:pt x="392" y="1402"/>
                  <a:pt x="392" y="1402"/>
                  <a:pt x="392" y="1402"/>
                </a:cubicBezTo>
                <a:cubicBezTo>
                  <a:pt x="392" y="1404"/>
                  <a:pt x="392" y="1405"/>
                  <a:pt x="392" y="1406"/>
                </a:cubicBezTo>
                <a:cubicBezTo>
                  <a:pt x="391" y="1406"/>
                  <a:pt x="391" y="1406"/>
                  <a:pt x="391" y="1406"/>
                </a:cubicBezTo>
                <a:cubicBezTo>
                  <a:pt x="391" y="1407"/>
                  <a:pt x="391" y="1408"/>
                  <a:pt x="391" y="1409"/>
                </a:cubicBezTo>
                <a:cubicBezTo>
                  <a:pt x="390" y="1409"/>
                  <a:pt x="390" y="1409"/>
                  <a:pt x="390" y="1409"/>
                </a:cubicBezTo>
                <a:cubicBezTo>
                  <a:pt x="389" y="1411"/>
                  <a:pt x="389" y="1412"/>
                  <a:pt x="389" y="1413"/>
                </a:cubicBezTo>
                <a:cubicBezTo>
                  <a:pt x="388" y="1413"/>
                  <a:pt x="388" y="1413"/>
                  <a:pt x="388" y="1413"/>
                </a:cubicBezTo>
                <a:cubicBezTo>
                  <a:pt x="388" y="1414"/>
                  <a:pt x="388" y="1415"/>
                  <a:pt x="388" y="1415"/>
                </a:cubicBezTo>
                <a:cubicBezTo>
                  <a:pt x="387" y="1416"/>
                  <a:pt x="386" y="1416"/>
                  <a:pt x="386" y="1416"/>
                </a:cubicBezTo>
                <a:cubicBezTo>
                  <a:pt x="386" y="1417"/>
                  <a:pt x="386" y="1418"/>
                  <a:pt x="386" y="1418"/>
                </a:cubicBezTo>
                <a:cubicBezTo>
                  <a:pt x="385" y="1419"/>
                  <a:pt x="384" y="1420"/>
                  <a:pt x="383" y="1420"/>
                </a:cubicBezTo>
                <a:cubicBezTo>
                  <a:pt x="383" y="1421"/>
                  <a:pt x="383" y="1422"/>
                  <a:pt x="383" y="1422"/>
                </a:cubicBezTo>
                <a:cubicBezTo>
                  <a:pt x="380" y="1424"/>
                  <a:pt x="378" y="1426"/>
                  <a:pt x="376" y="1428"/>
                </a:cubicBezTo>
                <a:cubicBezTo>
                  <a:pt x="376" y="1429"/>
                  <a:pt x="376" y="1429"/>
                  <a:pt x="376" y="1430"/>
                </a:cubicBezTo>
                <a:cubicBezTo>
                  <a:pt x="375" y="1430"/>
                  <a:pt x="374" y="1431"/>
                  <a:pt x="374" y="1431"/>
                </a:cubicBezTo>
                <a:cubicBezTo>
                  <a:pt x="374" y="1431"/>
                  <a:pt x="374" y="1432"/>
                  <a:pt x="374" y="1432"/>
                </a:cubicBezTo>
                <a:cubicBezTo>
                  <a:pt x="373" y="1432"/>
                  <a:pt x="372" y="1432"/>
                  <a:pt x="372" y="1432"/>
                </a:cubicBezTo>
                <a:cubicBezTo>
                  <a:pt x="371" y="1433"/>
                  <a:pt x="370" y="1435"/>
                  <a:pt x="369" y="1436"/>
                </a:cubicBezTo>
                <a:cubicBezTo>
                  <a:pt x="368" y="1436"/>
                  <a:pt x="367" y="1436"/>
                  <a:pt x="366" y="1436"/>
                </a:cubicBezTo>
                <a:cubicBezTo>
                  <a:pt x="366" y="1436"/>
                  <a:pt x="366" y="1437"/>
                  <a:pt x="366" y="1437"/>
                </a:cubicBezTo>
                <a:cubicBezTo>
                  <a:pt x="365" y="1437"/>
                  <a:pt x="364" y="1437"/>
                  <a:pt x="363" y="1437"/>
                </a:cubicBezTo>
                <a:cubicBezTo>
                  <a:pt x="363" y="1437"/>
                  <a:pt x="363" y="1438"/>
                  <a:pt x="363" y="1438"/>
                </a:cubicBezTo>
                <a:cubicBezTo>
                  <a:pt x="358" y="1438"/>
                  <a:pt x="353" y="1438"/>
                  <a:pt x="348" y="1438"/>
                </a:cubicBezTo>
                <a:cubicBezTo>
                  <a:pt x="340" y="1438"/>
                  <a:pt x="331" y="1438"/>
                  <a:pt x="326" y="1435"/>
                </a:cubicBezTo>
                <a:cubicBezTo>
                  <a:pt x="325" y="1434"/>
                  <a:pt x="325" y="1433"/>
                  <a:pt x="324" y="1432"/>
                </a:cubicBezTo>
                <a:cubicBezTo>
                  <a:pt x="323" y="1431"/>
                  <a:pt x="322" y="1431"/>
                  <a:pt x="321" y="1430"/>
                </a:cubicBezTo>
                <a:cubicBezTo>
                  <a:pt x="321" y="1428"/>
                  <a:pt x="320" y="1427"/>
                  <a:pt x="320" y="1425"/>
                </a:cubicBezTo>
                <a:cubicBezTo>
                  <a:pt x="317" y="1416"/>
                  <a:pt x="318" y="1406"/>
                  <a:pt x="321" y="1397"/>
                </a:cubicBezTo>
                <a:cubicBezTo>
                  <a:pt x="321" y="1393"/>
                  <a:pt x="321" y="1389"/>
                  <a:pt x="321" y="1385"/>
                </a:cubicBezTo>
                <a:cubicBezTo>
                  <a:pt x="318" y="1383"/>
                  <a:pt x="320" y="1384"/>
                  <a:pt x="319" y="1382"/>
                </a:cubicBezTo>
                <a:cubicBezTo>
                  <a:pt x="317" y="1381"/>
                  <a:pt x="316" y="1380"/>
                  <a:pt x="314" y="1378"/>
                </a:cubicBezTo>
                <a:cubicBezTo>
                  <a:pt x="314" y="1378"/>
                  <a:pt x="314" y="1378"/>
                  <a:pt x="314" y="1377"/>
                </a:cubicBezTo>
                <a:cubicBezTo>
                  <a:pt x="313" y="1377"/>
                  <a:pt x="313" y="1377"/>
                  <a:pt x="312" y="1377"/>
                </a:cubicBezTo>
                <a:cubicBezTo>
                  <a:pt x="312" y="1377"/>
                  <a:pt x="311" y="1376"/>
                  <a:pt x="311" y="1375"/>
                </a:cubicBezTo>
                <a:cubicBezTo>
                  <a:pt x="310" y="1375"/>
                  <a:pt x="310" y="1375"/>
                  <a:pt x="309" y="1375"/>
                </a:cubicBezTo>
                <a:cubicBezTo>
                  <a:pt x="309" y="1375"/>
                  <a:pt x="309" y="1375"/>
                  <a:pt x="309" y="1374"/>
                </a:cubicBezTo>
                <a:cubicBezTo>
                  <a:pt x="308" y="1373"/>
                  <a:pt x="306" y="1372"/>
                  <a:pt x="305" y="1371"/>
                </a:cubicBezTo>
                <a:cubicBezTo>
                  <a:pt x="305" y="1371"/>
                  <a:pt x="305" y="1370"/>
                  <a:pt x="305" y="1369"/>
                </a:cubicBezTo>
                <a:cubicBezTo>
                  <a:pt x="304" y="1369"/>
                  <a:pt x="304" y="1369"/>
                  <a:pt x="303" y="1368"/>
                </a:cubicBezTo>
                <a:cubicBezTo>
                  <a:pt x="303" y="1367"/>
                  <a:pt x="302" y="1366"/>
                  <a:pt x="302" y="1364"/>
                </a:cubicBezTo>
                <a:cubicBezTo>
                  <a:pt x="301" y="1364"/>
                  <a:pt x="301" y="1364"/>
                  <a:pt x="300" y="1363"/>
                </a:cubicBezTo>
                <a:cubicBezTo>
                  <a:pt x="300" y="1363"/>
                  <a:pt x="300" y="1362"/>
                  <a:pt x="300" y="1361"/>
                </a:cubicBezTo>
                <a:cubicBezTo>
                  <a:pt x="299" y="1361"/>
                  <a:pt x="298" y="1360"/>
                  <a:pt x="297" y="1359"/>
                </a:cubicBezTo>
                <a:cubicBezTo>
                  <a:pt x="297" y="1359"/>
                  <a:pt x="297" y="1358"/>
                  <a:pt x="297" y="1357"/>
                </a:cubicBezTo>
                <a:cubicBezTo>
                  <a:pt x="296" y="1356"/>
                  <a:pt x="294" y="1355"/>
                  <a:pt x="293" y="1354"/>
                </a:cubicBezTo>
                <a:cubicBezTo>
                  <a:pt x="293" y="1354"/>
                  <a:pt x="293" y="1353"/>
                  <a:pt x="293" y="1352"/>
                </a:cubicBezTo>
                <a:cubicBezTo>
                  <a:pt x="292" y="1352"/>
                  <a:pt x="292" y="1352"/>
                  <a:pt x="291" y="1351"/>
                </a:cubicBezTo>
                <a:cubicBezTo>
                  <a:pt x="291" y="1351"/>
                  <a:pt x="291" y="1351"/>
                  <a:pt x="291" y="1350"/>
                </a:cubicBezTo>
                <a:cubicBezTo>
                  <a:pt x="290" y="1350"/>
                  <a:pt x="290" y="1350"/>
                  <a:pt x="289" y="1350"/>
                </a:cubicBezTo>
                <a:cubicBezTo>
                  <a:pt x="288" y="1349"/>
                  <a:pt x="287" y="1348"/>
                  <a:pt x="286" y="1346"/>
                </a:cubicBezTo>
                <a:cubicBezTo>
                  <a:pt x="283" y="1345"/>
                  <a:pt x="277" y="1341"/>
                  <a:pt x="273" y="1344"/>
                </a:cubicBezTo>
                <a:cubicBezTo>
                  <a:pt x="269" y="1346"/>
                  <a:pt x="269" y="1358"/>
                  <a:pt x="269" y="1365"/>
                </a:cubicBezTo>
                <a:cubicBezTo>
                  <a:pt x="269" y="1367"/>
                  <a:pt x="270" y="1368"/>
                  <a:pt x="270" y="1369"/>
                </a:cubicBezTo>
                <a:cubicBezTo>
                  <a:pt x="270" y="1369"/>
                  <a:pt x="269" y="1369"/>
                  <a:pt x="269" y="1369"/>
                </a:cubicBezTo>
                <a:cubicBezTo>
                  <a:pt x="268" y="1372"/>
                  <a:pt x="265" y="1373"/>
                  <a:pt x="264" y="1374"/>
                </a:cubicBezTo>
                <a:cubicBezTo>
                  <a:pt x="264" y="1375"/>
                  <a:pt x="264" y="1376"/>
                  <a:pt x="264" y="1376"/>
                </a:cubicBezTo>
                <a:cubicBezTo>
                  <a:pt x="263" y="1377"/>
                  <a:pt x="261" y="1378"/>
                  <a:pt x="260" y="1379"/>
                </a:cubicBezTo>
                <a:cubicBezTo>
                  <a:pt x="259" y="1380"/>
                  <a:pt x="259" y="1381"/>
                  <a:pt x="258" y="1382"/>
                </a:cubicBezTo>
                <a:cubicBezTo>
                  <a:pt x="258" y="1382"/>
                  <a:pt x="257" y="1382"/>
                  <a:pt x="257" y="1382"/>
                </a:cubicBezTo>
                <a:cubicBezTo>
                  <a:pt x="257" y="1383"/>
                  <a:pt x="257" y="1384"/>
                  <a:pt x="257" y="1384"/>
                </a:cubicBezTo>
                <a:cubicBezTo>
                  <a:pt x="256" y="1385"/>
                  <a:pt x="255" y="1386"/>
                  <a:pt x="253" y="1387"/>
                </a:cubicBezTo>
                <a:cubicBezTo>
                  <a:pt x="253" y="1388"/>
                  <a:pt x="253" y="1389"/>
                  <a:pt x="253" y="1389"/>
                </a:cubicBezTo>
                <a:cubicBezTo>
                  <a:pt x="252" y="1390"/>
                  <a:pt x="251" y="1391"/>
                  <a:pt x="250" y="1391"/>
                </a:cubicBezTo>
                <a:cubicBezTo>
                  <a:pt x="250" y="1394"/>
                  <a:pt x="249" y="1397"/>
                  <a:pt x="248" y="1400"/>
                </a:cubicBezTo>
                <a:cubicBezTo>
                  <a:pt x="249" y="1400"/>
                  <a:pt x="249" y="1400"/>
                  <a:pt x="249" y="1400"/>
                </a:cubicBezTo>
                <a:cubicBezTo>
                  <a:pt x="249" y="1402"/>
                  <a:pt x="249" y="1403"/>
                  <a:pt x="249" y="1404"/>
                </a:cubicBezTo>
                <a:cubicBezTo>
                  <a:pt x="250" y="1404"/>
                  <a:pt x="250" y="1404"/>
                  <a:pt x="250" y="1404"/>
                </a:cubicBezTo>
                <a:cubicBezTo>
                  <a:pt x="250" y="1405"/>
                  <a:pt x="250" y="1406"/>
                  <a:pt x="250" y="1406"/>
                </a:cubicBezTo>
                <a:cubicBezTo>
                  <a:pt x="251" y="1406"/>
                  <a:pt x="251" y="1406"/>
                  <a:pt x="251" y="1406"/>
                </a:cubicBezTo>
                <a:cubicBezTo>
                  <a:pt x="251" y="1407"/>
                  <a:pt x="251" y="1408"/>
                  <a:pt x="251" y="1408"/>
                </a:cubicBezTo>
                <a:cubicBezTo>
                  <a:pt x="252" y="1409"/>
                  <a:pt x="253" y="1409"/>
                  <a:pt x="253" y="1409"/>
                </a:cubicBezTo>
                <a:cubicBezTo>
                  <a:pt x="253" y="1411"/>
                  <a:pt x="254" y="1412"/>
                  <a:pt x="254" y="1413"/>
                </a:cubicBezTo>
                <a:cubicBezTo>
                  <a:pt x="255" y="1414"/>
                  <a:pt x="255" y="1414"/>
                  <a:pt x="256" y="1414"/>
                </a:cubicBezTo>
                <a:cubicBezTo>
                  <a:pt x="256" y="1415"/>
                  <a:pt x="256" y="1416"/>
                  <a:pt x="256" y="1416"/>
                </a:cubicBezTo>
                <a:cubicBezTo>
                  <a:pt x="257" y="1417"/>
                  <a:pt x="257" y="1417"/>
                  <a:pt x="258" y="1417"/>
                </a:cubicBezTo>
                <a:cubicBezTo>
                  <a:pt x="260" y="1420"/>
                  <a:pt x="261" y="1423"/>
                  <a:pt x="261" y="1428"/>
                </a:cubicBezTo>
                <a:cubicBezTo>
                  <a:pt x="259" y="1429"/>
                  <a:pt x="258" y="1430"/>
                  <a:pt x="253" y="1430"/>
                </a:cubicBezTo>
                <a:cubicBezTo>
                  <a:pt x="253" y="1430"/>
                  <a:pt x="253" y="1429"/>
                  <a:pt x="253" y="1429"/>
                </a:cubicBezTo>
                <a:cubicBezTo>
                  <a:pt x="252" y="1429"/>
                  <a:pt x="251" y="1429"/>
                  <a:pt x="250" y="1429"/>
                </a:cubicBezTo>
                <a:cubicBezTo>
                  <a:pt x="250" y="1428"/>
                  <a:pt x="250" y="1428"/>
                  <a:pt x="249" y="1427"/>
                </a:cubicBezTo>
                <a:cubicBezTo>
                  <a:pt x="249" y="1427"/>
                  <a:pt x="248" y="1427"/>
                  <a:pt x="247" y="1427"/>
                </a:cubicBezTo>
                <a:cubicBezTo>
                  <a:pt x="247" y="1426"/>
                  <a:pt x="247" y="1426"/>
                  <a:pt x="246" y="1425"/>
                </a:cubicBezTo>
                <a:cubicBezTo>
                  <a:pt x="246" y="1425"/>
                  <a:pt x="245" y="1425"/>
                  <a:pt x="244" y="1425"/>
                </a:cubicBezTo>
                <a:cubicBezTo>
                  <a:pt x="244" y="1424"/>
                  <a:pt x="243" y="1423"/>
                  <a:pt x="242" y="1422"/>
                </a:cubicBezTo>
                <a:cubicBezTo>
                  <a:pt x="242" y="1422"/>
                  <a:pt x="241" y="1422"/>
                  <a:pt x="240" y="1422"/>
                </a:cubicBezTo>
                <a:cubicBezTo>
                  <a:pt x="240" y="1421"/>
                  <a:pt x="239" y="1420"/>
                  <a:pt x="238" y="1419"/>
                </a:cubicBezTo>
                <a:cubicBezTo>
                  <a:pt x="238" y="1419"/>
                  <a:pt x="237" y="1419"/>
                  <a:pt x="236" y="1419"/>
                </a:cubicBezTo>
                <a:cubicBezTo>
                  <a:pt x="236" y="1418"/>
                  <a:pt x="235" y="1417"/>
                  <a:pt x="234" y="1416"/>
                </a:cubicBezTo>
                <a:cubicBezTo>
                  <a:pt x="234" y="1416"/>
                  <a:pt x="233" y="1416"/>
                  <a:pt x="232" y="1416"/>
                </a:cubicBezTo>
                <a:cubicBezTo>
                  <a:pt x="232" y="1415"/>
                  <a:pt x="231" y="1414"/>
                  <a:pt x="230" y="1413"/>
                </a:cubicBezTo>
                <a:cubicBezTo>
                  <a:pt x="230" y="1413"/>
                  <a:pt x="229" y="1413"/>
                  <a:pt x="228" y="1413"/>
                </a:cubicBezTo>
                <a:cubicBezTo>
                  <a:pt x="228" y="1413"/>
                  <a:pt x="228" y="1412"/>
                  <a:pt x="227" y="1411"/>
                </a:cubicBezTo>
                <a:cubicBezTo>
                  <a:pt x="227" y="1411"/>
                  <a:pt x="226" y="1411"/>
                  <a:pt x="225" y="1411"/>
                </a:cubicBezTo>
                <a:cubicBezTo>
                  <a:pt x="225" y="1411"/>
                  <a:pt x="225" y="1410"/>
                  <a:pt x="224" y="1409"/>
                </a:cubicBezTo>
                <a:cubicBezTo>
                  <a:pt x="220" y="1407"/>
                  <a:pt x="215" y="1405"/>
                  <a:pt x="210" y="1402"/>
                </a:cubicBezTo>
                <a:cubicBezTo>
                  <a:pt x="204" y="1400"/>
                  <a:pt x="189" y="1405"/>
                  <a:pt x="185" y="1407"/>
                </a:cubicBezTo>
                <a:cubicBezTo>
                  <a:pt x="185" y="1408"/>
                  <a:pt x="185" y="1409"/>
                  <a:pt x="184" y="1409"/>
                </a:cubicBezTo>
                <a:cubicBezTo>
                  <a:pt x="183" y="1410"/>
                  <a:pt x="182" y="1410"/>
                  <a:pt x="180" y="1410"/>
                </a:cubicBezTo>
                <a:cubicBezTo>
                  <a:pt x="180" y="1411"/>
                  <a:pt x="180" y="1412"/>
                  <a:pt x="179" y="1412"/>
                </a:cubicBezTo>
                <a:cubicBezTo>
                  <a:pt x="179" y="1412"/>
                  <a:pt x="178" y="1412"/>
                  <a:pt x="177" y="1412"/>
                </a:cubicBezTo>
                <a:cubicBezTo>
                  <a:pt x="177" y="1413"/>
                  <a:pt x="177" y="1413"/>
                  <a:pt x="177" y="1413"/>
                </a:cubicBezTo>
                <a:cubicBezTo>
                  <a:pt x="176" y="1414"/>
                  <a:pt x="175" y="1414"/>
                  <a:pt x="175" y="1414"/>
                </a:cubicBezTo>
                <a:cubicBezTo>
                  <a:pt x="174" y="1415"/>
                  <a:pt x="174" y="1416"/>
                  <a:pt x="174" y="1416"/>
                </a:cubicBezTo>
                <a:cubicBezTo>
                  <a:pt x="173" y="1416"/>
                  <a:pt x="172" y="1416"/>
                  <a:pt x="172" y="1416"/>
                </a:cubicBezTo>
                <a:cubicBezTo>
                  <a:pt x="171" y="1418"/>
                  <a:pt x="170" y="1419"/>
                  <a:pt x="169" y="1420"/>
                </a:cubicBezTo>
                <a:cubicBezTo>
                  <a:pt x="168" y="1420"/>
                  <a:pt x="167" y="1420"/>
                  <a:pt x="167" y="1420"/>
                </a:cubicBezTo>
                <a:cubicBezTo>
                  <a:pt x="166" y="1422"/>
                  <a:pt x="165" y="1423"/>
                  <a:pt x="164" y="1424"/>
                </a:cubicBezTo>
                <a:cubicBezTo>
                  <a:pt x="163" y="1424"/>
                  <a:pt x="162" y="1424"/>
                  <a:pt x="162" y="1424"/>
                </a:cubicBezTo>
                <a:cubicBezTo>
                  <a:pt x="161" y="1425"/>
                  <a:pt x="160" y="1427"/>
                  <a:pt x="159" y="1428"/>
                </a:cubicBezTo>
                <a:cubicBezTo>
                  <a:pt x="158" y="1428"/>
                  <a:pt x="157" y="1428"/>
                  <a:pt x="157" y="1428"/>
                </a:cubicBezTo>
                <a:cubicBezTo>
                  <a:pt x="156" y="1429"/>
                  <a:pt x="156" y="1429"/>
                  <a:pt x="156" y="1430"/>
                </a:cubicBezTo>
                <a:cubicBezTo>
                  <a:pt x="155" y="1430"/>
                  <a:pt x="154" y="1430"/>
                  <a:pt x="154" y="1430"/>
                </a:cubicBezTo>
                <a:cubicBezTo>
                  <a:pt x="153" y="1431"/>
                  <a:pt x="153" y="1431"/>
                  <a:pt x="153" y="1432"/>
                </a:cubicBezTo>
                <a:cubicBezTo>
                  <a:pt x="152" y="1432"/>
                  <a:pt x="152" y="1432"/>
                  <a:pt x="152" y="1432"/>
                </a:cubicBezTo>
                <a:cubicBezTo>
                  <a:pt x="152" y="1433"/>
                  <a:pt x="152" y="1433"/>
                  <a:pt x="152" y="1434"/>
                </a:cubicBezTo>
                <a:cubicBezTo>
                  <a:pt x="151" y="1434"/>
                  <a:pt x="151" y="1434"/>
                  <a:pt x="151" y="1434"/>
                </a:cubicBezTo>
                <a:cubicBezTo>
                  <a:pt x="151" y="1435"/>
                  <a:pt x="151" y="1435"/>
                  <a:pt x="151" y="1436"/>
                </a:cubicBezTo>
                <a:cubicBezTo>
                  <a:pt x="148" y="1440"/>
                  <a:pt x="146" y="1445"/>
                  <a:pt x="146" y="1451"/>
                </a:cubicBezTo>
                <a:cubicBezTo>
                  <a:pt x="142" y="1450"/>
                  <a:pt x="138" y="1448"/>
                  <a:pt x="135" y="1447"/>
                </a:cubicBezTo>
                <a:cubicBezTo>
                  <a:pt x="135" y="1447"/>
                  <a:pt x="135" y="1446"/>
                  <a:pt x="135" y="1446"/>
                </a:cubicBezTo>
                <a:cubicBezTo>
                  <a:pt x="134" y="1446"/>
                  <a:pt x="133" y="1446"/>
                  <a:pt x="133" y="1446"/>
                </a:cubicBezTo>
                <a:cubicBezTo>
                  <a:pt x="133" y="1446"/>
                  <a:pt x="133" y="1445"/>
                  <a:pt x="133" y="1445"/>
                </a:cubicBezTo>
                <a:cubicBezTo>
                  <a:pt x="131" y="1445"/>
                  <a:pt x="130" y="1444"/>
                  <a:pt x="129" y="1444"/>
                </a:cubicBezTo>
                <a:cubicBezTo>
                  <a:pt x="128" y="1443"/>
                  <a:pt x="128" y="1443"/>
                  <a:pt x="128" y="1442"/>
                </a:cubicBezTo>
                <a:cubicBezTo>
                  <a:pt x="127" y="1442"/>
                  <a:pt x="126" y="1442"/>
                  <a:pt x="126" y="1442"/>
                </a:cubicBezTo>
                <a:cubicBezTo>
                  <a:pt x="124" y="1440"/>
                  <a:pt x="123" y="1439"/>
                  <a:pt x="122" y="1437"/>
                </a:cubicBezTo>
                <a:cubicBezTo>
                  <a:pt x="121" y="1436"/>
                  <a:pt x="120" y="1436"/>
                  <a:pt x="119" y="1435"/>
                </a:cubicBezTo>
                <a:cubicBezTo>
                  <a:pt x="119" y="1434"/>
                  <a:pt x="119" y="1434"/>
                  <a:pt x="119" y="1433"/>
                </a:cubicBezTo>
                <a:cubicBezTo>
                  <a:pt x="118" y="1433"/>
                  <a:pt x="117" y="1432"/>
                  <a:pt x="117" y="1432"/>
                </a:cubicBezTo>
                <a:cubicBezTo>
                  <a:pt x="117" y="1431"/>
                  <a:pt x="117" y="1431"/>
                  <a:pt x="117" y="1430"/>
                </a:cubicBezTo>
                <a:cubicBezTo>
                  <a:pt x="116" y="1430"/>
                  <a:pt x="116" y="1430"/>
                  <a:pt x="116" y="1430"/>
                </a:cubicBezTo>
                <a:cubicBezTo>
                  <a:pt x="116" y="1429"/>
                  <a:pt x="116" y="1429"/>
                  <a:pt x="116" y="1428"/>
                </a:cubicBezTo>
                <a:cubicBezTo>
                  <a:pt x="115" y="1428"/>
                  <a:pt x="115" y="1428"/>
                  <a:pt x="115" y="1428"/>
                </a:cubicBezTo>
                <a:cubicBezTo>
                  <a:pt x="115" y="1427"/>
                  <a:pt x="115" y="1427"/>
                  <a:pt x="115" y="1426"/>
                </a:cubicBezTo>
                <a:cubicBezTo>
                  <a:pt x="114" y="1426"/>
                  <a:pt x="114" y="1426"/>
                  <a:pt x="114" y="1426"/>
                </a:cubicBezTo>
                <a:cubicBezTo>
                  <a:pt x="114" y="1425"/>
                  <a:pt x="114" y="1425"/>
                  <a:pt x="114" y="1424"/>
                </a:cubicBezTo>
                <a:cubicBezTo>
                  <a:pt x="113" y="1424"/>
                  <a:pt x="112" y="1424"/>
                  <a:pt x="112" y="1423"/>
                </a:cubicBezTo>
                <a:cubicBezTo>
                  <a:pt x="111" y="1421"/>
                  <a:pt x="110" y="1419"/>
                  <a:pt x="110" y="1417"/>
                </a:cubicBezTo>
                <a:cubicBezTo>
                  <a:pt x="109" y="1417"/>
                  <a:pt x="108" y="1417"/>
                  <a:pt x="108" y="1416"/>
                </a:cubicBezTo>
                <a:cubicBezTo>
                  <a:pt x="107" y="1415"/>
                  <a:pt x="107" y="1414"/>
                  <a:pt x="107" y="1412"/>
                </a:cubicBezTo>
                <a:cubicBezTo>
                  <a:pt x="106" y="1412"/>
                  <a:pt x="105" y="1411"/>
                  <a:pt x="104" y="1410"/>
                </a:cubicBezTo>
                <a:cubicBezTo>
                  <a:pt x="104" y="1410"/>
                  <a:pt x="104" y="1409"/>
                  <a:pt x="104" y="1408"/>
                </a:cubicBezTo>
                <a:cubicBezTo>
                  <a:pt x="103" y="1408"/>
                  <a:pt x="102" y="1407"/>
                  <a:pt x="101" y="1406"/>
                </a:cubicBezTo>
                <a:cubicBezTo>
                  <a:pt x="101" y="1406"/>
                  <a:pt x="101" y="1405"/>
                  <a:pt x="101" y="1404"/>
                </a:cubicBezTo>
                <a:cubicBezTo>
                  <a:pt x="99" y="1403"/>
                  <a:pt x="97" y="1401"/>
                  <a:pt x="95" y="1399"/>
                </a:cubicBezTo>
                <a:cubicBezTo>
                  <a:pt x="95" y="1399"/>
                  <a:pt x="94" y="1398"/>
                  <a:pt x="94" y="1397"/>
                </a:cubicBezTo>
                <a:cubicBezTo>
                  <a:pt x="84" y="1390"/>
                  <a:pt x="69" y="1389"/>
                  <a:pt x="52" y="1389"/>
                </a:cubicBezTo>
                <a:cubicBezTo>
                  <a:pt x="47" y="1389"/>
                  <a:pt x="41" y="1389"/>
                  <a:pt x="36" y="1389"/>
                </a:cubicBezTo>
                <a:cubicBezTo>
                  <a:pt x="36" y="1390"/>
                  <a:pt x="36" y="1390"/>
                  <a:pt x="36" y="1390"/>
                </a:cubicBezTo>
                <a:cubicBezTo>
                  <a:pt x="31" y="1391"/>
                  <a:pt x="25" y="1391"/>
                  <a:pt x="20" y="1391"/>
                </a:cubicBezTo>
                <a:cubicBezTo>
                  <a:pt x="20" y="1383"/>
                  <a:pt x="20" y="1372"/>
                  <a:pt x="21" y="1365"/>
                </a:cubicBezTo>
                <a:cubicBezTo>
                  <a:pt x="23" y="1365"/>
                  <a:pt x="24" y="1365"/>
                  <a:pt x="26" y="1364"/>
                </a:cubicBezTo>
                <a:cubicBezTo>
                  <a:pt x="28" y="1366"/>
                  <a:pt x="38" y="1369"/>
                  <a:pt x="42" y="1368"/>
                </a:cubicBezTo>
                <a:cubicBezTo>
                  <a:pt x="42" y="1368"/>
                  <a:pt x="42" y="1368"/>
                  <a:pt x="42" y="1367"/>
                </a:cubicBezTo>
                <a:cubicBezTo>
                  <a:pt x="44" y="1367"/>
                  <a:pt x="46" y="1367"/>
                  <a:pt x="48" y="1367"/>
                </a:cubicBezTo>
                <a:cubicBezTo>
                  <a:pt x="48" y="1367"/>
                  <a:pt x="48" y="1367"/>
                  <a:pt x="48" y="1366"/>
                </a:cubicBezTo>
                <a:cubicBezTo>
                  <a:pt x="49" y="1366"/>
                  <a:pt x="51" y="1366"/>
                  <a:pt x="52" y="1366"/>
                </a:cubicBezTo>
                <a:cubicBezTo>
                  <a:pt x="52" y="1366"/>
                  <a:pt x="52" y="1366"/>
                  <a:pt x="52" y="1365"/>
                </a:cubicBezTo>
                <a:cubicBezTo>
                  <a:pt x="54" y="1365"/>
                  <a:pt x="56" y="1364"/>
                  <a:pt x="58" y="1363"/>
                </a:cubicBezTo>
                <a:cubicBezTo>
                  <a:pt x="59" y="1362"/>
                  <a:pt x="61" y="1360"/>
                  <a:pt x="62" y="1358"/>
                </a:cubicBezTo>
                <a:cubicBezTo>
                  <a:pt x="63" y="1358"/>
                  <a:pt x="63" y="1358"/>
                  <a:pt x="64" y="1357"/>
                </a:cubicBezTo>
                <a:cubicBezTo>
                  <a:pt x="64" y="1357"/>
                  <a:pt x="64" y="1356"/>
                  <a:pt x="64" y="1355"/>
                </a:cubicBezTo>
                <a:cubicBezTo>
                  <a:pt x="65" y="1355"/>
                  <a:pt x="65" y="1355"/>
                  <a:pt x="66" y="1354"/>
                </a:cubicBezTo>
                <a:cubicBezTo>
                  <a:pt x="66" y="1354"/>
                  <a:pt x="66" y="1353"/>
                  <a:pt x="66" y="1352"/>
                </a:cubicBezTo>
                <a:cubicBezTo>
                  <a:pt x="67" y="1352"/>
                  <a:pt x="67" y="1352"/>
                  <a:pt x="68" y="1351"/>
                </a:cubicBezTo>
                <a:cubicBezTo>
                  <a:pt x="68" y="1351"/>
                  <a:pt x="68" y="1350"/>
                  <a:pt x="68" y="1349"/>
                </a:cubicBezTo>
                <a:cubicBezTo>
                  <a:pt x="68" y="1349"/>
                  <a:pt x="69" y="1349"/>
                  <a:pt x="69" y="1349"/>
                </a:cubicBezTo>
                <a:cubicBezTo>
                  <a:pt x="69" y="1349"/>
                  <a:pt x="69" y="1348"/>
                  <a:pt x="69" y="1347"/>
                </a:cubicBezTo>
                <a:cubicBezTo>
                  <a:pt x="69" y="1347"/>
                  <a:pt x="70" y="1347"/>
                  <a:pt x="70" y="1347"/>
                </a:cubicBezTo>
                <a:cubicBezTo>
                  <a:pt x="70" y="1345"/>
                  <a:pt x="71" y="1344"/>
                  <a:pt x="71" y="1342"/>
                </a:cubicBezTo>
                <a:cubicBezTo>
                  <a:pt x="72" y="1339"/>
                  <a:pt x="73" y="1331"/>
                  <a:pt x="72" y="1327"/>
                </a:cubicBezTo>
                <a:cubicBezTo>
                  <a:pt x="69" y="1317"/>
                  <a:pt x="60" y="1307"/>
                  <a:pt x="53" y="1301"/>
                </a:cubicBezTo>
                <a:cubicBezTo>
                  <a:pt x="51" y="1299"/>
                  <a:pt x="49" y="1297"/>
                  <a:pt x="47" y="1296"/>
                </a:cubicBezTo>
                <a:cubicBezTo>
                  <a:pt x="46" y="1293"/>
                  <a:pt x="45" y="1290"/>
                  <a:pt x="44" y="1287"/>
                </a:cubicBezTo>
                <a:cubicBezTo>
                  <a:pt x="43" y="1284"/>
                  <a:pt x="45" y="1278"/>
                  <a:pt x="45" y="1277"/>
                </a:cubicBezTo>
                <a:cubicBezTo>
                  <a:pt x="45" y="1274"/>
                  <a:pt x="45" y="1271"/>
                  <a:pt x="45" y="1268"/>
                </a:cubicBezTo>
                <a:cubicBezTo>
                  <a:pt x="48" y="1258"/>
                  <a:pt x="52" y="1240"/>
                  <a:pt x="46" y="1231"/>
                </a:cubicBezTo>
                <a:cubicBezTo>
                  <a:pt x="46" y="1231"/>
                  <a:pt x="45" y="1231"/>
                  <a:pt x="45" y="1231"/>
                </a:cubicBezTo>
                <a:cubicBezTo>
                  <a:pt x="44" y="1230"/>
                  <a:pt x="43" y="1228"/>
                  <a:pt x="42" y="1227"/>
                </a:cubicBezTo>
                <a:cubicBezTo>
                  <a:pt x="41" y="1227"/>
                  <a:pt x="41" y="1227"/>
                  <a:pt x="40" y="1227"/>
                </a:cubicBezTo>
                <a:cubicBezTo>
                  <a:pt x="39" y="1226"/>
                  <a:pt x="39" y="1225"/>
                  <a:pt x="38" y="1224"/>
                </a:cubicBezTo>
                <a:cubicBezTo>
                  <a:pt x="37" y="1224"/>
                  <a:pt x="35" y="1223"/>
                  <a:pt x="34" y="1223"/>
                </a:cubicBezTo>
                <a:cubicBezTo>
                  <a:pt x="34" y="1222"/>
                  <a:pt x="33" y="1222"/>
                  <a:pt x="33" y="1221"/>
                </a:cubicBezTo>
                <a:cubicBezTo>
                  <a:pt x="32" y="1221"/>
                  <a:pt x="30" y="1220"/>
                  <a:pt x="29" y="1220"/>
                </a:cubicBezTo>
                <a:cubicBezTo>
                  <a:pt x="29" y="1220"/>
                  <a:pt x="29" y="1219"/>
                  <a:pt x="29" y="1219"/>
                </a:cubicBezTo>
                <a:cubicBezTo>
                  <a:pt x="28" y="1219"/>
                  <a:pt x="26" y="1218"/>
                  <a:pt x="25" y="1218"/>
                </a:cubicBezTo>
                <a:cubicBezTo>
                  <a:pt x="25" y="1218"/>
                  <a:pt x="25" y="1217"/>
                  <a:pt x="25" y="1217"/>
                </a:cubicBezTo>
                <a:cubicBezTo>
                  <a:pt x="23" y="1217"/>
                  <a:pt x="22" y="1216"/>
                  <a:pt x="20" y="1216"/>
                </a:cubicBezTo>
                <a:cubicBezTo>
                  <a:pt x="20" y="1216"/>
                  <a:pt x="20" y="1215"/>
                  <a:pt x="20" y="1215"/>
                </a:cubicBezTo>
                <a:cubicBezTo>
                  <a:pt x="18" y="1215"/>
                  <a:pt x="17" y="1214"/>
                  <a:pt x="15" y="1214"/>
                </a:cubicBezTo>
                <a:cubicBezTo>
                  <a:pt x="15" y="1214"/>
                  <a:pt x="15" y="1213"/>
                  <a:pt x="15" y="1213"/>
                </a:cubicBezTo>
                <a:cubicBezTo>
                  <a:pt x="10" y="1210"/>
                  <a:pt x="4" y="1211"/>
                  <a:pt x="2" y="1204"/>
                </a:cubicBezTo>
                <a:cubicBezTo>
                  <a:pt x="1" y="1203"/>
                  <a:pt x="0" y="1197"/>
                  <a:pt x="1" y="1194"/>
                </a:cubicBezTo>
                <a:cubicBezTo>
                  <a:pt x="2" y="1194"/>
                  <a:pt x="2" y="1194"/>
                  <a:pt x="2" y="1194"/>
                </a:cubicBezTo>
                <a:cubicBezTo>
                  <a:pt x="2" y="1193"/>
                  <a:pt x="2" y="1192"/>
                  <a:pt x="2" y="1191"/>
                </a:cubicBezTo>
                <a:cubicBezTo>
                  <a:pt x="3" y="1191"/>
                  <a:pt x="3" y="1191"/>
                  <a:pt x="3" y="1191"/>
                </a:cubicBezTo>
                <a:cubicBezTo>
                  <a:pt x="3" y="1190"/>
                  <a:pt x="3" y="1189"/>
                  <a:pt x="3" y="1188"/>
                </a:cubicBezTo>
                <a:cubicBezTo>
                  <a:pt x="4" y="1188"/>
                  <a:pt x="4" y="1188"/>
                  <a:pt x="4" y="1188"/>
                </a:cubicBezTo>
                <a:cubicBezTo>
                  <a:pt x="4" y="1187"/>
                  <a:pt x="4" y="1186"/>
                  <a:pt x="4" y="1185"/>
                </a:cubicBezTo>
                <a:cubicBezTo>
                  <a:pt x="5" y="1185"/>
                  <a:pt x="5" y="1185"/>
                  <a:pt x="5" y="1185"/>
                </a:cubicBezTo>
                <a:cubicBezTo>
                  <a:pt x="5" y="1184"/>
                  <a:pt x="5" y="1183"/>
                  <a:pt x="5" y="1182"/>
                </a:cubicBezTo>
                <a:cubicBezTo>
                  <a:pt x="6" y="1182"/>
                  <a:pt x="6" y="1182"/>
                  <a:pt x="6" y="1182"/>
                </a:cubicBezTo>
                <a:cubicBezTo>
                  <a:pt x="6" y="1182"/>
                  <a:pt x="6" y="1181"/>
                  <a:pt x="6" y="1180"/>
                </a:cubicBezTo>
                <a:cubicBezTo>
                  <a:pt x="7" y="1180"/>
                  <a:pt x="7" y="1180"/>
                  <a:pt x="7" y="1180"/>
                </a:cubicBezTo>
                <a:cubicBezTo>
                  <a:pt x="8" y="1178"/>
                  <a:pt x="8" y="1176"/>
                  <a:pt x="8" y="1174"/>
                </a:cubicBezTo>
                <a:cubicBezTo>
                  <a:pt x="9" y="1174"/>
                  <a:pt x="9" y="1174"/>
                  <a:pt x="9" y="1174"/>
                </a:cubicBezTo>
                <a:cubicBezTo>
                  <a:pt x="9" y="1173"/>
                  <a:pt x="9" y="1172"/>
                  <a:pt x="9" y="1170"/>
                </a:cubicBezTo>
                <a:cubicBezTo>
                  <a:pt x="10" y="1170"/>
                  <a:pt x="10" y="1170"/>
                  <a:pt x="10" y="1170"/>
                </a:cubicBezTo>
                <a:cubicBezTo>
                  <a:pt x="10" y="1168"/>
                  <a:pt x="10" y="1166"/>
                  <a:pt x="10" y="1164"/>
                </a:cubicBezTo>
                <a:cubicBezTo>
                  <a:pt x="11" y="1164"/>
                  <a:pt x="11" y="1164"/>
                  <a:pt x="11" y="1164"/>
                </a:cubicBezTo>
                <a:cubicBezTo>
                  <a:pt x="12" y="1163"/>
                  <a:pt x="12" y="1162"/>
                  <a:pt x="12" y="1161"/>
                </a:cubicBezTo>
                <a:cubicBezTo>
                  <a:pt x="14" y="1162"/>
                  <a:pt x="13" y="1161"/>
                  <a:pt x="14" y="1162"/>
                </a:cubicBezTo>
                <a:cubicBezTo>
                  <a:pt x="18" y="1163"/>
                  <a:pt x="22" y="1167"/>
                  <a:pt x="24" y="1169"/>
                </a:cubicBezTo>
                <a:cubicBezTo>
                  <a:pt x="24" y="1170"/>
                  <a:pt x="25" y="1171"/>
                  <a:pt x="25" y="1171"/>
                </a:cubicBezTo>
                <a:cubicBezTo>
                  <a:pt x="26" y="1171"/>
                  <a:pt x="26" y="1171"/>
                  <a:pt x="27" y="1171"/>
                </a:cubicBezTo>
                <a:cubicBezTo>
                  <a:pt x="27" y="1172"/>
                  <a:pt x="27" y="1172"/>
                  <a:pt x="27" y="1172"/>
                </a:cubicBezTo>
                <a:cubicBezTo>
                  <a:pt x="28" y="1173"/>
                  <a:pt x="29" y="1173"/>
                  <a:pt x="30" y="1174"/>
                </a:cubicBezTo>
                <a:cubicBezTo>
                  <a:pt x="48" y="1175"/>
                  <a:pt x="57" y="1166"/>
                  <a:pt x="64" y="1156"/>
                </a:cubicBezTo>
                <a:cubicBezTo>
                  <a:pt x="66" y="1154"/>
                  <a:pt x="69" y="1152"/>
                  <a:pt x="71" y="1150"/>
                </a:cubicBezTo>
                <a:cubicBezTo>
                  <a:pt x="71" y="1150"/>
                  <a:pt x="71" y="1149"/>
                  <a:pt x="71" y="1148"/>
                </a:cubicBezTo>
                <a:cubicBezTo>
                  <a:pt x="72" y="1148"/>
                  <a:pt x="72" y="1148"/>
                  <a:pt x="73" y="1147"/>
                </a:cubicBezTo>
                <a:cubicBezTo>
                  <a:pt x="75" y="1144"/>
                  <a:pt x="78" y="1138"/>
                  <a:pt x="76" y="1133"/>
                </a:cubicBezTo>
                <a:cubicBezTo>
                  <a:pt x="76" y="1133"/>
                  <a:pt x="75" y="1133"/>
                  <a:pt x="75" y="1133"/>
                </a:cubicBezTo>
                <a:cubicBezTo>
                  <a:pt x="75" y="1133"/>
                  <a:pt x="75" y="1132"/>
                  <a:pt x="75" y="1131"/>
                </a:cubicBezTo>
                <a:cubicBezTo>
                  <a:pt x="73" y="1130"/>
                  <a:pt x="72" y="1129"/>
                  <a:pt x="70" y="1127"/>
                </a:cubicBezTo>
                <a:cubicBezTo>
                  <a:pt x="70" y="1127"/>
                  <a:pt x="70" y="1126"/>
                  <a:pt x="70" y="1125"/>
                </a:cubicBezTo>
                <a:cubicBezTo>
                  <a:pt x="70" y="1125"/>
                  <a:pt x="69" y="1125"/>
                  <a:pt x="69" y="1125"/>
                </a:cubicBezTo>
                <a:cubicBezTo>
                  <a:pt x="68" y="1124"/>
                  <a:pt x="68" y="1123"/>
                  <a:pt x="67" y="1122"/>
                </a:cubicBezTo>
                <a:cubicBezTo>
                  <a:pt x="67" y="1122"/>
                  <a:pt x="67" y="1122"/>
                  <a:pt x="67" y="1121"/>
                </a:cubicBezTo>
                <a:cubicBezTo>
                  <a:pt x="67" y="1121"/>
                  <a:pt x="68" y="1121"/>
                  <a:pt x="68" y="1121"/>
                </a:cubicBezTo>
                <a:cubicBezTo>
                  <a:pt x="68" y="1121"/>
                  <a:pt x="68" y="1121"/>
                  <a:pt x="68" y="1120"/>
                </a:cubicBezTo>
                <a:cubicBezTo>
                  <a:pt x="69" y="1120"/>
                  <a:pt x="70" y="1120"/>
                  <a:pt x="71" y="1120"/>
                </a:cubicBezTo>
                <a:cubicBezTo>
                  <a:pt x="71" y="1120"/>
                  <a:pt x="72" y="1119"/>
                  <a:pt x="72" y="1118"/>
                </a:cubicBezTo>
                <a:cubicBezTo>
                  <a:pt x="73" y="1118"/>
                  <a:pt x="73" y="1118"/>
                  <a:pt x="74" y="1118"/>
                </a:cubicBezTo>
                <a:cubicBezTo>
                  <a:pt x="74" y="1118"/>
                  <a:pt x="75" y="1117"/>
                  <a:pt x="75" y="1116"/>
                </a:cubicBezTo>
                <a:cubicBezTo>
                  <a:pt x="77" y="1115"/>
                  <a:pt x="78" y="1114"/>
                  <a:pt x="80" y="1112"/>
                </a:cubicBezTo>
                <a:cubicBezTo>
                  <a:pt x="80" y="1111"/>
                  <a:pt x="81" y="1110"/>
                  <a:pt x="81" y="1108"/>
                </a:cubicBezTo>
                <a:cubicBezTo>
                  <a:pt x="81" y="1108"/>
                  <a:pt x="82" y="1108"/>
                  <a:pt x="82" y="1108"/>
                </a:cubicBezTo>
                <a:cubicBezTo>
                  <a:pt x="82" y="1107"/>
                  <a:pt x="82" y="1106"/>
                  <a:pt x="82" y="1106"/>
                </a:cubicBezTo>
                <a:cubicBezTo>
                  <a:pt x="82" y="1106"/>
                  <a:pt x="83" y="1106"/>
                  <a:pt x="83" y="1106"/>
                </a:cubicBezTo>
                <a:cubicBezTo>
                  <a:pt x="83" y="1104"/>
                  <a:pt x="83" y="1102"/>
                  <a:pt x="83" y="1100"/>
                </a:cubicBezTo>
                <a:cubicBezTo>
                  <a:pt x="84" y="1096"/>
                  <a:pt x="85" y="1079"/>
                  <a:pt x="84" y="1075"/>
                </a:cubicBezTo>
                <a:cubicBezTo>
                  <a:pt x="84" y="1075"/>
                  <a:pt x="83" y="1075"/>
                  <a:pt x="83" y="1075"/>
                </a:cubicBezTo>
                <a:cubicBezTo>
                  <a:pt x="83" y="1071"/>
                  <a:pt x="83" y="1067"/>
                  <a:pt x="83" y="1064"/>
                </a:cubicBezTo>
                <a:cubicBezTo>
                  <a:pt x="83" y="1064"/>
                  <a:pt x="82" y="1064"/>
                  <a:pt x="82" y="1064"/>
                </a:cubicBezTo>
                <a:cubicBezTo>
                  <a:pt x="82" y="1058"/>
                  <a:pt x="81" y="1052"/>
                  <a:pt x="81" y="1047"/>
                </a:cubicBezTo>
                <a:cubicBezTo>
                  <a:pt x="81" y="1047"/>
                  <a:pt x="80" y="1047"/>
                  <a:pt x="80" y="1047"/>
                </a:cubicBezTo>
                <a:cubicBezTo>
                  <a:pt x="80" y="1040"/>
                  <a:pt x="79" y="1034"/>
                  <a:pt x="79" y="1028"/>
                </a:cubicBezTo>
                <a:cubicBezTo>
                  <a:pt x="79" y="1028"/>
                  <a:pt x="80" y="1028"/>
                  <a:pt x="80" y="1028"/>
                </a:cubicBezTo>
                <a:cubicBezTo>
                  <a:pt x="80" y="1026"/>
                  <a:pt x="80" y="1025"/>
                  <a:pt x="80" y="1023"/>
                </a:cubicBezTo>
                <a:cubicBezTo>
                  <a:pt x="80" y="1023"/>
                  <a:pt x="81" y="1023"/>
                  <a:pt x="81" y="1023"/>
                </a:cubicBezTo>
                <a:cubicBezTo>
                  <a:pt x="81" y="1022"/>
                  <a:pt x="81" y="1021"/>
                  <a:pt x="81" y="1020"/>
                </a:cubicBezTo>
                <a:cubicBezTo>
                  <a:pt x="81" y="1020"/>
                  <a:pt x="82" y="1020"/>
                  <a:pt x="82" y="1020"/>
                </a:cubicBezTo>
                <a:cubicBezTo>
                  <a:pt x="82" y="1019"/>
                  <a:pt x="83" y="1017"/>
                  <a:pt x="83" y="1016"/>
                </a:cubicBezTo>
                <a:cubicBezTo>
                  <a:pt x="83" y="1016"/>
                  <a:pt x="84" y="1016"/>
                  <a:pt x="84" y="1016"/>
                </a:cubicBezTo>
                <a:cubicBezTo>
                  <a:pt x="84" y="1015"/>
                  <a:pt x="84" y="1015"/>
                  <a:pt x="84" y="1014"/>
                </a:cubicBezTo>
                <a:cubicBezTo>
                  <a:pt x="84" y="1014"/>
                  <a:pt x="85" y="1014"/>
                  <a:pt x="85" y="1014"/>
                </a:cubicBezTo>
                <a:cubicBezTo>
                  <a:pt x="85" y="1013"/>
                  <a:pt x="86" y="1012"/>
                  <a:pt x="86" y="1011"/>
                </a:cubicBezTo>
                <a:cubicBezTo>
                  <a:pt x="87" y="1011"/>
                  <a:pt x="87" y="1010"/>
                  <a:pt x="88" y="1010"/>
                </a:cubicBezTo>
                <a:cubicBezTo>
                  <a:pt x="88" y="1009"/>
                  <a:pt x="88" y="1009"/>
                  <a:pt x="88" y="1008"/>
                </a:cubicBezTo>
                <a:cubicBezTo>
                  <a:pt x="89" y="1007"/>
                  <a:pt x="91" y="1006"/>
                  <a:pt x="92" y="1005"/>
                </a:cubicBezTo>
                <a:cubicBezTo>
                  <a:pt x="92" y="1004"/>
                  <a:pt x="92" y="1004"/>
                  <a:pt x="92" y="1003"/>
                </a:cubicBezTo>
                <a:cubicBezTo>
                  <a:pt x="93" y="1002"/>
                  <a:pt x="95" y="1001"/>
                  <a:pt x="96" y="1000"/>
                </a:cubicBezTo>
                <a:cubicBezTo>
                  <a:pt x="96" y="999"/>
                  <a:pt x="96" y="999"/>
                  <a:pt x="96" y="998"/>
                </a:cubicBezTo>
                <a:cubicBezTo>
                  <a:pt x="97" y="997"/>
                  <a:pt x="98" y="996"/>
                  <a:pt x="100" y="995"/>
                </a:cubicBezTo>
                <a:cubicBezTo>
                  <a:pt x="100" y="994"/>
                  <a:pt x="100" y="994"/>
                  <a:pt x="100" y="993"/>
                </a:cubicBezTo>
                <a:cubicBezTo>
                  <a:pt x="100" y="993"/>
                  <a:pt x="101" y="992"/>
                  <a:pt x="102" y="992"/>
                </a:cubicBezTo>
                <a:cubicBezTo>
                  <a:pt x="102" y="991"/>
                  <a:pt x="102" y="990"/>
                  <a:pt x="103" y="989"/>
                </a:cubicBezTo>
                <a:cubicBezTo>
                  <a:pt x="103" y="989"/>
                  <a:pt x="103" y="989"/>
                  <a:pt x="104" y="989"/>
                </a:cubicBezTo>
                <a:cubicBezTo>
                  <a:pt x="104" y="987"/>
                  <a:pt x="105" y="985"/>
                  <a:pt x="106" y="983"/>
                </a:cubicBezTo>
                <a:cubicBezTo>
                  <a:pt x="106" y="983"/>
                  <a:pt x="107" y="982"/>
                  <a:pt x="108" y="982"/>
                </a:cubicBezTo>
                <a:cubicBezTo>
                  <a:pt x="108" y="981"/>
                  <a:pt x="108" y="979"/>
                  <a:pt x="109" y="978"/>
                </a:cubicBezTo>
                <a:cubicBezTo>
                  <a:pt x="109" y="978"/>
                  <a:pt x="110" y="977"/>
                  <a:pt x="111" y="977"/>
                </a:cubicBezTo>
                <a:cubicBezTo>
                  <a:pt x="111" y="976"/>
                  <a:pt x="111" y="976"/>
                  <a:pt x="111" y="975"/>
                </a:cubicBezTo>
                <a:cubicBezTo>
                  <a:pt x="111" y="975"/>
                  <a:pt x="112" y="974"/>
                  <a:pt x="113" y="974"/>
                </a:cubicBezTo>
                <a:cubicBezTo>
                  <a:pt x="113" y="973"/>
                  <a:pt x="113" y="971"/>
                  <a:pt x="114" y="970"/>
                </a:cubicBezTo>
                <a:cubicBezTo>
                  <a:pt x="114" y="970"/>
                  <a:pt x="115" y="969"/>
                  <a:pt x="116" y="969"/>
                </a:cubicBezTo>
                <a:cubicBezTo>
                  <a:pt x="116" y="968"/>
                  <a:pt x="116" y="966"/>
                  <a:pt x="117" y="965"/>
                </a:cubicBezTo>
                <a:cubicBezTo>
                  <a:pt x="117" y="965"/>
                  <a:pt x="118" y="964"/>
                  <a:pt x="119" y="964"/>
                </a:cubicBezTo>
                <a:cubicBezTo>
                  <a:pt x="119" y="963"/>
                  <a:pt x="119" y="963"/>
                  <a:pt x="119" y="962"/>
                </a:cubicBezTo>
                <a:cubicBezTo>
                  <a:pt x="119" y="962"/>
                  <a:pt x="119" y="962"/>
                  <a:pt x="120" y="962"/>
                </a:cubicBezTo>
                <a:cubicBezTo>
                  <a:pt x="120" y="961"/>
                  <a:pt x="120" y="961"/>
                  <a:pt x="120" y="960"/>
                </a:cubicBezTo>
                <a:cubicBezTo>
                  <a:pt x="120" y="960"/>
                  <a:pt x="120" y="960"/>
                  <a:pt x="121" y="960"/>
                </a:cubicBezTo>
                <a:cubicBezTo>
                  <a:pt x="121" y="959"/>
                  <a:pt x="121" y="959"/>
                  <a:pt x="121" y="958"/>
                </a:cubicBezTo>
                <a:cubicBezTo>
                  <a:pt x="121" y="958"/>
                  <a:pt x="121" y="958"/>
                  <a:pt x="122" y="958"/>
                </a:cubicBezTo>
                <a:cubicBezTo>
                  <a:pt x="125" y="953"/>
                  <a:pt x="124" y="948"/>
                  <a:pt x="132" y="947"/>
                </a:cubicBezTo>
                <a:cubicBezTo>
                  <a:pt x="132" y="947"/>
                  <a:pt x="132" y="948"/>
                  <a:pt x="132" y="948"/>
                </a:cubicBezTo>
                <a:cubicBezTo>
                  <a:pt x="133" y="948"/>
                  <a:pt x="134" y="948"/>
                  <a:pt x="135" y="948"/>
                </a:cubicBezTo>
                <a:cubicBezTo>
                  <a:pt x="135" y="949"/>
                  <a:pt x="135" y="949"/>
                  <a:pt x="136" y="950"/>
                </a:cubicBezTo>
                <a:cubicBezTo>
                  <a:pt x="136" y="950"/>
                  <a:pt x="137" y="950"/>
                  <a:pt x="138" y="950"/>
                </a:cubicBezTo>
                <a:cubicBezTo>
                  <a:pt x="138" y="951"/>
                  <a:pt x="138" y="951"/>
                  <a:pt x="139" y="952"/>
                </a:cubicBezTo>
                <a:cubicBezTo>
                  <a:pt x="139" y="952"/>
                  <a:pt x="140" y="952"/>
                  <a:pt x="141" y="952"/>
                </a:cubicBezTo>
                <a:cubicBezTo>
                  <a:pt x="141" y="953"/>
                  <a:pt x="142" y="954"/>
                  <a:pt x="143" y="955"/>
                </a:cubicBezTo>
                <a:cubicBezTo>
                  <a:pt x="143" y="955"/>
                  <a:pt x="144" y="955"/>
                  <a:pt x="145" y="955"/>
                </a:cubicBezTo>
                <a:cubicBezTo>
                  <a:pt x="147" y="958"/>
                  <a:pt x="149" y="960"/>
                  <a:pt x="152" y="963"/>
                </a:cubicBezTo>
                <a:cubicBezTo>
                  <a:pt x="152" y="963"/>
                  <a:pt x="153" y="963"/>
                  <a:pt x="154" y="963"/>
                </a:cubicBezTo>
                <a:cubicBezTo>
                  <a:pt x="155" y="965"/>
                  <a:pt x="157" y="967"/>
                  <a:pt x="159" y="969"/>
                </a:cubicBezTo>
                <a:cubicBezTo>
                  <a:pt x="159" y="969"/>
                  <a:pt x="160" y="969"/>
                  <a:pt x="161" y="969"/>
                </a:cubicBezTo>
                <a:cubicBezTo>
                  <a:pt x="161" y="970"/>
                  <a:pt x="161" y="970"/>
                  <a:pt x="162" y="971"/>
                </a:cubicBezTo>
                <a:cubicBezTo>
                  <a:pt x="165" y="972"/>
                  <a:pt x="168" y="972"/>
                  <a:pt x="171" y="973"/>
                </a:cubicBezTo>
                <a:cubicBezTo>
                  <a:pt x="172" y="975"/>
                  <a:pt x="174" y="977"/>
                  <a:pt x="175" y="979"/>
                </a:cubicBezTo>
                <a:cubicBezTo>
                  <a:pt x="177" y="979"/>
                  <a:pt x="178" y="980"/>
                  <a:pt x="179" y="980"/>
                </a:cubicBezTo>
                <a:cubicBezTo>
                  <a:pt x="179" y="980"/>
                  <a:pt x="179" y="981"/>
                  <a:pt x="179" y="981"/>
                </a:cubicBezTo>
                <a:cubicBezTo>
                  <a:pt x="186" y="983"/>
                  <a:pt x="197" y="977"/>
                  <a:pt x="200" y="976"/>
                </a:cubicBezTo>
                <a:cubicBezTo>
                  <a:pt x="202" y="976"/>
                  <a:pt x="204" y="976"/>
                  <a:pt x="206" y="976"/>
                </a:cubicBezTo>
                <a:cubicBezTo>
                  <a:pt x="206" y="976"/>
                  <a:pt x="206" y="975"/>
                  <a:pt x="206" y="975"/>
                </a:cubicBezTo>
                <a:cubicBezTo>
                  <a:pt x="211" y="975"/>
                  <a:pt x="216" y="975"/>
                  <a:pt x="220" y="975"/>
                </a:cubicBezTo>
                <a:cubicBezTo>
                  <a:pt x="226" y="973"/>
                  <a:pt x="230" y="969"/>
                  <a:pt x="230" y="962"/>
                </a:cubicBezTo>
                <a:cubicBezTo>
                  <a:pt x="230" y="962"/>
                  <a:pt x="230" y="962"/>
                  <a:pt x="229" y="962"/>
                </a:cubicBezTo>
                <a:cubicBezTo>
                  <a:pt x="229" y="960"/>
                  <a:pt x="229" y="959"/>
                  <a:pt x="228" y="957"/>
                </a:cubicBezTo>
                <a:cubicBezTo>
                  <a:pt x="228" y="957"/>
                  <a:pt x="228" y="957"/>
                  <a:pt x="227" y="957"/>
                </a:cubicBezTo>
                <a:cubicBezTo>
                  <a:pt x="227" y="956"/>
                  <a:pt x="227" y="956"/>
                  <a:pt x="227" y="955"/>
                </a:cubicBezTo>
                <a:cubicBezTo>
                  <a:pt x="226" y="954"/>
                  <a:pt x="225" y="954"/>
                  <a:pt x="224" y="953"/>
                </a:cubicBezTo>
                <a:cubicBezTo>
                  <a:pt x="224" y="952"/>
                  <a:pt x="224" y="952"/>
                  <a:pt x="224" y="951"/>
                </a:cubicBezTo>
                <a:cubicBezTo>
                  <a:pt x="224" y="951"/>
                  <a:pt x="223" y="950"/>
                  <a:pt x="222" y="950"/>
                </a:cubicBezTo>
                <a:cubicBezTo>
                  <a:pt x="222" y="950"/>
                  <a:pt x="222" y="949"/>
                  <a:pt x="222" y="949"/>
                </a:cubicBezTo>
                <a:cubicBezTo>
                  <a:pt x="220" y="947"/>
                  <a:pt x="218" y="946"/>
                  <a:pt x="216" y="944"/>
                </a:cubicBezTo>
                <a:cubicBezTo>
                  <a:pt x="216" y="944"/>
                  <a:pt x="216" y="943"/>
                  <a:pt x="215" y="942"/>
                </a:cubicBezTo>
                <a:cubicBezTo>
                  <a:pt x="215" y="942"/>
                  <a:pt x="214" y="942"/>
                  <a:pt x="213" y="942"/>
                </a:cubicBezTo>
                <a:cubicBezTo>
                  <a:pt x="212" y="941"/>
                  <a:pt x="211" y="939"/>
                  <a:pt x="209" y="937"/>
                </a:cubicBezTo>
                <a:cubicBezTo>
                  <a:pt x="209" y="937"/>
                  <a:pt x="208" y="937"/>
                  <a:pt x="207" y="937"/>
                </a:cubicBezTo>
                <a:cubicBezTo>
                  <a:pt x="206" y="936"/>
                  <a:pt x="205" y="935"/>
                  <a:pt x="204" y="933"/>
                </a:cubicBezTo>
                <a:cubicBezTo>
                  <a:pt x="204" y="933"/>
                  <a:pt x="203" y="933"/>
                  <a:pt x="202" y="933"/>
                </a:cubicBezTo>
                <a:cubicBezTo>
                  <a:pt x="201" y="932"/>
                  <a:pt x="200" y="930"/>
                  <a:pt x="198" y="928"/>
                </a:cubicBezTo>
                <a:cubicBezTo>
                  <a:pt x="198" y="928"/>
                  <a:pt x="197" y="928"/>
                  <a:pt x="196" y="928"/>
                </a:cubicBezTo>
                <a:cubicBezTo>
                  <a:pt x="194" y="926"/>
                  <a:pt x="192" y="923"/>
                  <a:pt x="189" y="920"/>
                </a:cubicBezTo>
                <a:cubicBezTo>
                  <a:pt x="189" y="920"/>
                  <a:pt x="189" y="920"/>
                  <a:pt x="188" y="920"/>
                </a:cubicBezTo>
                <a:cubicBezTo>
                  <a:pt x="188" y="919"/>
                  <a:pt x="188" y="917"/>
                  <a:pt x="188" y="915"/>
                </a:cubicBezTo>
                <a:cubicBezTo>
                  <a:pt x="191" y="913"/>
                  <a:pt x="193" y="910"/>
                  <a:pt x="195" y="907"/>
                </a:cubicBezTo>
                <a:cubicBezTo>
                  <a:pt x="196" y="907"/>
                  <a:pt x="197" y="907"/>
                  <a:pt x="197" y="907"/>
                </a:cubicBezTo>
                <a:cubicBezTo>
                  <a:pt x="198" y="906"/>
                  <a:pt x="199" y="905"/>
                  <a:pt x="199" y="904"/>
                </a:cubicBezTo>
                <a:cubicBezTo>
                  <a:pt x="200" y="904"/>
                  <a:pt x="201" y="904"/>
                  <a:pt x="201" y="904"/>
                </a:cubicBezTo>
                <a:cubicBezTo>
                  <a:pt x="202" y="903"/>
                  <a:pt x="203" y="902"/>
                  <a:pt x="204" y="900"/>
                </a:cubicBezTo>
                <a:cubicBezTo>
                  <a:pt x="205" y="900"/>
                  <a:pt x="206" y="900"/>
                  <a:pt x="206" y="900"/>
                </a:cubicBezTo>
                <a:cubicBezTo>
                  <a:pt x="208" y="898"/>
                  <a:pt x="210" y="896"/>
                  <a:pt x="211" y="893"/>
                </a:cubicBezTo>
                <a:cubicBezTo>
                  <a:pt x="212" y="888"/>
                  <a:pt x="213" y="882"/>
                  <a:pt x="214" y="876"/>
                </a:cubicBezTo>
                <a:cubicBezTo>
                  <a:pt x="215" y="876"/>
                  <a:pt x="216" y="876"/>
                  <a:pt x="216" y="875"/>
                </a:cubicBezTo>
                <a:cubicBezTo>
                  <a:pt x="218" y="873"/>
                  <a:pt x="220" y="872"/>
                  <a:pt x="222" y="870"/>
                </a:cubicBezTo>
                <a:cubicBezTo>
                  <a:pt x="223" y="870"/>
                  <a:pt x="224" y="870"/>
                  <a:pt x="224" y="870"/>
                </a:cubicBezTo>
                <a:cubicBezTo>
                  <a:pt x="224" y="870"/>
                  <a:pt x="224" y="870"/>
                  <a:pt x="224" y="870"/>
                </a:cubicBezTo>
                <a:cubicBezTo>
                  <a:pt x="225" y="870"/>
                  <a:pt x="226" y="870"/>
                  <a:pt x="226" y="870"/>
                </a:cubicBezTo>
                <a:cubicBezTo>
                  <a:pt x="226" y="869"/>
                  <a:pt x="226" y="869"/>
                  <a:pt x="226" y="868"/>
                </a:cubicBezTo>
                <a:cubicBezTo>
                  <a:pt x="227" y="868"/>
                  <a:pt x="228" y="868"/>
                  <a:pt x="228" y="868"/>
                </a:cubicBezTo>
                <a:cubicBezTo>
                  <a:pt x="228" y="868"/>
                  <a:pt x="228" y="868"/>
                  <a:pt x="228" y="868"/>
                </a:cubicBezTo>
                <a:cubicBezTo>
                  <a:pt x="229" y="868"/>
                  <a:pt x="230" y="868"/>
                  <a:pt x="230" y="868"/>
                </a:cubicBezTo>
                <a:cubicBezTo>
                  <a:pt x="230" y="867"/>
                  <a:pt x="230" y="867"/>
                  <a:pt x="230" y="867"/>
                </a:cubicBezTo>
                <a:cubicBezTo>
                  <a:pt x="231" y="867"/>
                  <a:pt x="232" y="867"/>
                  <a:pt x="233" y="867"/>
                </a:cubicBezTo>
                <a:cubicBezTo>
                  <a:pt x="233" y="866"/>
                  <a:pt x="233" y="866"/>
                  <a:pt x="233" y="866"/>
                </a:cubicBezTo>
                <a:cubicBezTo>
                  <a:pt x="235" y="865"/>
                  <a:pt x="236" y="865"/>
                  <a:pt x="237" y="865"/>
                </a:cubicBezTo>
                <a:cubicBezTo>
                  <a:pt x="237" y="864"/>
                  <a:pt x="237" y="864"/>
                  <a:pt x="237" y="864"/>
                </a:cubicBezTo>
                <a:cubicBezTo>
                  <a:pt x="238" y="864"/>
                  <a:pt x="239" y="864"/>
                  <a:pt x="240" y="864"/>
                </a:cubicBezTo>
                <a:cubicBezTo>
                  <a:pt x="240" y="863"/>
                  <a:pt x="240" y="863"/>
                  <a:pt x="240" y="863"/>
                </a:cubicBezTo>
                <a:cubicBezTo>
                  <a:pt x="241" y="863"/>
                  <a:pt x="242" y="863"/>
                  <a:pt x="242" y="863"/>
                </a:cubicBezTo>
                <a:cubicBezTo>
                  <a:pt x="242" y="862"/>
                  <a:pt x="242" y="862"/>
                  <a:pt x="242" y="862"/>
                </a:cubicBezTo>
                <a:cubicBezTo>
                  <a:pt x="244" y="861"/>
                  <a:pt x="246" y="861"/>
                  <a:pt x="248" y="861"/>
                </a:cubicBezTo>
                <a:cubicBezTo>
                  <a:pt x="248" y="860"/>
                  <a:pt x="248" y="860"/>
                  <a:pt x="248" y="860"/>
                </a:cubicBezTo>
                <a:cubicBezTo>
                  <a:pt x="249" y="860"/>
                  <a:pt x="250" y="860"/>
                  <a:pt x="250" y="860"/>
                </a:cubicBezTo>
                <a:cubicBezTo>
                  <a:pt x="250" y="859"/>
                  <a:pt x="250" y="859"/>
                  <a:pt x="250" y="859"/>
                </a:cubicBezTo>
                <a:cubicBezTo>
                  <a:pt x="252" y="858"/>
                  <a:pt x="254" y="858"/>
                  <a:pt x="256" y="858"/>
                </a:cubicBezTo>
                <a:cubicBezTo>
                  <a:pt x="256" y="857"/>
                  <a:pt x="256" y="857"/>
                  <a:pt x="256" y="857"/>
                </a:cubicBezTo>
                <a:cubicBezTo>
                  <a:pt x="257" y="857"/>
                  <a:pt x="257" y="857"/>
                  <a:pt x="258" y="857"/>
                </a:cubicBezTo>
                <a:cubicBezTo>
                  <a:pt x="258" y="856"/>
                  <a:pt x="258" y="856"/>
                  <a:pt x="258" y="856"/>
                </a:cubicBezTo>
                <a:cubicBezTo>
                  <a:pt x="260" y="855"/>
                  <a:pt x="262" y="855"/>
                  <a:pt x="264" y="855"/>
                </a:cubicBezTo>
                <a:cubicBezTo>
                  <a:pt x="264" y="854"/>
                  <a:pt x="264" y="854"/>
                  <a:pt x="264" y="854"/>
                </a:cubicBezTo>
                <a:cubicBezTo>
                  <a:pt x="266" y="853"/>
                  <a:pt x="268" y="852"/>
                  <a:pt x="270" y="852"/>
                </a:cubicBezTo>
                <a:cubicBezTo>
                  <a:pt x="270" y="849"/>
                  <a:pt x="270" y="847"/>
                  <a:pt x="270" y="845"/>
                </a:cubicBezTo>
                <a:cubicBezTo>
                  <a:pt x="269" y="843"/>
                  <a:pt x="266" y="841"/>
                  <a:pt x="267" y="838"/>
                </a:cubicBezTo>
                <a:cubicBezTo>
                  <a:pt x="267" y="838"/>
                  <a:pt x="268" y="838"/>
                  <a:pt x="268" y="838"/>
                </a:cubicBezTo>
                <a:cubicBezTo>
                  <a:pt x="268" y="837"/>
                  <a:pt x="268" y="836"/>
                  <a:pt x="268" y="835"/>
                </a:cubicBezTo>
                <a:cubicBezTo>
                  <a:pt x="268" y="835"/>
                  <a:pt x="269" y="835"/>
                  <a:pt x="269" y="835"/>
                </a:cubicBezTo>
                <a:cubicBezTo>
                  <a:pt x="269" y="834"/>
                  <a:pt x="269" y="833"/>
                  <a:pt x="269" y="832"/>
                </a:cubicBezTo>
                <a:cubicBezTo>
                  <a:pt x="269" y="832"/>
                  <a:pt x="270" y="832"/>
                  <a:pt x="270" y="832"/>
                </a:cubicBezTo>
                <a:cubicBezTo>
                  <a:pt x="270" y="831"/>
                  <a:pt x="270" y="830"/>
                  <a:pt x="270" y="830"/>
                </a:cubicBezTo>
                <a:cubicBezTo>
                  <a:pt x="270" y="830"/>
                  <a:pt x="271" y="830"/>
                  <a:pt x="271" y="830"/>
                </a:cubicBezTo>
                <a:cubicBezTo>
                  <a:pt x="271" y="829"/>
                  <a:pt x="271" y="828"/>
                  <a:pt x="271" y="827"/>
                </a:cubicBezTo>
                <a:cubicBezTo>
                  <a:pt x="271" y="827"/>
                  <a:pt x="272" y="827"/>
                  <a:pt x="272" y="827"/>
                </a:cubicBezTo>
                <a:cubicBezTo>
                  <a:pt x="272" y="826"/>
                  <a:pt x="272" y="825"/>
                  <a:pt x="272" y="824"/>
                </a:cubicBezTo>
                <a:cubicBezTo>
                  <a:pt x="272" y="824"/>
                  <a:pt x="273" y="824"/>
                  <a:pt x="273" y="824"/>
                </a:cubicBezTo>
                <a:cubicBezTo>
                  <a:pt x="273" y="823"/>
                  <a:pt x="273" y="822"/>
                  <a:pt x="273" y="821"/>
                </a:cubicBezTo>
                <a:cubicBezTo>
                  <a:pt x="273" y="821"/>
                  <a:pt x="274" y="821"/>
                  <a:pt x="274" y="821"/>
                </a:cubicBezTo>
                <a:cubicBezTo>
                  <a:pt x="274" y="819"/>
                  <a:pt x="274" y="818"/>
                  <a:pt x="274" y="817"/>
                </a:cubicBezTo>
                <a:cubicBezTo>
                  <a:pt x="274" y="817"/>
                  <a:pt x="275" y="817"/>
                  <a:pt x="275" y="817"/>
                </a:cubicBezTo>
                <a:cubicBezTo>
                  <a:pt x="275" y="816"/>
                  <a:pt x="275" y="815"/>
                  <a:pt x="275" y="814"/>
                </a:cubicBezTo>
                <a:cubicBezTo>
                  <a:pt x="275" y="814"/>
                  <a:pt x="276" y="814"/>
                  <a:pt x="276" y="814"/>
                </a:cubicBezTo>
                <a:cubicBezTo>
                  <a:pt x="276" y="813"/>
                  <a:pt x="276" y="812"/>
                  <a:pt x="276" y="811"/>
                </a:cubicBezTo>
                <a:cubicBezTo>
                  <a:pt x="276" y="811"/>
                  <a:pt x="277" y="811"/>
                  <a:pt x="277" y="811"/>
                </a:cubicBezTo>
                <a:cubicBezTo>
                  <a:pt x="277" y="809"/>
                  <a:pt x="277" y="808"/>
                  <a:pt x="277" y="807"/>
                </a:cubicBezTo>
                <a:cubicBezTo>
                  <a:pt x="277" y="807"/>
                  <a:pt x="278" y="807"/>
                  <a:pt x="278" y="807"/>
                </a:cubicBezTo>
                <a:cubicBezTo>
                  <a:pt x="278" y="805"/>
                  <a:pt x="278" y="804"/>
                  <a:pt x="278" y="803"/>
                </a:cubicBezTo>
                <a:cubicBezTo>
                  <a:pt x="278" y="803"/>
                  <a:pt x="279" y="803"/>
                  <a:pt x="279" y="803"/>
                </a:cubicBezTo>
                <a:cubicBezTo>
                  <a:pt x="279" y="801"/>
                  <a:pt x="279" y="799"/>
                  <a:pt x="279" y="798"/>
                </a:cubicBezTo>
                <a:cubicBezTo>
                  <a:pt x="279" y="798"/>
                  <a:pt x="280" y="798"/>
                  <a:pt x="280" y="798"/>
                </a:cubicBezTo>
                <a:cubicBezTo>
                  <a:pt x="280" y="796"/>
                  <a:pt x="280" y="795"/>
                  <a:pt x="280" y="794"/>
                </a:cubicBezTo>
                <a:cubicBezTo>
                  <a:pt x="280" y="794"/>
                  <a:pt x="281" y="794"/>
                  <a:pt x="281" y="794"/>
                </a:cubicBezTo>
                <a:cubicBezTo>
                  <a:pt x="281" y="791"/>
                  <a:pt x="282" y="788"/>
                  <a:pt x="282" y="785"/>
                </a:cubicBezTo>
                <a:cubicBezTo>
                  <a:pt x="282" y="785"/>
                  <a:pt x="283" y="785"/>
                  <a:pt x="283" y="785"/>
                </a:cubicBezTo>
                <a:cubicBezTo>
                  <a:pt x="285" y="773"/>
                  <a:pt x="288" y="762"/>
                  <a:pt x="290" y="750"/>
                </a:cubicBezTo>
                <a:cubicBezTo>
                  <a:pt x="291" y="749"/>
                  <a:pt x="292" y="749"/>
                  <a:pt x="293" y="748"/>
                </a:cubicBezTo>
                <a:cubicBezTo>
                  <a:pt x="293" y="747"/>
                  <a:pt x="293" y="747"/>
                  <a:pt x="293" y="746"/>
                </a:cubicBezTo>
                <a:cubicBezTo>
                  <a:pt x="294" y="746"/>
                  <a:pt x="294" y="745"/>
                  <a:pt x="295" y="745"/>
                </a:cubicBezTo>
                <a:cubicBezTo>
                  <a:pt x="295" y="744"/>
                  <a:pt x="295" y="744"/>
                  <a:pt x="295" y="743"/>
                </a:cubicBezTo>
                <a:cubicBezTo>
                  <a:pt x="296" y="742"/>
                  <a:pt x="297" y="742"/>
                  <a:pt x="298" y="741"/>
                </a:cubicBezTo>
                <a:cubicBezTo>
                  <a:pt x="298" y="740"/>
                  <a:pt x="298" y="740"/>
                  <a:pt x="298" y="739"/>
                </a:cubicBezTo>
                <a:cubicBezTo>
                  <a:pt x="299" y="739"/>
                  <a:pt x="299" y="738"/>
                  <a:pt x="300" y="738"/>
                </a:cubicBezTo>
                <a:cubicBezTo>
                  <a:pt x="300" y="737"/>
                  <a:pt x="300" y="737"/>
                  <a:pt x="300" y="736"/>
                </a:cubicBezTo>
                <a:cubicBezTo>
                  <a:pt x="301" y="735"/>
                  <a:pt x="302" y="735"/>
                  <a:pt x="303" y="734"/>
                </a:cubicBezTo>
                <a:cubicBezTo>
                  <a:pt x="303" y="733"/>
                  <a:pt x="303" y="733"/>
                  <a:pt x="303" y="732"/>
                </a:cubicBezTo>
                <a:cubicBezTo>
                  <a:pt x="304" y="732"/>
                  <a:pt x="304" y="731"/>
                  <a:pt x="305" y="731"/>
                </a:cubicBezTo>
                <a:cubicBezTo>
                  <a:pt x="305" y="730"/>
                  <a:pt x="305" y="730"/>
                  <a:pt x="305" y="729"/>
                </a:cubicBezTo>
                <a:cubicBezTo>
                  <a:pt x="306" y="729"/>
                  <a:pt x="306" y="728"/>
                  <a:pt x="307" y="728"/>
                </a:cubicBezTo>
                <a:cubicBezTo>
                  <a:pt x="307" y="727"/>
                  <a:pt x="308" y="726"/>
                  <a:pt x="308" y="725"/>
                </a:cubicBezTo>
                <a:cubicBezTo>
                  <a:pt x="308" y="725"/>
                  <a:pt x="309" y="725"/>
                  <a:pt x="309" y="725"/>
                </a:cubicBezTo>
                <a:cubicBezTo>
                  <a:pt x="309" y="724"/>
                  <a:pt x="310" y="722"/>
                  <a:pt x="310" y="721"/>
                </a:cubicBezTo>
                <a:cubicBezTo>
                  <a:pt x="311" y="721"/>
                  <a:pt x="311" y="720"/>
                  <a:pt x="312" y="720"/>
                </a:cubicBezTo>
                <a:cubicBezTo>
                  <a:pt x="312" y="719"/>
                  <a:pt x="313" y="717"/>
                  <a:pt x="313" y="716"/>
                </a:cubicBezTo>
                <a:cubicBezTo>
                  <a:pt x="314" y="716"/>
                  <a:pt x="314" y="715"/>
                  <a:pt x="315" y="715"/>
                </a:cubicBezTo>
                <a:cubicBezTo>
                  <a:pt x="315" y="713"/>
                  <a:pt x="316" y="712"/>
                  <a:pt x="316" y="710"/>
                </a:cubicBezTo>
                <a:cubicBezTo>
                  <a:pt x="316" y="710"/>
                  <a:pt x="317" y="710"/>
                  <a:pt x="317" y="710"/>
                </a:cubicBezTo>
                <a:cubicBezTo>
                  <a:pt x="318" y="706"/>
                  <a:pt x="315" y="692"/>
                  <a:pt x="314" y="689"/>
                </a:cubicBezTo>
                <a:cubicBezTo>
                  <a:pt x="314" y="689"/>
                  <a:pt x="313" y="689"/>
                  <a:pt x="313" y="689"/>
                </a:cubicBezTo>
                <a:cubicBezTo>
                  <a:pt x="313" y="689"/>
                  <a:pt x="313" y="688"/>
                  <a:pt x="313" y="687"/>
                </a:cubicBezTo>
                <a:cubicBezTo>
                  <a:pt x="313" y="687"/>
                  <a:pt x="312" y="687"/>
                  <a:pt x="312" y="687"/>
                </a:cubicBezTo>
                <a:cubicBezTo>
                  <a:pt x="311" y="684"/>
                  <a:pt x="310" y="681"/>
                  <a:pt x="309" y="678"/>
                </a:cubicBezTo>
                <a:cubicBezTo>
                  <a:pt x="309" y="678"/>
                  <a:pt x="308" y="678"/>
                  <a:pt x="308" y="678"/>
                </a:cubicBezTo>
                <a:cubicBezTo>
                  <a:pt x="308" y="678"/>
                  <a:pt x="308" y="677"/>
                  <a:pt x="308" y="676"/>
                </a:cubicBezTo>
                <a:cubicBezTo>
                  <a:pt x="308" y="676"/>
                  <a:pt x="307" y="676"/>
                  <a:pt x="307" y="676"/>
                </a:cubicBezTo>
                <a:cubicBezTo>
                  <a:pt x="306" y="674"/>
                  <a:pt x="305" y="668"/>
                  <a:pt x="307" y="666"/>
                </a:cubicBezTo>
                <a:cubicBezTo>
                  <a:pt x="307" y="665"/>
                  <a:pt x="308" y="664"/>
                  <a:pt x="308" y="663"/>
                </a:cubicBezTo>
                <a:cubicBezTo>
                  <a:pt x="308" y="663"/>
                  <a:pt x="309" y="663"/>
                  <a:pt x="309" y="663"/>
                </a:cubicBezTo>
                <a:cubicBezTo>
                  <a:pt x="309" y="662"/>
                  <a:pt x="310" y="661"/>
                  <a:pt x="310" y="660"/>
                </a:cubicBezTo>
                <a:cubicBezTo>
                  <a:pt x="311" y="660"/>
                  <a:pt x="311" y="660"/>
                  <a:pt x="312" y="659"/>
                </a:cubicBezTo>
                <a:cubicBezTo>
                  <a:pt x="312" y="659"/>
                  <a:pt x="312" y="658"/>
                  <a:pt x="312" y="657"/>
                </a:cubicBezTo>
                <a:cubicBezTo>
                  <a:pt x="312" y="657"/>
                  <a:pt x="313" y="657"/>
                  <a:pt x="313" y="657"/>
                </a:cubicBezTo>
                <a:cubicBezTo>
                  <a:pt x="314" y="656"/>
                  <a:pt x="315" y="655"/>
                  <a:pt x="316" y="653"/>
                </a:cubicBezTo>
                <a:cubicBezTo>
                  <a:pt x="317" y="653"/>
                  <a:pt x="317" y="653"/>
                  <a:pt x="318" y="653"/>
                </a:cubicBezTo>
                <a:cubicBezTo>
                  <a:pt x="320" y="651"/>
                  <a:pt x="321" y="649"/>
                  <a:pt x="323" y="646"/>
                </a:cubicBezTo>
                <a:cubicBezTo>
                  <a:pt x="326" y="640"/>
                  <a:pt x="322" y="627"/>
                  <a:pt x="322" y="620"/>
                </a:cubicBezTo>
                <a:cubicBezTo>
                  <a:pt x="322" y="617"/>
                  <a:pt x="322" y="614"/>
                  <a:pt x="322" y="611"/>
                </a:cubicBezTo>
                <a:cubicBezTo>
                  <a:pt x="322" y="611"/>
                  <a:pt x="323" y="611"/>
                  <a:pt x="323" y="611"/>
                </a:cubicBezTo>
                <a:cubicBezTo>
                  <a:pt x="323" y="607"/>
                  <a:pt x="323" y="603"/>
                  <a:pt x="323" y="600"/>
                </a:cubicBezTo>
                <a:cubicBezTo>
                  <a:pt x="323" y="592"/>
                  <a:pt x="324" y="582"/>
                  <a:pt x="323" y="577"/>
                </a:cubicBezTo>
                <a:cubicBezTo>
                  <a:pt x="323" y="572"/>
                  <a:pt x="322" y="567"/>
                  <a:pt x="322" y="562"/>
                </a:cubicBezTo>
                <a:cubicBezTo>
                  <a:pt x="322" y="562"/>
                  <a:pt x="321" y="562"/>
                  <a:pt x="321" y="562"/>
                </a:cubicBezTo>
                <a:cubicBezTo>
                  <a:pt x="321" y="561"/>
                  <a:pt x="321" y="560"/>
                  <a:pt x="321" y="560"/>
                </a:cubicBezTo>
                <a:cubicBezTo>
                  <a:pt x="321" y="560"/>
                  <a:pt x="320" y="560"/>
                  <a:pt x="320" y="560"/>
                </a:cubicBezTo>
                <a:cubicBezTo>
                  <a:pt x="320" y="559"/>
                  <a:pt x="320" y="558"/>
                  <a:pt x="320" y="558"/>
                </a:cubicBezTo>
                <a:cubicBezTo>
                  <a:pt x="319" y="557"/>
                  <a:pt x="319" y="557"/>
                  <a:pt x="318" y="557"/>
                </a:cubicBezTo>
                <a:cubicBezTo>
                  <a:pt x="318" y="556"/>
                  <a:pt x="318" y="555"/>
                  <a:pt x="318" y="555"/>
                </a:cubicBezTo>
                <a:cubicBezTo>
                  <a:pt x="318" y="555"/>
                  <a:pt x="317" y="555"/>
                  <a:pt x="317" y="555"/>
                </a:cubicBezTo>
                <a:cubicBezTo>
                  <a:pt x="316" y="554"/>
                  <a:pt x="315" y="552"/>
                  <a:pt x="314" y="551"/>
                </a:cubicBezTo>
                <a:cubicBezTo>
                  <a:pt x="313" y="551"/>
                  <a:pt x="313" y="551"/>
                  <a:pt x="312" y="551"/>
                </a:cubicBezTo>
                <a:cubicBezTo>
                  <a:pt x="312" y="550"/>
                  <a:pt x="311" y="550"/>
                  <a:pt x="311" y="549"/>
                </a:cubicBezTo>
                <a:cubicBezTo>
                  <a:pt x="310" y="549"/>
                  <a:pt x="308" y="548"/>
                  <a:pt x="307" y="548"/>
                </a:cubicBezTo>
                <a:cubicBezTo>
                  <a:pt x="307" y="548"/>
                  <a:pt x="307" y="547"/>
                  <a:pt x="307" y="547"/>
                </a:cubicBezTo>
                <a:cubicBezTo>
                  <a:pt x="306" y="547"/>
                  <a:pt x="306" y="547"/>
                  <a:pt x="305" y="547"/>
                </a:cubicBezTo>
                <a:cubicBezTo>
                  <a:pt x="305" y="547"/>
                  <a:pt x="305" y="546"/>
                  <a:pt x="305" y="546"/>
                </a:cubicBezTo>
                <a:cubicBezTo>
                  <a:pt x="304" y="546"/>
                  <a:pt x="303" y="546"/>
                  <a:pt x="302" y="546"/>
                </a:cubicBezTo>
                <a:cubicBezTo>
                  <a:pt x="302" y="546"/>
                  <a:pt x="302" y="545"/>
                  <a:pt x="302" y="545"/>
                </a:cubicBezTo>
                <a:cubicBezTo>
                  <a:pt x="301" y="545"/>
                  <a:pt x="300" y="545"/>
                  <a:pt x="299" y="545"/>
                </a:cubicBezTo>
                <a:cubicBezTo>
                  <a:pt x="299" y="545"/>
                  <a:pt x="299" y="544"/>
                  <a:pt x="299" y="544"/>
                </a:cubicBezTo>
                <a:cubicBezTo>
                  <a:pt x="295" y="542"/>
                  <a:pt x="287" y="544"/>
                  <a:pt x="285" y="541"/>
                </a:cubicBezTo>
                <a:cubicBezTo>
                  <a:pt x="285" y="538"/>
                  <a:pt x="285" y="535"/>
                  <a:pt x="285" y="532"/>
                </a:cubicBezTo>
                <a:cubicBezTo>
                  <a:pt x="285" y="532"/>
                  <a:pt x="286" y="532"/>
                  <a:pt x="286" y="532"/>
                </a:cubicBezTo>
                <a:cubicBezTo>
                  <a:pt x="286" y="530"/>
                  <a:pt x="287" y="527"/>
                  <a:pt x="287" y="525"/>
                </a:cubicBezTo>
                <a:cubicBezTo>
                  <a:pt x="287" y="525"/>
                  <a:pt x="288" y="525"/>
                  <a:pt x="288" y="525"/>
                </a:cubicBezTo>
                <a:cubicBezTo>
                  <a:pt x="288" y="524"/>
                  <a:pt x="288" y="522"/>
                  <a:pt x="288" y="521"/>
                </a:cubicBezTo>
                <a:cubicBezTo>
                  <a:pt x="288" y="521"/>
                  <a:pt x="289" y="521"/>
                  <a:pt x="289" y="521"/>
                </a:cubicBezTo>
                <a:cubicBezTo>
                  <a:pt x="289" y="520"/>
                  <a:pt x="289" y="519"/>
                  <a:pt x="289" y="518"/>
                </a:cubicBezTo>
                <a:cubicBezTo>
                  <a:pt x="292" y="511"/>
                  <a:pt x="295" y="503"/>
                  <a:pt x="297" y="495"/>
                </a:cubicBezTo>
                <a:cubicBezTo>
                  <a:pt x="297" y="489"/>
                  <a:pt x="298" y="483"/>
                  <a:pt x="298" y="477"/>
                </a:cubicBezTo>
                <a:cubicBezTo>
                  <a:pt x="301" y="470"/>
                  <a:pt x="312" y="462"/>
                  <a:pt x="321" y="461"/>
                </a:cubicBezTo>
                <a:cubicBezTo>
                  <a:pt x="321" y="454"/>
                  <a:pt x="320" y="446"/>
                  <a:pt x="318" y="440"/>
                </a:cubicBezTo>
                <a:cubicBezTo>
                  <a:pt x="317" y="436"/>
                  <a:pt x="319" y="434"/>
                  <a:pt x="316" y="431"/>
                </a:cubicBezTo>
                <a:cubicBezTo>
                  <a:pt x="310" y="425"/>
                  <a:pt x="292" y="429"/>
                  <a:pt x="282" y="426"/>
                </a:cubicBezTo>
                <a:cubicBezTo>
                  <a:pt x="277" y="425"/>
                  <a:pt x="277" y="429"/>
                  <a:pt x="275" y="423"/>
                </a:cubicBezTo>
                <a:cubicBezTo>
                  <a:pt x="275" y="423"/>
                  <a:pt x="274" y="423"/>
                  <a:pt x="274" y="423"/>
                </a:cubicBezTo>
                <a:cubicBezTo>
                  <a:pt x="274" y="421"/>
                  <a:pt x="275" y="419"/>
                  <a:pt x="275" y="417"/>
                </a:cubicBezTo>
                <a:cubicBezTo>
                  <a:pt x="275" y="417"/>
                  <a:pt x="276" y="417"/>
                  <a:pt x="276" y="417"/>
                </a:cubicBezTo>
                <a:cubicBezTo>
                  <a:pt x="276" y="416"/>
                  <a:pt x="276" y="415"/>
                  <a:pt x="276" y="414"/>
                </a:cubicBezTo>
                <a:cubicBezTo>
                  <a:pt x="276" y="414"/>
                  <a:pt x="277" y="414"/>
                  <a:pt x="277" y="414"/>
                </a:cubicBezTo>
                <a:cubicBezTo>
                  <a:pt x="279" y="409"/>
                  <a:pt x="279" y="401"/>
                  <a:pt x="278" y="395"/>
                </a:cubicBezTo>
                <a:cubicBezTo>
                  <a:pt x="276" y="394"/>
                  <a:pt x="275" y="394"/>
                  <a:pt x="273" y="394"/>
                </a:cubicBezTo>
                <a:cubicBezTo>
                  <a:pt x="273" y="393"/>
                  <a:pt x="273" y="393"/>
                  <a:pt x="273" y="393"/>
                </a:cubicBezTo>
                <a:cubicBezTo>
                  <a:pt x="267" y="390"/>
                  <a:pt x="260" y="394"/>
                  <a:pt x="257" y="390"/>
                </a:cubicBezTo>
                <a:cubicBezTo>
                  <a:pt x="257" y="390"/>
                  <a:pt x="256" y="390"/>
                  <a:pt x="256" y="390"/>
                </a:cubicBezTo>
                <a:cubicBezTo>
                  <a:pt x="256" y="387"/>
                  <a:pt x="255" y="385"/>
                  <a:pt x="255" y="383"/>
                </a:cubicBezTo>
                <a:cubicBezTo>
                  <a:pt x="255" y="383"/>
                  <a:pt x="255" y="383"/>
                  <a:pt x="254" y="383"/>
                </a:cubicBezTo>
                <a:cubicBezTo>
                  <a:pt x="254" y="381"/>
                  <a:pt x="253" y="380"/>
                  <a:pt x="253" y="379"/>
                </a:cubicBezTo>
                <a:cubicBezTo>
                  <a:pt x="253" y="379"/>
                  <a:pt x="253" y="379"/>
                  <a:pt x="252" y="379"/>
                </a:cubicBezTo>
                <a:cubicBezTo>
                  <a:pt x="252" y="378"/>
                  <a:pt x="252" y="377"/>
                  <a:pt x="252" y="377"/>
                </a:cubicBezTo>
                <a:cubicBezTo>
                  <a:pt x="252" y="377"/>
                  <a:pt x="252" y="377"/>
                  <a:pt x="251" y="377"/>
                </a:cubicBezTo>
                <a:cubicBezTo>
                  <a:pt x="251" y="376"/>
                  <a:pt x="251" y="375"/>
                  <a:pt x="251" y="375"/>
                </a:cubicBezTo>
                <a:cubicBezTo>
                  <a:pt x="251" y="375"/>
                  <a:pt x="251" y="375"/>
                  <a:pt x="250" y="375"/>
                </a:cubicBezTo>
                <a:cubicBezTo>
                  <a:pt x="250" y="374"/>
                  <a:pt x="250" y="373"/>
                  <a:pt x="250" y="373"/>
                </a:cubicBezTo>
                <a:cubicBezTo>
                  <a:pt x="250" y="373"/>
                  <a:pt x="250" y="373"/>
                  <a:pt x="249" y="373"/>
                </a:cubicBezTo>
                <a:cubicBezTo>
                  <a:pt x="249" y="372"/>
                  <a:pt x="249" y="371"/>
                  <a:pt x="249" y="371"/>
                </a:cubicBezTo>
                <a:cubicBezTo>
                  <a:pt x="249" y="371"/>
                  <a:pt x="249" y="371"/>
                  <a:pt x="248" y="371"/>
                </a:cubicBezTo>
                <a:cubicBezTo>
                  <a:pt x="248" y="370"/>
                  <a:pt x="248" y="369"/>
                  <a:pt x="248" y="369"/>
                </a:cubicBezTo>
                <a:cubicBezTo>
                  <a:pt x="248" y="368"/>
                  <a:pt x="247" y="368"/>
                  <a:pt x="246" y="368"/>
                </a:cubicBezTo>
                <a:cubicBezTo>
                  <a:pt x="246" y="367"/>
                  <a:pt x="246" y="366"/>
                  <a:pt x="246" y="366"/>
                </a:cubicBezTo>
                <a:cubicBezTo>
                  <a:pt x="246" y="366"/>
                  <a:pt x="246" y="366"/>
                  <a:pt x="245" y="366"/>
                </a:cubicBezTo>
                <a:cubicBezTo>
                  <a:pt x="245" y="365"/>
                  <a:pt x="245" y="364"/>
                  <a:pt x="245" y="364"/>
                </a:cubicBezTo>
                <a:cubicBezTo>
                  <a:pt x="245" y="363"/>
                  <a:pt x="244" y="363"/>
                  <a:pt x="243" y="363"/>
                </a:cubicBezTo>
                <a:cubicBezTo>
                  <a:pt x="243" y="362"/>
                  <a:pt x="243" y="361"/>
                  <a:pt x="243" y="361"/>
                </a:cubicBezTo>
                <a:cubicBezTo>
                  <a:pt x="243" y="361"/>
                  <a:pt x="243" y="361"/>
                  <a:pt x="242" y="361"/>
                </a:cubicBezTo>
                <a:cubicBezTo>
                  <a:pt x="242" y="360"/>
                  <a:pt x="242" y="360"/>
                  <a:pt x="242" y="360"/>
                </a:cubicBezTo>
                <a:cubicBezTo>
                  <a:pt x="243" y="360"/>
                  <a:pt x="243" y="360"/>
                  <a:pt x="243" y="360"/>
                </a:cubicBezTo>
                <a:cubicBezTo>
                  <a:pt x="246" y="357"/>
                  <a:pt x="249" y="356"/>
                  <a:pt x="252" y="354"/>
                </a:cubicBezTo>
                <a:cubicBezTo>
                  <a:pt x="253" y="353"/>
                  <a:pt x="253" y="352"/>
                  <a:pt x="253" y="352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5" y="351"/>
                  <a:pt x="256" y="350"/>
                  <a:pt x="256" y="350"/>
                </a:cubicBezTo>
                <a:cubicBezTo>
                  <a:pt x="257" y="350"/>
                  <a:pt x="257" y="350"/>
                  <a:pt x="258" y="350"/>
                </a:cubicBezTo>
                <a:cubicBezTo>
                  <a:pt x="258" y="349"/>
                  <a:pt x="258" y="349"/>
                  <a:pt x="258" y="349"/>
                </a:cubicBezTo>
                <a:cubicBezTo>
                  <a:pt x="259" y="349"/>
                  <a:pt x="259" y="349"/>
                  <a:pt x="260" y="349"/>
                </a:cubicBezTo>
                <a:cubicBezTo>
                  <a:pt x="260" y="348"/>
                  <a:pt x="260" y="348"/>
                  <a:pt x="260" y="348"/>
                </a:cubicBezTo>
                <a:cubicBezTo>
                  <a:pt x="261" y="348"/>
                  <a:pt x="261" y="348"/>
                  <a:pt x="262" y="348"/>
                </a:cubicBezTo>
                <a:cubicBezTo>
                  <a:pt x="262" y="347"/>
                  <a:pt x="262" y="347"/>
                  <a:pt x="262" y="347"/>
                </a:cubicBezTo>
                <a:cubicBezTo>
                  <a:pt x="263" y="347"/>
                  <a:pt x="263" y="347"/>
                  <a:pt x="264" y="347"/>
                </a:cubicBezTo>
                <a:cubicBezTo>
                  <a:pt x="264" y="346"/>
                  <a:pt x="265" y="345"/>
                  <a:pt x="265" y="345"/>
                </a:cubicBezTo>
                <a:cubicBezTo>
                  <a:pt x="266" y="344"/>
                  <a:pt x="268" y="344"/>
                  <a:pt x="269" y="344"/>
                </a:cubicBezTo>
                <a:cubicBezTo>
                  <a:pt x="269" y="343"/>
                  <a:pt x="269" y="343"/>
                  <a:pt x="269" y="343"/>
                </a:cubicBezTo>
                <a:cubicBezTo>
                  <a:pt x="274" y="340"/>
                  <a:pt x="280" y="339"/>
                  <a:pt x="288" y="339"/>
                </a:cubicBezTo>
                <a:cubicBezTo>
                  <a:pt x="289" y="340"/>
                  <a:pt x="288" y="339"/>
                  <a:pt x="290" y="340"/>
                </a:cubicBezTo>
                <a:cubicBezTo>
                  <a:pt x="290" y="340"/>
                  <a:pt x="290" y="341"/>
                  <a:pt x="290" y="342"/>
                </a:cubicBezTo>
                <a:cubicBezTo>
                  <a:pt x="294" y="344"/>
                  <a:pt x="295" y="347"/>
                  <a:pt x="297" y="351"/>
                </a:cubicBezTo>
                <a:cubicBezTo>
                  <a:pt x="298" y="351"/>
                  <a:pt x="298" y="351"/>
                  <a:pt x="299" y="352"/>
                </a:cubicBezTo>
                <a:cubicBezTo>
                  <a:pt x="299" y="353"/>
                  <a:pt x="300" y="354"/>
                  <a:pt x="300" y="356"/>
                </a:cubicBezTo>
                <a:cubicBezTo>
                  <a:pt x="300" y="356"/>
                  <a:pt x="301" y="356"/>
                  <a:pt x="301" y="356"/>
                </a:cubicBezTo>
                <a:cubicBezTo>
                  <a:pt x="301" y="357"/>
                  <a:pt x="302" y="358"/>
                  <a:pt x="302" y="359"/>
                </a:cubicBezTo>
                <a:cubicBezTo>
                  <a:pt x="303" y="359"/>
                  <a:pt x="303" y="359"/>
                  <a:pt x="304" y="360"/>
                </a:cubicBezTo>
                <a:cubicBezTo>
                  <a:pt x="304" y="360"/>
                  <a:pt x="304" y="361"/>
                  <a:pt x="304" y="362"/>
                </a:cubicBezTo>
                <a:cubicBezTo>
                  <a:pt x="305" y="362"/>
                  <a:pt x="306" y="363"/>
                  <a:pt x="307" y="364"/>
                </a:cubicBezTo>
                <a:cubicBezTo>
                  <a:pt x="309" y="367"/>
                  <a:pt x="307" y="367"/>
                  <a:pt x="313" y="368"/>
                </a:cubicBezTo>
                <a:cubicBezTo>
                  <a:pt x="319" y="358"/>
                  <a:pt x="325" y="348"/>
                  <a:pt x="331" y="339"/>
                </a:cubicBezTo>
                <a:cubicBezTo>
                  <a:pt x="329" y="337"/>
                  <a:pt x="330" y="334"/>
                  <a:pt x="329" y="331"/>
                </a:cubicBezTo>
                <a:cubicBezTo>
                  <a:pt x="327" y="325"/>
                  <a:pt x="324" y="320"/>
                  <a:pt x="324" y="313"/>
                </a:cubicBezTo>
                <a:cubicBezTo>
                  <a:pt x="326" y="311"/>
                  <a:pt x="327" y="308"/>
                  <a:pt x="329" y="305"/>
                </a:cubicBezTo>
                <a:cubicBezTo>
                  <a:pt x="330" y="304"/>
                  <a:pt x="331" y="304"/>
                  <a:pt x="332" y="303"/>
                </a:cubicBezTo>
                <a:cubicBezTo>
                  <a:pt x="332" y="302"/>
                  <a:pt x="332" y="302"/>
                  <a:pt x="332" y="301"/>
                </a:cubicBezTo>
                <a:cubicBezTo>
                  <a:pt x="332" y="301"/>
                  <a:pt x="333" y="300"/>
                  <a:pt x="334" y="300"/>
                </a:cubicBezTo>
                <a:cubicBezTo>
                  <a:pt x="337" y="295"/>
                  <a:pt x="338" y="292"/>
                  <a:pt x="338" y="284"/>
                </a:cubicBezTo>
                <a:cubicBezTo>
                  <a:pt x="335" y="282"/>
                  <a:pt x="332" y="280"/>
                  <a:pt x="330" y="278"/>
                </a:cubicBezTo>
                <a:cubicBezTo>
                  <a:pt x="329" y="278"/>
                  <a:pt x="328" y="278"/>
                  <a:pt x="327" y="278"/>
                </a:cubicBezTo>
                <a:cubicBezTo>
                  <a:pt x="327" y="278"/>
                  <a:pt x="327" y="277"/>
                  <a:pt x="327" y="277"/>
                </a:cubicBezTo>
                <a:cubicBezTo>
                  <a:pt x="326" y="277"/>
                  <a:pt x="326" y="277"/>
                  <a:pt x="325" y="277"/>
                </a:cubicBezTo>
                <a:cubicBezTo>
                  <a:pt x="325" y="277"/>
                  <a:pt x="325" y="276"/>
                  <a:pt x="325" y="276"/>
                </a:cubicBezTo>
                <a:cubicBezTo>
                  <a:pt x="324" y="276"/>
                  <a:pt x="323" y="276"/>
                  <a:pt x="322" y="276"/>
                </a:cubicBezTo>
                <a:cubicBezTo>
                  <a:pt x="322" y="276"/>
                  <a:pt x="322" y="275"/>
                  <a:pt x="322" y="275"/>
                </a:cubicBezTo>
                <a:cubicBezTo>
                  <a:pt x="321" y="275"/>
                  <a:pt x="321" y="275"/>
                  <a:pt x="320" y="275"/>
                </a:cubicBezTo>
                <a:cubicBezTo>
                  <a:pt x="320" y="275"/>
                  <a:pt x="320" y="274"/>
                  <a:pt x="320" y="274"/>
                </a:cubicBezTo>
                <a:cubicBezTo>
                  <a:pt x="318" y="274"/>
                  <a:pt x="315" y="273"/>
                  <a:pt x="313" y="273"/>
                </a:cubicBezTo>
                <a:cubicBezTo>
                  <a:pt x="313" y="273"/>
                  <a:pt x="313" y="272"/>
                  <a:pt x="313" y="272"/>
                </a:cubicBezTo>
                <a:cubicBezTo>
                  <a:pt x="312" y="272"/>
                  <a:pt x="311" y="272"/>
                  <a:pt x="310" y="272"/>
                </a:cubicBezTo>
                <a:cubicBezTo>
                  <a:pt x="310" y="272"/>
                  <a:pt x="310" y="271"/>
                  <a:pt x="310" y="271"/>
                </a:cubicBezTo>
                <a:cubicBezTo>
                  <a:pt x="309" y="271"/>
                  <a:pt x="308" y="271"/>
                  <a:pt x="307" y="271"/>
                </a:cubicBezTo>
                <a:cubicBezTo>
                  <a:pt x="307" y="271"/>
                  <a:pt x="307" y="270"/>
                  <a:pt x="307" y="270"/>
                </a:cubicBezTo>
                <a:cubicBezTo>
                  <a:pt x="301" y="268"/>
                  <a:pt x="296" y="268"/>
                  <a:pt x="294" y="262"/>
                </a:cubicBezTo>
                <a:cubicBezTo>
                  <a:pt x="291" y="260"/>
                  <a:pt x="292" y="257"/>
                  <a:pt x="291" y="253"/>
                </a:cubicBezTo>
                <a:cubicBezTo>
                  <a:pt x="289" y="246"/>
                  <a:pt x="286" y="227"/>
                  <a:pt x="288" y="216"/>
                </a:cubicBezTo>
                <a:cubicBezTo>
                  <a:pt x="288" y="216"/>
                  <a:pt x="288" y="216"/>
                  <a:pt x="288" y="215"/>
                </a:cubicBezTo>
                <a:cubicBezTo>
                  <a:pt x="288" y="215"/>
                  <a:pt x="289" y="215"/>
                  <a:pt x="289" y="215"/>
                </a:cubicBezTo>
                <a:cubicBezTo>
                  <a:pt x="289" y="211"/>
                  <a:pt x="289" y="207"/>
                  <a:pt x="289" y="202"/>
                </a:cubicBezTo>
                <a:cubicBezTo>
                  <a:pt x="289" y="202"/>
                  <a:pt x="290" y="202"/>
                  <a:pt x="290" y="202"/>
                </a:cubicBezTo>
                <a:cubicBezTo>
                  <a:pt x="290" y="199"/>
                  <a:pt x="290" y="195"/>
                  <a:pt x="290" y="191"/>
                </a:cubicBezTo>
                <a:cubicBezTo>
                  <a:pt x="290" y="191"/>
                  <a:pt x="289" y="191"/>
                  <a:pt x="289" y="191"/>
                </a:cubicBezTo>
                <a:cubicBezTo>
                  <a:pt x="289" y="186"/>
                  <a:pt x="289" y="181"/>
                  <a:pt x="289" y="175"/>
                </a:cubicBezTo>
                <a:cubicBezTo>
                  <a:pt x="289" y="175"/>
                  <a:pt x="290" y="175"/>
                  <a:pt x="290" y="175"/>
                </a:cubicBezTo>
                <a:cubicBezTo>
                  <a:pt x="290" y="170"/>
                  <a:pt x="291" y="165"/>
                  <a:pt x="291" y="160"/>
                </a:cubicBezTo>
                <a:cubicBezTo>
                  <a:pt x="291" y="160"/>
                  <a:pt x="292" y="160"/>
                  <a:pt x="292" y="160"/>
                </a:cubicBezTo>
                <a:cubicBezTo>
                  <a:pt x="292" y="159"/>
                  <a:pt x="292" y="157"/>
                  <a:pt x="292" y="155"/>
                </a:cubicBezTo>
                <a:cubicBezTo>
                  <a:pt x="292" y="155"/>
                  <a:pt x="293" y="155"/>
                  <a:pt x="293" y="155"/>
                </a:cubicBezTo>
                <a:cubicBezTo>
                  <a:pt x="293" y="154"/>
                  <a:pt x="293" y="153"/>
                  <a:pt x="293" y="152"/>
                </a:cubicBezTo>
                <a:cubicBezTo>
                  <a:pt x="293" y="152"/>
                  <a:pt x="294" y="152"/>
                  <a:pt x="294" y="152"/>
                </a:cubicBezTo>
                <a:cubicBezTo>
                  <a:pt x="294" y="150"/>
                  <a:pt x="294" y="149"/>
                  <a:pt x="294" y="148"/>
                </a:cubicBezTo>
                <a:cubicBezTo>
                  <a:pt x="294" y="148"/>
                  <a:pt x="295" y="148"/>
                  <a:pt x="295" y="148"/>
                </a:cubicBezTo>
                <a:cubicBezTo>
                  <a:pt x="295" y="147"/>
                  <a:pt x="295" y="146"/>
                  <a:pt x="295" y="145"/>
                </a:cubicBezTo>
                <a:cubicBezTo>
                  <a:pt x="295" y="145"/>
                  <a:pt x="296" y="145"/>
                  <a:pt x="296" y="145"/>
                </a:cubicBezTo>
                <a:cubicBezTo>
                  <a:pt x="296" y="144"/>
                  <a:pt x="296" y="143"/>
                  <a:pt x="296" y="142"/>
                </a:cubicBezTo>
                <a:cubicBezTo>
                  <a:pt x="296" y="142"/>
                  <a:pt x="297" y="142"/>
                  <a:pt x="297" y="142"/>
                </a:cubicBezTo>
                <a:cubicBezTo>
                  <a:pt x="297" y="141"/>
                  <a:pt x="297" y="140"/>
                  <a:pt x="297" y="139"/>
                </a:cubicBezTo>
                <a:cubicBezTo>
                  <a:pt x="297" y="139"/>
                  <a:pt x="298" y="139"/>
                  <a:pt x="298" y="139"/>
                </a:cubicBezTo>
                <a:cubicBezTo>
                  <a:pt x="299" y="137"/>
                  <a:pt x="299" y="135"/>
                  <a:pt x="300" y="133"/>
                </a:cubicBezTo>
                <a:cubicBezTo>
                  <a:pt x="300" y="133"/>
                  <a:pt x="301" y="133"/>
                  <a:pt x="301" y="133"/>
                </a:cubicBezTo>
                <a:cubicBezTo>
                  <a:pt x="301" y="131"/>
                  <a:pt x="302" y="130"/>
                  <a:pt x="302" y="129"/>
                </a:cubicBezTo>
                <a:cubicBezTo>
                  <a:pt x="303" y="128"/>
                  <a:pt x="303" y="128"/>
                  <a:pt x="304" y="128"/>
                </a:cubicBezTo>
                <a:cubicBezTo>
                  <a:pt x="304" y="127"/>
                  <a:pt x="304" y="126"/>
                  <a:pt x="304" y="126"/>
                </a:cubicBezTo>
                <a:cubicBezTo>
                  <a:pt x="304" y="126"/>
                  <a:pt x="305" y="126"/>
                  <a:pt x="305" y="126"/>
                </a:cubicBezTo>
                <a:cubicBezTo>
                  <a:pt x="306" y="124"/>
                  <a:pt x="307" y="123"/>
                  <a:pt x="308" y="122"/>
                </a:cubicBezTo>
                <a:cubicBezTo>
                  <a:pt x="310" y="120"/>
                  <a:pt x="310" y="122"/>
                  <a:pt x="312" y="120"/>
                </a:cubicBezTo>
                <a:cubicBezTo>
                  <a:pt x="321" y="120"/>
                  <a:pt x="330" y="120"/>
                  <a:pt x="339" y="120"/>
                </a:cubicBezTo>
                <a:cubicBezTo>
                  <a:pt x="342" y="120"/>
                  <a:pt x="345" y="120"/>
                  <a:pt x="348" y="121"/>
                </a:cubicBezTo>
                <a:cubicBezTo>
                  <a:pt x="348" y="120"/>
                  <a:pt x="348" y="120"/>
                  <a:pt x="348" y="120"/>
                </a:cubicBezTo>
                <a:cubicBezTo>
                  <a:pt x="351" y="120"/>
                  <a:pt x="354" y="120"/>
                  <a:pt x="358" y="120"/>
                </a:cubicBezTo>
                <a:cubicBezTo>
                  <a:pt x="365" y="120"/>
                  <a:pt x="370" y="119"/>
                  <a:pt x="375" y="118"/>
                </a:cubicBezTo>
                <a:cubicBezTo>
                  <a:pt x="376" y="118"/>
                  <a:pt x="378" y="118"/>
                  <a:pt x="380" y="118"/>
                </a:cubicBezTo>
                <a:cubicBezTo>
                  <a:pt x="380" y="117"/>
                  <a:pt x="380" y="117"/>
                  <a:pt x="380" y="117"/>
                </a:cubicBezTo>
                <a:cubicBezTo>
                  <a:pt x="381" y="117"/>
                  <a:pt x="382" y="117"/>
                  <a:pt x="384" y="117"/>
                </a:cubicBezTo>
                <a:cubicBezTo>
                  <a:pt x="384" y="116"/>
                  <a:pt x="384" y="116"/>
                  <a:pt x="384" y="116"/>
                </a:cubicBezTo>
                <a:cubicBezTo>
                  <a:pt x="385" y="115"/>
                  <a:pt x="387" y="115"/>
                  <a:pt x="389" y="115"/>
                </a:cubicBezTo>
                <a:cubicBezTo>
                  <a:pt x="389" y="114"/>
                  <a:pt x="389" y="114"/>
                  <a:pt x="389" y="114"/>
                </a:cubicBezTo>
                <a:cubicBezTo>
                  <a:pt x="390" y="113"/>
                  <a:pt x="391" y="113"/>
                  <a:pt x="393" y="113"/>
                </a:cubicBezTo>
                <a:cubicBezTo>
                  <a:pt x="393" y="112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1"/>
                  <a:pt x="396" y="111"/>
                  <a:pt x="396" y="111"/>
                </a:cubicBezTo>
                <a:cubicBezTo>
                  <a:pt x="397" y="110"/>
                  <a:pt x="398" y="110"/>
                  <a:pt x="400" y="110"/>
                </a:cubicBezTo>
                <a:cubicBezTo>
                  <a:pt x="400" y="109"/>
                  <a:pt x="400" y="109"/>
                  <a:pt x="400" y="109"/>
                </a:cubicBezTo>
                <a:cubicBezTo>
                  <a:pt x="401" y="109"/>
                  <a:pt x="402" y="109"/>
                  <a:pt x="403" y="109"/>
                </a:cubicBezTo>
                <a:cubicBezTo>
                  <a:pt x="403" y="108"/>
                  <a:pt x="403" y="108"/>
                  <a:pt x="403" y="108"/>
                </a:cubicBezTo>
                <a:cubicBezTo>
                  <a:pt x="403" y="108"/>
                  <a:pt x="404" y="108"/>
                  <a:pt x="405" y="108"/>
                </a:cubicBezTo>
                <a:cubicBezTo>
                  <a:pt x="405" y="107"/>
                  <a:pt x="405" y="107"/>
                  <a:pt x="405" y="107"/>
                </a:cubicBezTo>
                <a:cubicBezTo>
                  <a:pt x="406" y="107"/>
                  <a:pt x="407" y="107"/>
                  <a:pt x="408" y="107"/>
                </a:cubicBezTo>
                <a:cubicBezTo>
                  <a:pt x="408" y="106"/>
                  <a:pt x="408" y="106"/>
                  <a:pt x="408" y="106"/>
                </a:cubicBezTo>
                <a:cubicBezTo>
                  <a:pt x="408" y="106"/>
                  <a:pt x="409" y="106"/>
                  <a:pt x="410" y="106"/>
                </a:cubicBezTo>
                <a:cubicBezTo>
                  <a:pt x="410" y="105"/>
                  <a:pt x="410" y="105"/>
                  <a:pt x="410" y="105"/>
                </a:cubicBezTo>
                <a:cubicBezTo>
                  <a:pt x="412" y="104"/>
                  <a:pt x="414" y="104"/>
                  <a:pt x="416" y="104"/>
                </a:cubicBezTo>
                <a:cubicBezTo>
                  <a:pt x="419" y="103"/>
                  <a:pt x="425" y="100"/>
                  <a:pt x="430" y="102"/>
                </a:cubicBezTo>
                <a:cubicBezTo>
                  <a:pt x="433" y="102"/>
                  <a:pt x="435" y="104"/>
                  <a:pt x="437" y="105"/>
                </a:cubicBezTo>
                <a:cubicBezTo>
                  <a:pt x="438" y="106"/>
                  <a:pt x="439" y="106"/>
                  <a:pt x="439" y="107"/>
                </a:cubicBezTo>
                <a:cubicBezTo>
                  <a:pt x="439" y="107"/>
                  <a:pt x="439" y="108"/>
                  <a:pt x="439" y="109"/>
                </a:cubicBezTo>
                <a:cubicBezTo>
                  <a:pt x="440" y="109"/>
                  <a:pt x="441" y="109"/>
                  <a:pt x="441" y="110"/>
                </a:cubicBezTo>
                <a:cubicBezTo>
                  <a:pt x="441" y="111"/>
                  <a:pt x="441" y="112"/>
                  <a:pt x="441" y="113"/>
                </a:cubicBezTo>
                <a:cubicBezTo>
                  <a:pt x="442" y="113"/>
                  <a:pt x="442" y="113"/>
                  <a:pt x="442" y="113"/>
                </a:cubicBezTo>
                <a:cubicBezTo>
                  <a:pt x="442" y="114"/>
                  <a:pt x="442" y="115"/>
                  <a:pt x="442" y="116"/>
                </a:cubicBezTo>
                <a:cubicBezTo>
                  <a:pt x="443" y="116"/>
                  <a:pt x="443" y="116"/>
                  <a:pt x="443" y="116"/>
                </a:cubicBezTo>
                <a:cubicBezTo>
                  <a:pt x="443" y="117"/>
                  <a:pt x="443" y="118"/>
                  <a:pt x="443" y="119"/>
                </a:cubicBezTo>
                <a:cubicBezTo>
                  <a:pt x="444" y="119"/>
                  <a:pt x="444" y="119"/>
                  <a:pt x="444" y="119"/>
                </a:cubicBezTo>
                <a:cubicBezTo>
                  <a:pt x="444" y="120"/>
                  <a:pt x="444" y="121"/>
                  <a:pt x="444" y="122"/>
                </a:cubicBezTo>
                <a:cubicBezTo>
                  <a:pt x="445" y="122"/>
                  <a:pt x="445" y="122"/>
                  <a:pt x="445" y="122"/>
                </a:cubicBezTo>
                <a:cubicBezTo>
                  <a:pt x="445" y="123"/>
                  <a:pt x="445" y="124"/>
                  <a:pt x="445" y="125"/>
                </a:cubicBezTo>
                <a:cubicBezTo>
                  <a:pt x="446" y="125"/>
                  <a:pt x="446" y="125"/>
                  <a:pt x="446" y="125"/>
                </a:cubicBezTo>
                <a:cubicBezTo>
                  <a:pt x="446" y="125"/>
                  <a:pt x="446" y="126"/>
                  <a:pt x="446" y="127"/>
                </a:cubicBezTo>
                <a:cubicBezTo>
                  <a:pt x="447" y="127"/>
                  <a:pt x="447" y="127"/>
                  <a:pt x="447" y="127"/>
                </a:cubicBezTo>
                <a:cubicBezTo>
                  <a:pt x="447" y="128"/>
                  <a:pt x="447" y="129"/>
                  <a:pt x="447" y="130"/>
                </a:cubicBezTo>
                <a:cubicBezTo>
                  <a:pt x="448" y="130"/>
                  <a:pt x="448" y="130"/>
                  <a:pt x="448" y="130"/>
                </a:cubicBezTo>
                <a:cubicBezTo>
                  <a:pt x="449" y="131"/>
                  <a:pt x="449" y="132"/>
                  <a:pt x="449" y="134"/>
                </a:cubicBezTo>
                <a:cubicBezTo>
                  <a:pt x="450" y="134"/>
                  <a:pt x="450" y="134"/>
                  <a:pt x="450" y="134"/>
                </a:cubicBezTo>
                <a:cubicBezTo>
                  <a:pt x="450" y="134"/>
                  <a:pt x="450" y="135"/>
                  <a:pt x="450" y="136"/>
                </a:cubicBezTo>
                <a:cubicBezTo>
                  <a:pt x="451" y="136"/>
                  <a:pt x="451" y="136"/>
                  <a:pt x="451" y="136"/>
                </a:cubicBezTo>
                <a:cubicBezTo>
                  <a:pt x="451" y="136"/>
                  <a:pt x="451" y="137"/>
                  <a:pt x="451" y="138"/>
                </a:cubicBezTo>
                <a:cubicBezTo>
                  <a:pt x="452" y="138"/>
                  <a:pt x="452" y="138"/>
                  <a:pt x="452" y="138"/>
                </a:cubicBezTo>
                <a:cubicBezTo>
                  <a:pt x="452" y="138"/>
                  <a:pt x="452" y="139"/>
                  <a:pt x="452" y="140"/>
                </a:cubicBezTo>
                <a:cubicBezTo>
                  <a:pt x="453" y="140"/>
                  <a:pt x="453" y="140"/>
                  <a:pt x="453" y="140"/>
                </a:cubicBezTo>
                <a:cubicBezTo>
                  <a:pt x="453" y="140"/>
                  <a:pt x="453" y="141"/>
                  <a:pt x="453" y="142"/>
                </a:cubicBezTo>
                <a:cubicBezTo>
                  <a:pt x="454" y="142"/>
                  <a:pt x="454" y="142"/>
                  <a:pt x="454" y="142"/>
                </a:cubicBezTo>
                <a:cubicBezTo>
                  <a:pt x="454" y="142"/>
                  <a:pt x="454" y="143"/>
                  <a:pt x="454" y="144"/>
                </a:cubicBezTo>
                <a:cubicBezTo>
                  <a:pt x="455" y="144"/>
                  <a:pt x="456" y="144"/>
                  <a:pt x="456" y="145"/>
                </a:cubicBezTo>
                <a:cubicBezTo>
                  <a:pt x="457" y="146"/>
                  <a:pt x="457" y="147"/>
                  <a:pt x="457" y="149"/>
                </a:cubicBezTo>
                <a:cubicBezTo>
                  <a:pt x="458" y="149"/>
                  <a:pt x="459" y="149"/>
                  <a:pt x="459" y="150"/>
                </a:cubicBezTo>
                <a:cubicBezTo>
                  <a:pt x="459" y="150"/>
                  <a:pt x="459" y="151"/>
                  <a:pt x="459" y="152"/>
                </a:cubicBezTo>
                <a:cubicBezTo>
                  <a:pt x="460" y="152"/>
                  <a:pt x="461" y="152"/>
                  <a:pt x="461" y="153"/>
                </a:cubicBezTo>
                <a:cubicBezTo>
                  <a:pt x="461" y="153"/>
                  <a:pt x="461" y="154"/>
                  <a:pt x="461" y="155"/>
                </a:cubicBezTo>
                <a:cubicBezTo>
                  <a:pt x="463" y="155"/>
                  <a:pt x="464" y="156"/>
                  <a:pt x="465" y="157"/>
                </a:cubicBezTo>
                <a:cubicBezTo>
                  <a:pt x="465" y="158"/>
                  <a:pt x="465" y="159"/>
                  <a:pt x="465" y="159"/>
                </a:cubicBezTo>
                <a:cubicBezTo>
                  <a:pt x="467" y="161"/>
                  <a:pt x="469" y="163"/>
                  <a:pt x="471" y="164"/>
                </a:cubicBezTo>
                <a:cubicBezTo>
                  <a:pt x="473" y="167"/>
                  <a:pt x="475" y="169"/>
                  <a:pt x="477" y="171"/>
                </a:cubicBezTo>
                <a:cubicBezTo>
                  <a:pt x="478" y="171"/>
                  <a:pt x="479" y="171"/>
                  <a:pt x="479" y="171"/>
                </a:cubicBezTo>
                <a:cubicBezTo>
                  <a:pt x="480" y="172"/>
                  <a:pt x="481" y="173"/>
                  <a:pt x="481" y="174"/>
                </a:cubicBezTo>
                <a:cubicBezTo>
                  <a:pt x="482" y="174"/>
                  <a:pt x="483" y="174"/>
                  <a:pt x="483" y="174"/>
                </a:cubicBezTo>
                <a:cubicBezTo>
                  <a:pt x="484" y="175"/>
                  <a:pt x="484" y="176"/>
                  <a:pt x="484" y="176"/>
                </a:cubicBezTo>
                <a:cubicBezTo>
                  <a:pt x="485" y="176"/>
                  <a:pt x="486" y="176"/>
                  <a:pt x="486" y="176"/>
                </a:cubicBezTo>
                <a:cubicBezTo>
                  <a:pt x="487" y="177"/>
                  <a:pt x="487" y="178"/>
                  <a:pt x="487" y="178"/>
                </a:cubicBezTo>
                <a:cubicBezTo>
                  <a:pt x="488" y="179"/>
                  <a:pt x="489" y="179"/>
                  <a:pt x="490" y="179"/>
                </a:cubicBezTo>
                <a:cubicBezTo>
                  <a:pt x="490" y="180"/>
                  <a:pt x="490" y="180"/>
                  <a:pt x="490" y="180"/>
                </a:cubicBezTo>
                <a:cubicBezTo>
                  <a:pt x="492" y="181"/>
                  <a:pt x="493" y="181"/>
                  <a:pt x="494" y="181"/>
                </a:cubicBezTo>
                <a:cubicBezTo>
                  <a:pt x="495" y="182"/>
                  <a:pt x="495" y="183"/>
                  <a:pt x="495" y="183"/>
                </a:cubicBezTo>
                <a:cubicBezTo>
                  <a:pt x="496" y="183"/>
                  <a:pt x="496" y="183"/>
                  <a:pt x="497" y="183"/>
                </a:cubicBezTo>
                <a:cubicBezTo>
                  <a:pt x="497" y="184"/>
                  <a:pt x="498" y="185"/>
                  <a:pt x="498" y="185"/>
                </a:cubicBezTo>
                <a:cubicBezTo>
                  <a:pt x="499" y="185"/>
                  <a:pt x="499" y="185"/>
                  <a:pt x="500" y="185"/>
                </a:cubicBezTo>
                <a:cubicBezTo>
                  <a:pt x="500" y="186"/>
                  <a:pt x="501" y="187"/>
                  <a:pt x="501" y="187"/>
                </a:cubicBezTo>
                <a:cubicBezTo>
                  <a:pt x="502" y="187"/>
                  <a:pt x="502" y="187"/>
                  <a:pt x="503" y="187"/>
                </a:cubicBezTo>
                <a:cubicBezTo>
                  <a:pt x="503" y="188"/>
                  <a:pt x="504" y="189"/>
                  <a:pt x="504" y="189"/>
                </a:cubicBezTo>
                <a:cubicBezTo>
                  <a:pt x="505" y="189"/>
                  <a:pt x="505" y="189"/>
                  <a:pt x="506" y="189"/>
                </a:cubicBezTo>
                <a:cubicBezTo>
                  <a:pt x="507" y="191"/>
                  <a:pt x="508" y="192"/>
                  <a:pt x="509" y="193"/>
                </a:cubicBezTo>
                <a:cubicBezTo>
                  <a:pt x="510" y="193"/>
                  <a:pt x="510" y="193"/>
                  <a:pt x="511" y="193"/>
                </a:cubicBezTo>
                <a:cubicBezTo>
                  <a:pt x="512" y="195"/>
                  <a:pt x="513" y="196"/>
                  <a:pt x="514" y="197"/>
                </a:cubicBezTo>
                <a:cubicBezTo>
                  <a:pt x="514" y="197"/>
                  <a:pt x="515" y="197"/>
                  <a:pt x="515" y="197"/>
                </a:cubicBezTo>
                <a:cubicBezTo>
                  <a:pt x="515" y="198"/>
                  <a:pt x="515" y="199"/>
                  <a:pt x="515" y="199"/>
                </a:cubicBezTo>
                <a:cubicBezTo>
                  <a:pt x="516" y="200"/>
                  <a:pt x="516" y="200"/>
                  <a:pt x="517" y="200"/>
                </a:cubicBezTo>
                <a:cubicBezTo>
                  <a:pt x="517" y="201"/>
                  <a:pt x="517" y="202"/>
                  <a:pt x="517" y="202"/>
                </a:cubicBezTo>
                <a:cubicBezTo>
                  <a:pt x="517" y="202"/>
                  <a:pt x="518" y="202"/>
                  <a:pt x="518" y="202"/>
                </a:cubicBezTo>
                <a:cubicBezTo>
                  <a:pt x="518" y="203"/>
                  <a:pt x="518" y="204"/>
                  <a:pt x="518" y="204"/>
                </a:cubicBezTo>
                <a:cubicBezTo>
                  <a:pt x="518" y="204"/>
                  <a:pt x="519" y="204"/>
                  <a:pt x="519" y="204"/>
                </a:cubicBezTo>
                <a:cubicBezTo>
                  <a:pt x="522" y="213"/>
                  <a:pt x="514" y="221"/>
                  <a:pt x="511" y="223"/>
                </a:cubicBezTo>
                <a:cubicBezTo>
                  <a:pt x="511" y="224"/>
                  <a:pt x="511" y="224"/>
                  <a:pt x="511" y="224"/>
                </a:cubicBezTo>
                <a:cubicBezTo>
                  <a:pt x="510" y="224"/>
                  <a:pt x="510" y="224"/>
                  <a:pt x="509" y="224"/>
                </a:cubicBezTo>
                <a:cubicBezTo>
                  <a:pt x="508" y="226"/>
                  <a:pt x="506" y="228"/>
                  <a:pt x="505" y="229"/>
                </a:cubicBezTo>
                <a:cubicBezTo>
                  <a:pt x="504" y="229"/>
                  <a:pt x="504" y="229"/>
                  <a:pt x="503" y="229"/>
                </a:cubicBezTo>
                <a:cubicBezTo>
                  <a:pt x="502" y="231"/>
                  <a:pt x="501" y="232"/>
                  <a:pt x="500" y="233"/>
                </a:cubicBezTo>
                <a:cubicBezTo>
                  <a:pt x="499" y="233"/>
                  <a:pt x="499" y="233"/>
                  <a:pt x="498" y="233"/>
                </a:cubicBezTo>
                <a:cubicBezTo>
                  <a:pt x="498" y="234"/>
                  <a:pt x="497" y="235"/>
                  <a:pt x="497" y="235"/>
                </a:cubicBezTo>
                <a:cubicBezTo>
                  <a:pt x="496" y="235"/>
                  <a:pt x="496" y="235"/>
                  <a:pt x="495" y="235"/>
                </a:cubicBezTo>
                <a:cubicBezTo>
                  <a:pt x="495" y="236"/>
                  <a:pt x="494" y="237"/>
                  <a:pt x="493" y="238"/>
                </a:cubicBezTo>
                <a:cubicBezTo>
                  <a:pt x="493" y="238"/>
                  <a:pt x="492" y="238"/>
                  <a:pt x="491" y="238"/>
                </a:cubicBezTo>
                <a:cubicBezTo>
                  <a:pt x="491" y="239"/>
                  <a:pt x="491" y="239"/>
                  <a:pt x="490" y="240"/>
                </a:cubicBezTo>
                <a:cubicBezTo>
                  <a:pt x="489" y="240"/>
                  <a:pt x="488" y="241"/>
                  <a:pt x="486" y="241"/>
                </a:cubicBezTo>
                <a:cubicBezTo>
                  <a:pt x="486" y="241"/>
                  <a:pt x="486" y="242"/>
                  <a:pt x="486" y="242"/>
                </a:cubicBezTo>
                <a:cubicBezTo>
                  <a:pt x="486" y="242"/>
                  <a:pt x="485" y="242"/>
                  <a:pt x="484" y="242"/>
                </a:cubicBezTo>
                <a:cubicBezTo>
                  <a:pt x="484" y="243"/>
                  <a:pt x="484" y="243"/>
                  <a:pt x="483" y="244"/>
                </a:cubicBezTo>
                <a:cubicBezTo>
                  <a:pt x="482" y="244"/>
                  <a:pt x="481" y="244"/>
                  <a:pt x="480" y="244"/>
                </a:cubicBezTo>
                <a:cubicBezTo>
                  <a:pt x="480" y="244"/>
                  <a:pt x="480" y="245"/>
                  <a:pt x="480" y="245"/>
                </a:cubicBezTo>
                <a:cubicBezTo>
                  <a:pt x="480" y="245"/>
                  <a:pt x="479" y="245"/>
                  <a:pt x="478" y="245"/>
                </a:cubicBezTo>
                <a:cubicBezTo>
                  <a:pt x="478" y="245"/>
                  <a:pt x="478" y="246"/>
                  <a:pt x="478" y="246"/>
                </a:cubicBezTo>
                <a:cubicBezTo>
                  <a:pt x="476" y="246"/>
                  <a:pt x="474" y="247"/>
                  <a:pt x="472" y="247"/>
                </a:cubicBezTo>
                <a:cubicBezTo>
                  <a:pt x="472" y="247"/>
                  <a:pt x="472" y="248"/>
                  <a:pt x="472" y="248"/>
                </a:cubicBezTo>
                <a:cubicBezTo>
                  <a:pt x="470" y="248"/>
                  <a:pt x="468" y="248"/>
                  <a:pt x="466" y="248"/>
                </a:cubicBezTo>
                <a:cubicBezTo>
                  <a:pt x="466" y="248"/>
                  <a:pt x="466" y="249"/>
                  <a:pt x="466" y="249"/>
                </a:cubicBezTo>
                <a:cubicBezTo>
                  <a:pt x="466" y="249"/>
                  <a:pt x="466" y="249"/>
                  <a:pt x="465" y="249"/>
                </a:cubicBezTo>
                <a:cubicBezTo>
                  <a:pt x="465" y="249"/>
                  <a:pt x="465" y="248"/>
                  <a:pt x="465" y="248"/>
                </a:cubicBezTo>
                <a:cubicBezTo>
                  <a:pt x="461" y="247"/>
                  <a:pt x="456" y="249"/>
                  <a:pt x="453" y="249"/>
                </a:cubicBezTo>
                <a:cubicBezTo>
                  <a:pt x="453" y="252"/>
                  <a:pt x="452" y="254"/>
                  <a:pt x="452" y="257"/>
                </a:cubicBezTo>
                <a:cubicBezTo>
                  <a:pt x="453" y="258"/>
                  <a:pt x="453" y="257"/>
                  <a:pt x="453" y="259"/>
                </a:cubicBezTo>
                <a:cubicBezTo>
                  <a:pt x="454" y="260"/>
                  <a:pt x="455" y="260"/>
                  <a:pt x="456" y="261"/>
                </a:cubicBezTo>
                <a:cubicBezTo>
                  <a:pt x="456" y="261"/>
                  <a:pt x="456" y="262"/>
                  <a:pt x="456" y="262"/>
                </a:cubicBezTo>
                <a:cubicBezTo>
                  <a:pt x="457" y="262"/>
                  <a:pt x="458" y="262"/>
                  <a:pt x="458" y="262"/>
                </a:cubicBezTo>
                <a:cubicBezTo>
                  <a:pt x="458" y="262"/>
                  <a:pt x="458" y="263"/>
                  <a:pt x="458" y="263"/>
                </a:cubicBezTo>
                <a:cubicBezTo>
                  <a:pt x="460" y="263"/>
                  <a:pt x="461" y="264"/>
                  <a:pt x="462" y="264"/>
                </a:cubicBezTo>
                <a:cubicBezTo>
                  <a:pt x="462" y="264"/>
                  <a:pt x="462" y="265"/>
                  <a:pt x="462" y="265"/>
                </a:cubicBezTo>
                <a:cubicBezTo>
                  <a:pt x="463" y="265"/>
                  <a:pt x="464" y="265"/>
                  <a:pt x="465" y="265"/>
                </a:cubicBezTo>
                <a:cubicBezTo>
                  <a:pt x="465" y="265"/>
                  <a:pt x="465" y="266"/>
                  <a:pt x="465" y="266"/>
                </a:cubicBezTo>
                <a:cubicBezTo>
                  <a:pt x="467" y="266"/>
                  <a:pt x="468" y="266"/>
                  <a:pt x="469" y="266"/>
                </a:cubicBezTo>
                <a:cubicBezTo>
                  <a:pt x="469" y="266"/>
                  <a:pt x="469" y="267"/>
                  <a:pt x="469" y="267"/>
                </a:cubicBezTo>
                <a:cubicBezTo>
                  <a:pt x="471" y="267"/>
                  <a:pt x="473" y="267"/>
                  <a:pt x="474" y="267"/>
                </a:cubicBezTo>
                <a:cubicBezTo>
                  <a:pt x="483" y="270"/>
                  <a:pt x="495" y="270"/>
                  <a:pt x="503" y="273"/>
                </a:cubicBezTo>
                <a:cubicBezTo>
                  <a:pt x="504" y="273"/>
                  <a:pt x="506" y="273"/>
                  <a:pt x="507" y="273"/>
                </a:cubicBezTo>
                <a:cubicBezTo>
                  <a:pt x="507" y="273"/>
                  <a:pt x="507" y="274"/>
                  <a:pt x="507" y="274"/>
                </a:cubicBezTo>
                <a:cubicBezTo>
                  <a:pt x="508" y="274"/>
                  <a:pt x="508" y="274"/>
                  <a:pt x="509" y="274"/>
                </a:cubicBezTo>
                <a:cubicBezTo>
                  <a:pt x="509" y="274"/>
                  <a:pt x="509" y="275"/>
                  <a:pt x="509" y="275"/>
                </a:cubicBezTo>
                <a:cubicBezTo>
                  <a:pt x="510" y="275"/>
                  <a:pt x="511" y="275"/>
                  <a:pt x="512" y="275"/>
                </a:cubicBezTo>
                <a:cubicBezTo>
                  <a:pt x="512" y="276"/>
                  <a:pt x="513" y="276"/>
                  <a:pt x="513" y="277"/>
                </a:cubicBezTo>
                <a:cubicBezTo>
                  <a:pt x="514" y="277"/>
                  <a:pt x="514" y="277"/>
                  <a:pt x="515" y="277"/>
                </a:cubicBezTo>
                <a:cubicBezTo>
                  <a:pt x="515" y="278"/>
                  <a:pt x="516" y="278"/>
                  <a:pt x="516" y="279"/>
                </a:cubicBezTo>
                <a:cubicBezTo>
                  <a:pt x="519" y="282"/>
                  <a:pt x="521" y="284"/>
                  <a:pt x="526" y="284"/>
                </a:cubicBezTo>
                <a:cubicBezTo>
                  <a:pt x="526" y="284"/>
                  <a:pt x="526" y="283"/>
                  <a:pt x="526" y="283"/>
                </a:cubicBezTo>
                <a:cubicBezTo>
                  <a:pt x="526" y="283"/>
                  <a:pt x="527" y="283"/>
                  <a:pt x="527" y="283"/>
                </a:cubicBezTo>
                <a:cubicBezTo>
                  <a:pt x="527" y="278"/>
                  <a:pt x="530" y="265"/>
                  <a:pt x="528" y="259"/>
                </a:cubicBezTo>
                <a:cubicBezTo>
                  <a:pt x="526" y="251"/>
                  <a:pt x="524" y="244"/>
                  <a:pt x="524" y="233"/>
                </a:cubicBezTo>
                <a:cubicBezTo>
                  <a:pt x="528" y="231"/>
                  <a:pt x="528" y="230"/>
                  <a:pt x="535" y="230"/>
                </a:cubicBezTo>
                <a:cubicBezTo>
                  <a:pt x="537" y="232"/>
                  <a:pt x="550" y="231"/>
                  <a:pt x="553" y="230"/>
                </a:cubicBezTo>
                <a:cubicBezTo>
                  <a:pt x="566" y="226"/>
                  <a:pt x="590" y="216"/>
                  <a:pt x="594" y="203"/>
                </a:cubicBezTo>
                <a:cubicBezTo>
                  <a:pt x="595" y="201"/>
                  <a:pt x="592" y="195"/>
                  <a:pt x="591" y="193"/>
                </a:cubicBezTo>
                <a:cubicBezTo>
                  <a:pt x="590" y="193"/>
                  <a:pt x="589" y="193"/>
                  <a:pt x="589" y="192"/>
                </a:cubicBezTo>
                <a:cubicBezTo>
                  <a:pt x="589" y="192"/>
                  <a:pt x="589" y="191"/>
                  <a:pt x="589" y="190"/>
                </a:cubicBezTo>
                <a:cubicBezTo>
                  <a:pt x="587" y="189"/>
                  <a:pt x="586" y="188"/>
                  <a:pt x="585" y="187"/>
                </a:cubicBezTo>
                <a:cubicBezTo>
                  <a:pt x="585" y="187"/>
                  <a:pt x="585" y="186"/>
                  <a:pt x="585" y="185"/>
                </a:cubicBezTo>
                <a:cubicBezTo>
                  <a:pt x="584" y="185"/>
                  <a:pt x="583" y="185"/>
                  <a:pt x="583" y="184"/>
                </a:cubicBezTo>
                <a:cubicBezTo>
                  <a:pt x="579" y="180"/>
                  <a:pt x="574" y="177"/>
                  <a:pt x="574" y="169"/>
                </a:cubicBezTo>
                <a:cubicBezTo>
                  <a:pt x="575" y="169"/>
                  <a:pt x="576" y="169"/>
                  <a:pt x="577" y="168"/>
                </a:cubicBezTo>
                <a:cubicBezTo>
                  <a:pt x="577" y="168"/>
                  <a:pt x="577" y="168"/>
                  <a:pt x="577" y="167"/>
                </a:cubicBezTo>
                <a:cubicBezTo>
                  <a:pt x="579" y="167"/>
                  <a:pt x="581" y="167"/>
                  <a:pt x="584" y="166"/>
                </a:cubicBezTo>
                <a:cubicBezTo>
                  <a:pt x="584" y="166"/>
                  <a:pt x="584" y="166"/>
                  <a:pt x="584" y="165"/>
                </a:cubicBezTo>
                <a:cubicBezTo>
                  <a:pt x="585" y="165"/>
                  <a:pt x="586" y="165"/>
                  <a:pt x="588" y="165"/>
                </a:cubicBezTo>
                <a:cubicBezTo>
                  <a:pt x="588" y="165"/>
                  <a:pt x="588" y="165"/>
                  <a:pt x="588" y="164"/>
                </a:cubicBezTo>
                <a:cubicBezTo>
                  <a:pt x="589" y="164"/>
                  <a:pt x="590" y="164"/>
                  <a:pt x="591" y="164"/>
                </a:cubicBezTo>
                <a:cubicBezTo>
                  <a:pt x="591" y="164"/>
                  <a:pt x="591" y="164"/>
                  <a:pt x="591" y="163"/>
                </a:cubicBezTo>
                <a:cubicBezTo>
                  <a:pt x="592" y="163"/>
                  <a:pt x="593" y="163"/>
                  <a:pt x="594" y="163"/>
                </a:cubicBezTo>
                <a:cubicBezTo>
                  <a:pt x="594" y="163"/>
                  <a:pt x="594" y="163"/>
                  <a:pt x="594" y="162"/>
                </a:cubicBezTo>
                <a:cubicBezTo>
                  <a:pt x="595" y="162"/>
                  <a:pt x="596" y="162"/>
                  <a:pt x="597" y="162"/>
                </a:cubicBezTo>
                <a:cubicBezTo>
                  <a:pt x="597" y="162"/>
                  <a:pt x="597" y="162"/>
                  <a:pt x="597" y="161"/>
                </a:cubicBezTo>
                <a:cubicBezTo>
                  <a:pt x="598" y="161"/>
                  <a:pt x="600" y="161"/>
                  <a:pt x="602" y="160"/>
                </a:cubicBezTo>
                <a:cubicBezTo>
                  <a:pt x="602" y="160"/>
                  <a:pt x="602" y="160"/>
                  <a:pt x="602" y="159"/>
                </a:cubicBezTo>
                <a:cubicBezTo>
                  <a:pt x="602" y="159"/>
                  <a:pt x="603" y="159"/>
                  <a:pt x="604" y="159"/>
                </a:cubicBezTo>
                <a:cubicBezTo>
                  <a:pt x="604" y="159"/>
                  <a:pt x="604" y="159"/>
                  <a:pt x="604" y="158"/>
                </a:cubicBezTo>
                <a:cubicBezTo>
                  <a:pt x="605" y="158"/>
                  <a:pt x="606" y="158"/>
                  <a:pt x="607" y="158"/>
                </a:cubicBezTo>
                <a:cubicBezTo>
                  <a:pt x="607" y="158"/>
                  <a:pt x="607" y="158"/>
                  <a:pt x="607" y="157"/>
                </a:cubicBezTo>
                <a:cubicBezTo>
                  <a:pt x="609" y="157"/>
                  <a:pt x="611" y="156"/>
                  <a:pt x="613" y="155"/>
                </a:cubicBezTo>
                <a:cubicBezTo>
                  <a:pt x="613" y="155"/>
                  <a:pt x="613" y="155"/>
                  <a:pt x="613" y="155"/>
                </a:cubicBezTo>
                <a:cubicBezTo>
                  <a:pt x="613" y="155"/>
                  <a:pt x="614" y="155"/>
                  <a:pt x="615" y="155"/>
                </a:cubicBezTo>
                <a:cubicBezTo>
                  <a:pt x="615" y="154"/>
                  <a:pt x="615" y="154"/>
                  <a:pt x="615" y="154"/>
                </a:cubicBezTo>
                <a:cubicBezTo>
                  <a:pt x="615" y="154"/>
                  <a:pt x="616" y="154"/>
                  <a:pt x="617" y="154"/>
                </a:cubicBezTo>
                <a:cubicBezTo>
                  <a:pt x="617" y="153"/>
                  <a:pt x="617" y="153"/>
                  <a:pt x="617" y="153"/>
                </a:cubicBezTo>
                <a:cubicBezTo>
                  <a:pt x="617" y="153"/>
                  <a:pt x="618" y="153"/>
                  <a:pt x="619" y="153"/>
                </a:cubicBezTo>
                <a:cubicBezTo>
                  <a:pt x="619" y="152"/>
                  <a:pt x="619" y="152"/>
                  <a:pt x="619" y="152"/>
                </a:cubicBezTo>
                <a:cubicBezTo>
                  <a:pt x="619" y="152"/>
                  <a:pt x="620" y="152"/>
                  <a:pt x="621" y="152"/>
                </a:cubicBezTo>
                <a:cubicBezTo>
                  <a:pt x="621" y="151"/>
                  <a:pt x="621" y="151"/>
                  <a:pt x="621" y="151"/>
                </a:cubicBezTo>
                <a:cubicBezTo>
                  <a:pt x="621" y="151"/>
                  <a:pt x="622" y="151"/>
                  <a:pt x="623" y="151"/>
                </a:cubicBezTo>
                <a:cubicBezTo>
                  <a:pt x="623" y="150"/>
                  <a:pt x="623" y="150"/>
                  <a:pt x="623" y="150"/>
                </a:cubicBezTo>
                <a:cubicBezTo>
                  <a:pt x="623" y="150"/>
                  <a:pt x="624" y="150"/>
                  <a:pt x="625" y="150"/>
                </a:cubicBezTo>
                <a:cubicBezTo>
                  <a:pt x="625" y="149"/>
                  <a:pt x="625" y="148"/>
                  <a:pt x="626" y="148"/>
                </a:cubicBezTo>
                <a:cubicBezTo>
                  <a:pt x="626" y="148"/>
                  <a:pt x="627" y="148"/>
                  <a:pt x="628" y="148"/>
                </a:cubicBezTo>
                <a:cubicBezTo>
                  <a:pt x="632" y="144"/>
                  <a:pt x="636" y="141"/>
                  <a:pt x="640" y="138"/>
                </a:cubicBezTo>
                <a:cubicBezTo>
                  <a:pt x="640" y="137"/>
                  <a:pt x="640" y="136"/>
                  <a:pt x="640" y="136"/>
                </a:cubicBezTo>
                <a:cubicBezTo>
                  <a:pt x="640" y="135"/>
                  <a:pt x="641" y="135"/>
                  <a:pt x="642" y="135"/>
                </a:cubicBezTo>
                <a:cubicBezTo>
                  <a:pt x="642" y="133"/>
                  <a:pt x="643" y="131"/>
                  <a:pt x="644" y="129"/>
                </a:cubicBezTo>
                <a:cubicBezTo>
                  <a:pt x="644" y="128"/>
                  <a:pt x="645" y="128"/>
                  <a:pt x="646" y="128"/>
                </a:cubicBezTo>
                <a:cubicBezTo>
                  <a:pt x="646" y="127"/>
                  <a:pt x="646" y="126"/>
                  <a:pt x="646" y="126"/>
                </a:cubicBezTo>
                <a:cubicBezTo>
                  <a:pt x="647" y="124"/>
                  <a:pt x="649" y="123"/>
                  <a:pt x="650" y="122"/>
                </a:cubicBezTo>
                <a:cubicBezTo>
                  <a:pt x="651" y="121"/>
                  <a:pt x="651" y="120"/>
                  <a:pt x="652" y="120"/>
                </a:cubicBezTo>
                <a:cubicBezTo>
                  <a:pt x="652" y="120"/>
                  <a:pt x="653" y="120"/>
                  <a:pt x="653" y="120"/>
                </a:cubicBezTo>
                <a:cubicBezTo>
                  <a:pt x="654" y="119"/>
                  <a:pt x="655" y="118"/>
                  <a:pt x="655" y="117"/>
                </a:cubicBezTo>
                <a:cubicBezTo>
                  <a:pt x="657" y="116"/>
                  <a:pt x="659" y="115"/>
                  <a:pt x="661" y="115"/>
                </a:cubicBezTo>
                <a:cubicBezTo>
                  <a:pt x="661" y="114"/>
                  <a:pt x="661" y="114"/>
                  <a:pt x="661" y="114"/>
                </a:cubicBezTo>
                <a:cubicBezTo>
                  <a:pt x="664" y="113"/>
                  <a:pt x="666" y="113"/>
                  <a:pt x="668" y="113"/>
                </a:cubicBezTo>
                <a:cubicBezTo>
                  <a:pt x="668" y="112"/>
                  <a:pt x="668" y="112"/>
                  <a:pt x="668" y="112"/>
                </a:cubicBezTo>
                <a:cubicBezTo>
                  <a:pt x="675" y="110"/>
                  <a:pt x="686" y="114"/>
                  <a:pt x="689" y="116"/>
                </a:cubicBezTo>
                <a:cubicBezTo>
                  <a:pt x="690" y="116"/>
                  <a:pt x="690" y="117"/>
                  <a:pt x="690" y="118"/>
                </a:cubicBezTo>
                <a:cubicBezTo>
                  <a:pt x="691" y="118"/>
                  <a:pt x="692" y="118"/>
                  <a:pt x="692" y="118"/>
                </a:cubicBezTo>
                <a:cubicBezTo>
                  <a:pt x="692" y="118"/>
                  <a:pt x="692" y="118"/>
                  <a:pt x="692" y="119"/>
                </a:cubicBezTo>
                <a:cubicBezTo>
                  <a:pt x="693" y="119"/>
                  <a:pt x="694" y="119"/>
                  <a:pt x="694" y="119"/>
                </a:cubicBezTo>
                <a:cubicBezTo>
                  <a:pt x="694" y="119"/>
                  <a:pt x="694" y="119"/>
                  <a:pt x="694" y="120"/>
                </a:cubicBezTo>
                <a:cubicBezTo>
                  <a:pt x="704" y="123"/>
                  <a:pt x="714" y="126"/>
                  <a:pt x="723" y="129"/>
                </a:cubicBezTo>
                <a:cubicBezTo>
                  <a:pt x="731" y="130"/>
                  <a:pt x="739" y="131"/>
                  <a:pt x="747" y="132"/>
                </a:cubicBezTo>
                <a:cubicBezTo>
                  <a:pt x="753" y="132"/>
                  <a:pt x="766" y="134"/>
                  <a:pt x="772" y="133"/>
                </a:cubicBezTo>
                <a:cubicBezTo>
                  <a:pt x="772" y="132"/>
                  <a:pt x="772" y="132"/>
                  <a:pt x="772" y="132"/>
                </a:cubicBezTo>
                <a:cubicBezTo>
                  <a:pt x="775" y="132"/>
                  <a:pt x="777" y="132"/>
                  <a:pt x="780" y="132"/>
                </a:cubicBezTo>
                <a:cubicBezTo>
                  <a:pt x="780" y="131"/>
                  <a:pt x="780" y="131"/>
                  <a:pt x="780" y="131"/>
                </a:cubicBezTo>
                <a:cubicBezTo>
                  <a:pt x="782" y="131"/>
                  <a:pt x="783" y="131"/>
                  <a:pt x="785" y="131"/>
                </a:cubicBezTo>
                <a:cubicBezTo>
                  <a:pt x="785" y="130"/>
                  <a:pt x="785" y="130"/>
                  <a:pt x="785" y="130"/>
                </a:cubicBezTo>
                <a:cubicBezTo>
                  <a:pt x="787" y="129"/>
                  <a:pt x="790" y="129"/>
                  <a:pt x="792" y="129"/>
                </a:cubicBezTo>
                <a:cubicBezTo>
                  <a:pt x="792" y="128"/>
                  <a:pt x="792" y="128"/>
                  <a:pt x="792" y="128"/>
                </a:cubicBezTo>
                <a:cubicBezTo>
                  <a:pt x="793" y="128"/>
                  <a:pt x="794" y="128"/>
                  <a:pt x="795" y="128"/>
                </a:cubicBezTo>
                <a:cubicBezTo>
                  <a:pt x="795" y="127"/>
                  <a:pt x="795" y="127"/>
                  <a:pt x="795" y="127"/>
                </a:cubicBezTo>
                <a:cubicBezTo>
                  <a:pt x="796" y="126"/>
                  <a:pt x="798" y="126"/>
                  <a:pt x="799" y="126"/>
                </a:cubicBezTo>
                <a:cubicBezTo>
                  <a:pt x="799" y="125"/>
                  <a:pt x="799" y="125"/>
                  <a:pt x="799" y="125"/>
                </a:cubicBezTo>
                <a:cubicBezTo>
                  <a:pt x="800" y="124"/>
                  <a:pt x="802" y="124"/>
                  <a:pt x="803" y="124"/>
                </a:cubicBezTo>
                <a:cubicBezTo>
                  <a:pt x="803" y="123"/>
                  <a:pt x="804" y="122"/>
                  <a:pt x="804" y="122"/>
                </a:cubicBezTo>
                <a:cubicBezTo>
                  <a:pt x="805" y="122"/>
                  <a:pt x="805" y="122"/>
                  <a:pt x="806" y="122"/>
                </a:cubicBezTo>
                <a:cubicBezTo>
                  <a:pt x="807" y="120"/>
                  <a:pt x="809" y="118"/>
                  <a:pt x="810" y="117"/>
                </a:cubicBezTo>
                <a:cubicBezTo>
                  <a:pt x="810" y="116"/>
                  <a:pt x="811" y="116"/>
                  <a:pt x="812" y="116"/>
                </a:cubicBezTo>
                <a:cubicBezTo>
                  <a:pt x="812" y="115"/>
                  <a:pt x="812" y="114"/>
                  <a:pt x="812" y="114"/>
                </a:cubicBezTo>
                <a:cubicBezTo>
                  <a:pt x="812" y="113"/>
                  <a:pt x="813" y="113"/>
                  <a:pt x="814" y="113"/>
                </a:cubicBezTo>
                <a:cubicBezTo>
                  <a:pt x="814" y="112"/>
                  <a:pt x="814" y="111"/>
                  <a:pt x="815" y="110"/>
                </a:cubicBezTo>
                <a:cubicBezTo>
                  <a:pt x="815" y="110"/>
                  <a:pt x="815" y="110"/>
                  <a:pt x="816" y="110"/>
                </a:cubicBezTo>
                <a:cubicBezTo>
                  <a:pt x="816" y="109"/>
                  <a:pt x="816" y="108"/>
                  <a:pt x="816" y="107"/>
                </a:cubicBezTo>
                <a:cubicBezTo>
                  <a:pt x="816" y="107"/>
                  <a:pt x="816" y="107"/>
                  <a:pt x="817" y="107"/>
                </a:cubicBezTo>
                <a:cubicBezTo>
                  <a:pt x="817" y="106"/>
                  <a:pt x="817" y="105"/>
                  <a:pt x="817" y="105"/>
                </a:cubicBezTo>
                <a:cubicBezTo>
                  <a:pt x="817" y="105"/>
                  <a:pt x="817" y="105"/>
                  <a:pt x="818" y="105"/>
                </a:cubicBezTo>
                <a:cubicBezTo>
                  <a:pt x="818" y="104"/>
                  <a:pt x="818" y="103"/>
                  <a:pt x="818" y="103"/>
                </a:cubicBezTo>
                <a:cubicBezTo>
                  <a:pt x="818" y="103"/>
                  <a:pt x="818" y="103"/>
                  <a:pt x="819" y="103"/>
                </a:cubicBezTo>
                <a:cubicBezTo>
                  <a:pt x="819" y="101"/>
                  <a:pt x="820" y="99"/>
                  <a:pt x="821" y="97"/>
                </a:cubicBezTo>
                <a:cubicBezTo>
                  <a:pt x="821" y="97"/>
                  <a:pt x="821" y="97"/>
                  <a:pt x="822" y="97"/>
                </a:cubicBezTo>
                <a:cubicBezTo>
                  <a:pt x="822" y="96"/>
                  <a:pt x="822" y="95"/>
                  <a:pt x="822" y="94"/>
                </a:cubicBezTo>
                <a:cubicBezTo>
                  <a:pt x="822" y="94"/>
                  <a:pt x="822" y="94"/>
                  <a:pt x="823" y="94"/>
                </a:cubicBezTo>
                <a:cubicBezTo>
                  <a:pt x="823" y="92"/>
                  <a:pt x="823" y="91"/>
                  <a:pt x="824" y="90"/>
                </a:cubicBezTo>
                <a:cubicBezTo>
                  <a:pt x="824" y="90"/>
                  <a:pt x="824" y="90"/>
                  <a:pt x="825" y="90"/>
                </a:cubicBezTo>
                <a:cubicBezTo>
                  <a:pt x="825" y="89"/>
                  <a:pt x="825" y="88"/>
                  <a:pt x="825" y="87"/>
                </a:cubicBezTo>
                <a:cubicBezTo>
                  <a:pt x="829" y="78"/>
                  <a:pt x="834" y="68"/>
                  <a:pt x="834" y="55"/>
                </a:cubicBezTo>
                <a:cubicBezTo>
                  <a:pt x="833" y="55"/>
                  <a:pt x="833" y="55"/>
                  <a:pt x="833" y="55"/>
                </a:cubicBezTo>
                <a:cubicBezTo>
                  <a:pt x="833" y="55"/>
                  <a:pt x="833" y="54"/>
                  <a:pt x="833" y="54"/>
                </a:cubicBezTo>
                <a:cubicBezTo>
                  <a:pt x="832" y="54"/>
                  <a:pt x="831" y="54"/>
                  <a:pt x="831" y="54"/>
                </a:cubicBezTo>
                <a:cubicBezTo>
                  <a:pt x="829" y="56"/>
                  <a:pt x="827" y="59"/>
                  <a:pt x="826" y="61"/>
                </a:cubicBezTo>
                <a:cubicBezTo>
                  <a:pt x="825" y="62"/>
                  <a:pt x="824" y="62"/>
                  <a:pt x="823" y="63"/>
                </a:cubicBezTo>
                <a:cubicBezTo>
                  <a:pt x="823" y="64"/>
                  <a:pt x="823" y="64"/>
                  <a:pt x="823" y="65"/>
                </a:cubicBezTo>
                <a:cubicBezTo>
                  <a:pt x="821" y="67"/>
                  <a:pt x="819" y="68"/>
                  <a:pt x="817" y="70"/>
                </a:cubicBezTo>
                <a:cubicBezTo>
                  <a:pt x="817" y="71"/>
                  <a:pt x="817" y="71"/>
                  <a:pt x="817" y="72"/>
                </a:cubicBezTo>
                <a:cubicBezTo>
                  <a:pt x="814" y="75"/>
                  <a:pt x="811" y="77"/>
                  <a:pt x="808" y="80"/>
                </a:cubicBezTo>
                <a:cubicBezTo>
                  <a:pt x="807" y="81"/>
                  <a:pt x="806" y="82"/>
                  <a:pt x="805" y="84"/>
                </a:cubicBezTo>
                <a:cubicBezTo>
                  <a:pt x="804" y="84"/>
                  <a:pt x="804" y="84"/>
                  <a:pt x="803" y="84"/>
                </a:cubicBezTo>
                <a:cubicBezTo>
                  <a:pt x="802" y="85"/>
                  <a:pt x="801" y="86"/>
                  <a:pt x="800" y="88"/>
                </a:cubicBezTo>
                <a:cubicBezTo>
                  <a:pt x="799" y="88"/>
                  <a:pt x="799" y="88"/>
                  <a:pt x="798" y="88"/>
                </a:cubicBezTo>
                <a:cubicBezTo>
                  <a:pt x="797" y="89"/>
                  <a:pt x="797" y="90"/>
                  <a:pt x="796" y="91"/>
                </a:cubicBezTo>
                <a:cubicBezTo>
                  <a:pt x="795" y="91"/>
                  <a:pt x="793" y="91"/>
                  <a:pt x="792" y="92"/>
                </a:cubicBezTo>
                <a:cubicBezTo>
                  <a:pt x="792" y="92"/>
                  <a:pt x="791" y="93"/>
                  <a:pt x="791" y="94"/>
                </a:cubicBezTo>
                <a:cubicBezTo>
                  <a:pt x="789" y="94"/>
                  <a:pt x="788" y="94"/>
                  <a:pt x="786" y="95"/>
                </a:cubicBezTo>
                <a:cubicBezTo>
                  <a:pt x="786" y="95"/>
                  <a:pt x="786" y="95"/>
                  <a:pt x="786" y="96"/>
                </a:cubicBezTo>
                <a:cubicBezTo>
                  <a:pt x="785" y="96"/>
                  <a:pt x="783" y="96"/>
                  <a:pt x="782" y="97"/>
                </a:cubicBezTo>
                <a:cubicBezTo>
                  <a:pt x="782" y="97"/>
                  <a:pt x="782" y="97"/>
                  <a:pt x="782" y="98"/>
                </a:cubicBezTo>
                <a:cubicBezTo>
                  <a:pt x="781" y="98"/>
                  <a:pt x="780" y="98"/>
                  <a:pt x="779" y="98"/>
                </a:cubicBezTo>
                <a:cubicBezTo>
                  <a:pt x="779" y="98"/>
                  <a:pt x="779" y="98"/>
                  <a:pt x="779" y="99"/>
                </a:cubicBezTo>
                <a:cubicBezTo>
                  <a:pt x="778" y="99"/>
                  <a:pt x="778" y="99"/>
                  <a:pt x="777" y="99"/>
                </a:cubicBezTo>
                <a:cubicBezTo>
                  <a:pt x="777" y="99"/>
                  <a:pt x="777" y="99"/>
                  <a:pt x="777" y="100"/>
                </a:cubicBezTo>
                <a:cubicBezTo>
                  <a:pt x="775" y="100"/>
                  <a:pt x="774" y="100"/>
                  <a:pt x="772" y="101"/>
                </a:cubicBezTo>
                <a:cubicBezTo>
                  <a:pt x="772" y="101"/>
                  <a:pt x="772" y="101"/>
                  <a:pt x="772" y="102"/>
                </a:cubicBezTo>
                <a:cubicBezTo>
                  <a:pt x="771" y="102"/>
                  <a:pt x="770" y="102"/>
                  <a:pt x="769" y="102"/>
                </a:cubicBezTo>
                <a:cubicBezTo>
                  <a:pt x="769" y="102"/>
                  <a:pt x="769" y="102"/>
                  <a:pt x="769" y="103"/>
                </a:cubicBezTo>
                <a:cubicBezTo>
                  <a:pt x="768" y="103"/>
                  <a:pt x="768" y="103"/>
                  <a:pt x="767" y="103"/>
                </a:cubicBezTo>
                <a:cubicBezTo>
                  <a:pt x="767" y="103"/>
                  <a:pt x="767" y="103"/>
                  <a:pt x="767" y="104"/>
                </a:cubicBezTo>
                <a:cubicBezTo>
                  <a:pt x="765" y="104"/>
                  <a:pt x="763" y="104"/>
                  <a:pt x="761" y="105"/>
                </a:cubicBezTo>
                <a:cubicBezTo>
                  <a:pt x="761" y="105"/>
                  <a:pt x="761" y="105"/>
                  <a:pt x="761" y="106"/>
                </a:cubicBezTo>
                <a:cubicBezTo>
                  <a:pt x="760" y="106"/>
                  <a:pt x="760" y="106"/>
                  <a:pt x="759" y="106"/>
                </a:cubicBezTo>
                <a:cubicBezTo>
                  <a:pt x="759" y="106"/>
                  <a:pt x="759" y="106"/>
                  <a:pt x="759" y="107"/>
                </a:cubicBezTo>
                <a:cubicBezTo>
                  <a:pt x="758" y="107"/>
                  <a:pt x="756" y="107"/>
                  <a:pt x="755" y="107"/>
                </a:cubicBezTo>
                <a:cubicBezTo>
                  <a:pt x="755" y="107"/>
                  <a:pt x="755" y="107"/>
                  <a:pt x="755" y="108"/>
                </a:cubicBezTo>
                <a:cubicBezTo>
                  <a:pt x="754" y="108"/>
                  <a:pt x="753" y="108"/>
                  <a:pt x="752" y="108"/>
                </a:cubicBezTo>
                <a:cubicBezTo>
                  <a:pt x="752" y="108"/>
                  <a:pt x="752" y="108"/>
                  <a:pt x="752" y="109"/>
                </a:cubicBezTo>
                <a:cubicBezTo>
                  <a:pt x="751" y="109"/>
                  <a:pt x="750" y="109"/>
                  <a:pt x="749" y="109"/>
                </a:cubicBezTo>
                <a:cubicBezTo>
                  <a:pt x="749" y="109"/>
                  <a:pt x="749" y="109"/>
                  <a:pt x="749" y="110"/>
                </a:cubicBezTo>
                <a:cubicBezTo>
                  <a:pt x="747" y="110"/>
                  <a:pt x="746" y="110"/>
                  <a:pt x="744" y="110"/>
                </a:cubicBezTo>
                <a:cubicBezTo>
                  <a:pt x="744" y="110"/>
                  <a:pt x="744" y="110"/>
                  <a:pt x="744" y="111"/>
                </a:cubicBezTo>
                <a:cubicBezTo>
                  <a:pt x="742" y="111"/>
                  <a:pt x="741" y="111"/>
                  <a:pt x="739" y="111"/>
                </a:cubicBezTo>
                <a:cubicBezTo>
                  <a:pt x="739" y="111"/>
                  <a:pt x="739" y="111"/>
                  <a:pt x="739" y="112"/>
                </a:cubicBezTo>
                <a:cubicBezTo>
                  <a:pt x="733" y="113"/>
                  <a:pt x="719" y="111"/>
                  <a:pt x="715" y="110"/>
                </a:cubicBezTo>
                <a:cubicBezTo>
                  <a:pt x="714" y="110"/>
                  <a:pt x="713" y="110"/>
                  <a:pt x="711" y="110"/>
                </a:cubicBezTo>
                <a:cubicBezTo>
                  <a:pt x="711" y="109"/>
                  <a:pt x="711" y="109"/>
                  <a:pt x="711" y="109"/>
                </a:cubicBezTo>
                <a:cubicBezTo>
                  <a:pt x="709" y="108"/>
                  <a:pt x="707" y="108"/>
                  <a:pt x="705" y="108"/>
                </a:cubicBezTo>
                <a:cubicBezTo>
                  <a:pt x="705" y="107"/>
                  <a:pt x="705" y="107"/>
                  <a:pt x="705" y="107"/>
                </a:cubicBezTo>
                <a:cubicBezTo>
                  <a:pt x="705" y="107"/>
                  <a:pt x="704" y="107"/>
                  <a:pt x="703" y="107"/>
                </a:cubicBezTo>
                <a:cubicBezTo>
                  <a:pt x="703" y="106"/>
                  <a:pt x="703" y="106"/>
                  <a:pt x="703" y="106"/>
                </a:cubicBezTo>
                <a:cubicBezTo>
                  <a:pt x="702" y="106"/>
                  <a:pt x="701" y="106"/>
                  <a:pt x="700" y="106"/>
                </a:cubicBezTo>
                <a:cubicBezTo>
                  <a:pt x="700" y="105"/>
                  <a:pt x="700" y="104"/>
                  <a:pt x="699" y="104"/>
                </a:cubicBezTo>
                <a:cubicBezTo>
                  <a:pt x="699" y="104"/>
                  <a:pt x="698" y="104"/>
                  <a:pt x="697" y="104"/>
                </a:cubicBezTo>
                <a:cubicBezTo>
                  <a:pt x="697" y="103"/>
                  <a:pt x="697" y="103"/>
                  <a:pt x="697" y="103"/>
                </a:cubicBezTo>
                <a:cubicBezTo>
                  <a:pt x="696" y="102"/>
                  <a:pt x="695" y="101"/>
                  <a:pt x="693" y="100"/>
                </a:cubicBezTo>
                <a:cubicBezTo>
                  <a:pt x="693" y="99"/>
                  <a:pt x="693" y="99"/>
                  <a:pt x="693" y="99"/>
                </a:cubicBezTo>
                <a:cubicBezTo>
                  <a:pt x="694" y="99"/>
                  <a:pt x="694" y="99"/>
                  <a:pt x="694" y="99"/>
                </a:cubicBezTo>
                <a:cubicBezTo>
                  <a:pt x="694" y="98"/>
                  <a:pt x="694" y="97"/>
                  <a:pt x="694" y="97"/>
                </a:cubicBezTo>
                <a:cubicBezTo>
                  <a:pt x="696" y="96"/>
                  <a:pt x="698" y="96"/>
                  <a:pt x="699" y="96"/>
                </a:cubicBezTo>
                <a:cubicBezTo>
                  <a:pt x="699" y="95"/>
                  <a:pt x="699" y="95"/>
                  <a:pt x="699" y="95"/>
                </a:cubicBezTo>
                <a:cubicBezTo>
                  <a:pt x="703" y="95"/>
                  <a:pt x="707" y="95"/>
                  <a:pt x="711" y="95"/>
                </a:cubicBezTo>
                <a:cubicBezTo>
                  <a:pt x="711" y="94"/>
                  <a:pt x="711" y="94"/>
                  <a:pt x="711" y="94"/>
                </a:cubicBezTo>
                <a:cubicBezTo>
                  <a:pt x="717" y="94"/>
                  <a:pt x="723" y="94"/>
                  <a:pt x="728" y="94"/>
                </a:cubicBezTo>
                <a:cubicBezTo>
                  <a:pt x="728" y="93"/>
                  <a:pt x="728" y="93"/>
                  <a:pt x="728" y="93"/>
                </a:cubicBezTo>
                <a:cubicBezTo>
                  <a:pt x="731" y="93"/>
                  <a:pt x="735" y="93"/>
                  <a:pt x="738" y="93"/>
                </a:cubicBezTo>
                <a:cubicBezTo>
                  <a:pt x="738" y="92"/>
                  <a:pt x="738" y="92"/>
                  <a:pt x="738" y="92"/>
                </a:cubicBezTo>
                <a:cubicBezTo>
                  <a:pt x="740" y="92"/>
                  <a:pt x="741" y="92"/>
                  <a:pt x="743" y="92"/>
                </a:cubicBezTo>
                <a:cubicBezTo>
                  <a:pt x="743" y="91"/>
                  <a:pt x="743" y="91"/>
                  <a:pt x="743" y="91"/>
                </a:cubicBezTo>
                <a:cubicBezTo>
                  <a:pt x="745" y="91"/>
                  <a:pt x="746" y="91"/>
                  <a:pt x="748" y="91"/>
                </a:cubicBezTo>
                <a:cubicBezTo>
                  <a:pt x="748" y="90"/>
                  <a:pt x="748" y="90"/>
                  <a:pt x="748" y="90"/>
                </a:cubicBezTo>
                <a:cubicBezTo>
                  <a:pt x="750" y="89"/>
                  <a:pt x="752" y="89"/>
                  <a:pt x="754" y="89"/>
                </a:cubicBezTo>
                <a:cubicBezTo>
                  <a:pt x="754" y="88"/>
                  <a:pt x="754" y="88"/>
                  <a:pt x="754" y="88"/>
                </a:cubicBezTo>
                <a:cubicBezTo>
                  <a:pt x="755" y="88"/>
                  <a:pt x="755" y="88"/>
                  <a:pt x="756" y="88"/>
                </a:cubicBezTo>
                <a:cubicBezTo>
                  <a:pt x="756" y="87"/>
                  <a:pt x="756" y="87"/>
                  <a:pt x="756" y="87"/>
                </a:cubicBezTo>
                <a:cubicBezTo>
                  <a:pt x="758" y="86"/>
                  <a:pt x="759" y="86"/>
                  <a:pt x="761" y="86"/>
                </a:cubicBezTo>
                <a:cubicBezTo>
                  <a:pt x="761" y="85"/>
                  <a:pt x="762" y="84"/>
                  <a:pt x="762" y="84"/>
                </a:cubicBezTo>
                <a:cubicBezTo>
                  <a:pt x="763" y="83"/>
                  <a:pt x="765" y="83"/>
                  <a:pt x="766" y="83"/>
                </a:cubicBezTo>
                <a:cubicBezTo>
                  <a:pt x="767" y="82"/>
                  <a:pt x="767" y="81"/>
                  <a:pt x="768" y="80"/>
                </a:cubicBezTo>
                <a:cubicBezTo>
                  <a:pt x="769" y="80"/>
                  <a:pt x="769" y="80"/>
                  <a:pt x="770" y="80"/>
                </a:cubicBezTo>
                <a:cubicBezTo>
                  <a:pt x="774" y="76"/>
                  <a:pt x="777" y="72"/>
                  <a:pt x="781" y="68"/>
                </a:cubicBezTo>
                <a:cubicBezTo>
                  <a:pt x="784" y="65"/>
                  <a:pt x="787" y="63"/>
                  <a:pt x="790" y="60"/>
                </a:cubicBezTo>
                <a:cubicBezTo>
                  <a:pt x="790" y="59"/>
                  <a:pt x="790" y="59"/>
                  <a:pt x="790" y="58"/>
                </a:cubicBezTo>
                <a:cubicBezTo>
                  <a:pt x="793" y="56"/>
                  <a:pt x="795" y="53"/>
                  <a:pt x="798" y="51"/>
                </a:cubicBezTo>
                <a:cubicBezTo>
                  <a:pt x="798" y="50"/>
                  <a:pt x="798" y="50"/>
                  <a:pt x="798" y="49"/>
                </a:cubicBezTo>
                <a:cubicBezTo>
                  <a:pt x="800" y="48"/>
                  <a:pt x="801" y="46"/>
                  <a:pt x="803" y="45"/>
                </a:cubicBezTo>
                <a:cubicBezTo>
                  <a:pt x="803" y="44"/>
                  <a:pt x="803" y="44"/>
                  <a:pt x="803" y="43"/>
                </a:cubicBezTo>
                <a:cubicBezTo>
                  <a:pt x="805" y="42"/>
                  <a:pt x="806" y="40"/>
                  <a:pt x="808" y="39"/>
                </a:cubicBezTo>
                <a:cubicBezTo>
                  <a:pt x="808" y="38"/>
                  <a:pt x="808" y="38"/>
                  <a:pt x="808" y="37"/>
                </a:cubicBezTo>
                <a:cubicBezTo>
                  <a:pt x="809" y="36"/>
                  <a:pt x="810" y="35"/>
                  <a:pt x="812" y="34"/>
                </a:cubicBezTo>
                <a:cubicBezTo>
                  <a:pt x="812" y="33"/>
                  <a:pt x="812" y="33"/>
                  <a:pt x="812" y="32"/>
                </a:cubicBezTo>
                <a:cubicBezTo>
                  <a:pt x="813" y="31"/>
                  <a:pt x="814" y="31"/>
                  <a:pt x="815" y="30"/>
                </a:cubicBezTo>
                <a:cubicBezTo>
                  <a:pt x="815" y="29"/>
                  <a:pt x="815" y="29"/>
                  <a:pt x="815" y="28"/>
                </a:cubicBezTo>
                <a:cubicBezTo>
                  <a:pt x="816" y="27"/>
                  <a:pt x="817" y="27"/>
                  <a:pt x="818" y="26"/>
                </a:cubicBezTo>
                <a:cubicBezTo>
                  <a:pt x="818" y="25"/>
                  <a:pt x="818" y="25"/>
                  <a:pt x="818" y="24"/>
                </a:cubicBezTo>
                <a:cubicBezTo>
                  <a:pt x="819" y="23"/>
                  <a:pt x="820" y="23"/>
                  <a:pt x="821" y="22"/>
                </a:cubicBezTo>
                <a:cubicBezTo>
                  <a:pt x="821" y="21"/>
                  <a:pt x="821" y="21"/>
                  <a:pt x="821" y="20"/>
                </a:cubicBezTo>
                <a:cubicBezTo>
                  <a:pt x="822" y="19"/>
                  <a:pt x="823" y="19"/>
                  <a:pt x="824" y="18"/>
                </a:cubicBezTo>
                <a:cubicBezTo>
                  <a:pt x="824" y="17"/>
                  <a:pt x="824" y="17"/>
                  <a:pt x="824" y="16"/>
                </a:cubicBezTo>
                <a:cubicBezTo>
                  <a:pt x="824" y="16"/>
                  <a:pt x="825" y="15"/>
                  <a:pt x="826" y="15"/>
                </a:cubicBezTo>
                <a:cubicBezTo>
                  <a:pt x="826" y="14"/>
                  <a:pt x="826" y="14"/>
                  <a:pt x="826" y="13"/>
                </a:cubicBezTo>
                <a:cubicBezTo>
                  <a:pt x="826" y="13"/>
                  <a:pt x="827" y="12"/>
                  <a:pt x="828" y="12"/>
                </a:cubicBezTo>
                <a:cubicBezTo>
                  <a:pt x="828" y="11"/>
                  <a:pt x="828" y="11"/>
                  <a:pt x="828" y="10"/>
                </a:cubicBezTo>
                <a:cubicBezTo>
                  <a:pt x="828" y="10"/>
                  <a:pt x="829" y="9"/>
                  <a:pt x="830" y="9"/>
                </a:cubicBezTo>
                <a:cubicBezTo>
                  <a:pt x="830" y="8"/>
                  <a:pt x="830" y="8"/>
                  <a:pt x="830" y="7"/>
                </a:cubicBezTo>
                <a:cubicBezTo>
                  <a:pt x="831" y="5"/>
                  <a:pt x="833" y="4"/>
                  <a:pt x="834" y="0"/>
                </a:cubicBezTo>
                <a:cubicBezTo>
                  <a:pt x="834" y="0"/>
                  <a:pt x="834" y="0"/>
                  <a:pt x="835" y="0"/>
                </a:cubicBezTo>
                <a:cubicBezTo>
                  <a:pt x="835" y="2"/>
                  <a:pt x="835" y="4"/>
                  <a:pt x="835" y="6"/>
                </a:cubicBezTo>
                <a:cubicBezTo>
                  <a:pt x="836" y="8"/>
                  <a:pt x="835" y="12"/>
                  <a:pt x="836" y="15"/>
                </a:cubicBezTo>
                <a:cubicBezTo>
                  <a:pt x="836" y="15"/>
                  <a:pt x="836" y="15"/>
                  <a:pt x="837" y="15"/>
                </a:cubicBezTo>
                <a:cubicBezTo>
                  <a:pt x="837" y="17"/>
                  <a:pt x="837" y="18"/>
                  <a:pt x="837" y="20"/>
                </a:cubicBezTo>
                <a:cubicBezTo>
                  <a:pt x="837" y="20"/>
                  <a:pt x="837" y="20"/>
                  <a:pt x="838" y="20"/>
                </a:cubicBezTo>
                <a:cubicBezTo>
                  <a:pt x="838" y="22"/>
                  <a:pt x="838" y="23"/>
                  <a:pt x="838" y="25"/>
                </a:cubicBezTo>
                <a:cubicBezTo>
                  <a:pt x="838" y="25"/>
                  <a:pt x="838" y="25"/>
                  <a:pt x="839" y="25"/>
                </a:cubicBezTo>
                <a:cubicBezTo>
                  <a:pt x="839" y="27"/>
                  <a:pt x="839" y="28"/>
                  <a:pt x="839" y="30"/>
                </a:cubicBezTo>
                <a:cubicBezTo>
                  <a:pt x="839" y="30"/>
                  <a:pt x="839" y="30"/>
                  <a:pt x="840" y="30"/>
                </a:cubicBezTo>
                <a:cubicBezTo>
                  <a:pt x="840" y="31"/>
                  <a:pt x="840" y="33"/>
                  <a:pt x="840" y="34"/>
                </a:cubicBezTo>
                <a:cubicBezTo>
                  <a:pt x="840" y="34"/>
                  <a:pt x="840" y="34"/>
                  <a:pt x="841" y="34"/>
                </a:cubicBezTo>
                <a:cubicBezTo>
                  <a:pt x="841" y="35"/>
                  <a:pt x="841" y="36"/>
                  <a:pt x="841" y="37"/>
                </a:cubicBezTo>
                <a:cubicBezTo>
                  <a:pt x="841" y="37"/>
                  <a:pt x="841" y="37"/>
                  <a:pt x="842" y="37"/>
                </a:cubicBezTo>
                <a:cubicBezTo>
                  <a:pt x="842" y="40"/>
                  <a:pt x="842" y="42"/>
                  <a:pt x="843" y="45"/>
                </a:cubicBezTo>
                <a:cubicBezTo>
                  <a:pt x="843" y="45"/>
                  <a:pt x="843" y="45"/>
                  <a:pt x="844" y="45"/>
                </a:cubicBezTo>
                <a:cubicBezTo>
                  <a:pt x="844" y="47"/>
                  <a:pt x="844" y="50"/>
                  <a:pt x="845" y="52"/>
                </a:cubicBezTo>
                <a:cubicBezTo>
                  <a:pt x="845" y="52"/>
                  <a:pt x="845" y="52"/>
                  <a:pt x="846" y="52"/>
                </a:cubicBezTo>
                <a:cubicBezTo>
                  <a:pt x="846" y="53"/>
                  <a:pt x="846" y="54"/>
                  <a:pt x="846" y="55"/>
                </a:cubicBezTo>
                <a:cubicBezTo>
                  <a:pt x="846" y="55"/>
                  <a:pt x="846" y="55"/>
                  <a:pt x="847" y="55"/>
                </a:cubicBezTo>
                <a:cubicBezTo>
                  <a:pt x="847" y="58"/>
                  <a:pt x="848" y="62"/>
                  <a:pt x="849" y="65"/>
                </a:cubicBezTo>
                <a:cubicBezTo>
                  <a:pt x="849" y="65"/>
                  <a:pt x="849" y="65"/>
                  <a:pt x="850" y="65"/>
                </a:cubicBezTo>
                <a:cubicBezTo>
                  <a:pt x="850" y="66"/>
                  <a:pt x="850" y="67"/>
                  <a:pt x="850" y="68"/>
                </a:cubicBezTo>
                <a:cubicBezTo>
                  <a:pt x="850" y="68"/>
                  <a:pt x="850" y="68"/>
                  <a:pt x="851" y="68"/>
                </a:cubicBezTo>
                <a:cubicBezTo>
                  <a:pt x="851" y="69"/>
                  <a:pt x="851" y="70"/>
                  <a:pt x="851" y="71"/>
                </a:cubicBezTo>
                <a:cubicBezTo>
                  <a:pt x="851" y="71"/>
                  <a:pt x="851" y="71"/>
                  <a:pt x="852" y="71"/>
                </a:cubicBezTo>
                <a:cubicBezTo>
                  <a:pt x="852" y="72"/>
                  <a:pt x="852" y="73"/>
                  <a:pt x="852" y="74"/>
                </a:cubicBezTo>
                <a:cubicBezTo>
                  <a:pt x="852" y="74"/>
                  <a:pt x="852" y="74"/>
                  <a:pt x="853" y="74"/>
                </a:cubicBezTo>
                <a:cubicBezTo>
                  <a:pt x="853" y="77"/>
                  <a:pt x="854" y="80"/>
                  <a:pt x="855" y="83"/>
                </a:cubicBezTo>
                <a:cubicBezTo>
                  <a:pt x="855" y="83"/>
                  <a:pt x="855" y="83"/>
                  <a:pt x="856" y="83"/>
                </a:cubicBezTo>
                <a:cubicBezTo>
                  <a:pt x="856" y="83"/>
                  <a:pt x="856" y="84"/>
                  <a:pt x="856" y="85"/>
                </a:cubicBezTo>
                <a:cubicBezTo>
                  <a:pt x="856" y="85"/>
                  <a:pt x="856" y="85"/>
                  <a:pt x="857" y="85"/>
                </a:cubicBezTo>
                <a:cubicBezTo>
                  <a:pt x="857" y="86"/>
                  <a:pt x="857" y="87"/>
                  <a:pt x="857" y="88"/>
                </a:cubicBezTo>
                <a:cubicBezTo>
                  <a:pt x="857" y="88"/>
                  <a:pt x="857" y="88"/>
                  <a:pt x="858" y="88"/>
                </a:cubicBezTo>
                <a:cubicBezTo>
                  <a:pt x="858" y="89"/>
                  <a:pt x="858" y="90"/>
                  <a:pt x="858" y="91"/>
                </a:cubicBezTo>
                <a:cubicBezTo>
                  <a:pt x="858" y="91"/>
                  <a:pt x="858" y="91"/>
                  <a:pt x="859" y="91"/>
                </a:cubicBezTo>
                <a:cubicBezTo>
                  <a:pt x="859" y="92"/>
                  <a:pt x="859" y="93"/>
                  <a:pt x="859" y="94"/>
                </a:cubicBezTo>
                <a:cubicBezTo>
                  <a:pt x="859" y="94"/>
                  <a:pt x="859" y="94"/>
                  <a:pt x="860" y="94"/>
                </a:cubicBezTo>
                <a:cubicBezTo>
                  <a:pt x="860" y="95"/>
                  <a:pt x="860" y="96"/>
                  <a:pt x="860" y="97"/>
                </a:cubicBezTo>
                <a:cubicBezTo>
                  <a:pt x="860" y="97"/>
                  <a:pt x="860" y="97"/>
                  <a:pt x="861" y="97"/>
                </a:cubicBezTo>
                <a:cubicBezTo>
                  <a:pt x="861" y="97"/>
                  <a:pt x="861" y="98"/>
                  <a:pt x="861" y="99"/>
                </a:cubicBezTo>
                <a:cubicBezTo>
                  <a:pt x="861" y="99"/>
                  <a:pt x="861" y="99"/>
                  <a:pt x="862" y="99"/>
                </a:cubicBezTo>
                <a:cubicBezTo>
                  <a:pt x="862" y="102"/>
                  <a:pt x="863" y="105"/>
                  <a:pt x="864" y="108"/>
                </a:cubicBezTo>
                <a:cubicBezTo>
                  <a:pt x="864" y="108"/>
                  <a:pt x="864" y="108"/>
                  <a:pt x="865" y="108"/>
                </a:cubicBezTo>
                <a:cubicBezTo>
                  <a:pt x="865" y="108"/>
                  <a:pt x="865" y="109"/>
                  <a:pt x="865" y="110"/>
                </a:cubicBezTo>
                <a:cubicBezTo>
                  <a:pt x="865" y="110"/>
                  <a:pt x="865" y="110"/>
                  <a:pt x="866" y="110"/>
                </a:cubicBezTo>
                <a:cubicBezTo>
                  <a:pt x="866" y="112"/>
                  <a:pt x="866" y="114"/>
                  <a:pt x="867" y="116"/>
                </a:cubicBezTo>
                <a:cubicBezTo>
                  <a:pt x="867" y="116"/>
                  <a:pt x="867" y="116"/>
                  <a:pt x="868" y="116"/>
                </a:cubicBezTo>
                <a:cubicBezTo>
                  <a:pt x="868" y="117"/>
                  <a:pt x="868" y="119"/>
                  <a:pt x="869" y="121"/>
                </a:cubicBezTo>
                <a:cubicBezTo>
                  <a:pt x="869" y="121"/>
                  <a:pt x="869" y="121"/>
                  <a:pt x="870" y="121"/>
                </a:cubicBezTo>
                <a:cubicBezTo>
                  <a:pt x="870" y="121"/>
                  <a:pt x="870" y="122"/>
                  <a:pt x="870" y="123"/>
                </a:cubicBezTo>
                <a:cubicBezTo>
                  <a:pt x="870" y="123"/>
                  <a:pt x="870" y="123"/>
                  <a:pt x="871" y="123"/>
                </a:cubicBezTo>
                <a:cubicBezTo>
                  <a:pt x="871" y="125"/>
                  <a:pt x="871" y="127"/>
                  <a:pt x="872" y="129"/>
                </a:cubicBezTo>
                <a:cubicBezTo>
                  <a:pt x="872" y="129"/>
                  <a:pt x="872" y="129"/>
                  <a:pt x="873" y="129"/>
                </a:cubicBezTo>
                <a:cubicBezTo>
                  <a:pt x="873" y="129"/>
                  <a:pt x="873" y="130"/>
                  <a:pt x="873" y="131"/>
                </a:cubicBezTo>
                <a:cubicBezTo>
                  <a:pt x="873" y="131"/>
                  <a:pt x="873" y="131"/>
                  <a:pt x="874" y="131"/>
                </a:cubicBezTo>
                <a:cubicBezTo>
                  <a:pt x="874" y="133"/>
                  <a:pt x="874" y="135"/>
                  <a:pt x="874" y="138"/>
                </a:cubicBezTo>
                <a:cubicBezTo>
                  <a:pt x="874" y="138"/>
                  <a:pt x="874" y="138"/>
                  <a:pt x="875" y="138"/>
                </a:cubicBezTo>
                <a:cubicBezTo>
                  <a:pt x="875" y="140"/>
                  <a:pt x="875" y="143"/>
                  <a:pt x="875" y="146"/>
                </a:cubicBezTo>
                <a:cubicBezTo>
                  <a:pt x="874" y="146"/>
                  <a:pt x="874" y="146"/>
                  <a:pt x="874" y="146"/>
                </a:cubicBezTo>
                <a:cubicBezTo>
                  <a:pt x="874" y="148"/>
                  <a:pt x="874" y="151"/>
                  <a:pt x="874" y="154"/>
                </a:cubicBezTo>
                <a:cubicBezTo>
                  <a:pt x="873" y="154"/>
                  <a:pt x="873" y="154"/>
                  <a:pt x="873" y="154"/>
                </a:cubicBezTo>
                <a:cubicBezTo>
                  <a:pt x="873" y="155"/>
                  <a:pt x="873" y="156"/>
                  <a:pt x="873" y="157"/>
                </a:cubicBezTo>
                <a:cubicBezTo>
                  <a:pt x="872" y="157"/>
                  <a:pt x="872" y="157"/>
                  <a:pt x="872" y="157"/>
                </a:cubicBezTo>
                <a:cubicBezTo>
                  <a:pt x="872" y="158"/>
                  <a:pt x="872" y="159"/>
                  <a:pt x="872" y="160"/>
                </a:cubicBezTo>
                <a:cubicBezTo>
                  <a:pt x="871" y="160"/>
                  <a:pt x="871" y="160"/>
                  <a:pt x="871" y="160"/>
                </a:cubicBezTo>
                <a:cubicBezTo>
                  <a:pt x="871" y="161"/>
                  <a:pt x="871" y="162"/>
                  <a:pt x="871" y="163"/>
                </a:cubicBezTo>
                <a:cubicBezTo>
                  <a:pt x="870" y="163"/>
                  <a:pt x="870" y="163"/>
                  <a:pt x="870" y="163"/>
                </a:cubicBezTo>
                <a:cubicBezTo>
                  <a:pt x="870" y="164"/>
                  <a:pt x="870" y="165"/>
                  <a:pt x="870" y="165"/>
                </a:cubicBezTo>
                <a:cubicBezTo>
                  <a:pt x="869" y="165"/>
                  <a:pt x="869" y="165"/>
                  <a:pt x="869" y="165"/>
                </a:cubicBezTo>
                <a:cubicBezTo>
                  <a:pt x="868" y="167"/>
                  <a:pt x="867" y="169"/>
                  <a:pt x="867" y="171"/>
                </a:cubicBezTo>
                <a:cubicBezTo>
                  <a:pt x="866" y="172"/>
                  <a:pt x="865" y="173"/>
                  <a:pt x="864" y="173"/>
                </a:cubicBezTo>
                <a:cubicBezTo>
                  <a:pt x="864" y="174"/>
                  <a:pt x="864" y="175"/>
                  <a:pt x="864" y="175"/>
                </a:cubicBezTo>
                <a:cubicBezTo>
                  <a:pt x="861" y="177"/>
                  <a:pt x="859" y="179"/>
                  <a:pt x="857" y="181"/>
                </a:cubicBezTo>
                <a:cubicBezTo>
                  <a:pt x="856" y="183"/>
                  <a:pt x="855" y="184"/>
                  <a:pt x="854" y="185"/>
                </a:cubicBezTo>
                <a:cubicBezTo>
                  <a:pt x="853" y="185"/>
                  <a:pt x="852" y="185"/>
                  <a:pt x="852" y="185"/>
                </a:cubicBezTo>
                <a:cubicBezTo>
                  <a:pt x="851" y="186"/>
                  <a:pt x="850" y="187"/>
                  <a:pt x="850" y="188"/>
                </a:cubicBezTo>
                <a:cubicBezTo>
                  <a:pt x="849" y="188"/>
                  <a:pt x="848" y="188"/>
                  <a:pt x="848" y="188"/>
                </a:cubicBezTo>
                <a:cubicBezTo>
                  <a:pt x="847" y="189"/>
                  <a:pt x="847" y="190"/>
                  <a:pt x="847" y="190"/>
                </a:cubicBezTo>
                <a:cubicBezTo>
                  <a:pt x="846" y="190"/>
                  <a:pt x="845" y="190"/>
                  <a:pt x="845" y="190"/>
                </a:cubicBezTo>
                <a:cubicBezTo>
                  <a:pt x="844" y="191"/>
                  <a:pt x="844" y="192"/>
                  <a:pt x="844" y="192"/>
                </a:cubicBezTo>
                <a:cubicBezTo>
                  <a:pt x="842" y="193"/>
                  <a:pt x="841" y="193"/>
                  <a:pt x="840" y="193"/>
                </a:cubicBezTo>
                <a:cubicBezTo>
                  <a:pt x="839" y="194"/>
                  <a:pt x="839" y="195"/>
                  <a:pt x="839" y="195"/>
                </a:cubicBezTo>
                <a:cubicBezTo>
                  <a:pt x="837" y="196"/>
                  <a:pt x="836" y="196"/>
                  <a:pt x="835" y="196"/>
                </a:cubicBezTo>
                <a:cubicBezTo>
                  <a:pt x="834" y="197"/>
                  <a:pt x="834" y="198"/>
                  <a:pt x="834" y="198"/>
                </a:cubicBezTo>
                <a:cubicBezTo>
                  <a:pt x="833" y="198"/>
                  <a:pt x="832" y="198"/>
                  <a:pt x="832" y="198"/>
                </a:cubicBezTo>
                <a:cubicBezTo>
                  <a:pt x="831" y="199"/>
                  <a:pt x="830" y="200"/>
                  <a:pt x="830" y="201"/>
                </a:cubicBezTo>
                <a:cubicBezTo>
                  <a:pt x="829" y="201"/>
                  <a:pt x="828" y="201"/>
                  <a:pt x="828" y="201"/>
                </a:cubicBezTo>
                <a:cubicBezTo>
                  <a:pt x="827" y="203"/>
                  <a:pt x="826" y="204"/>
                  <a:pt x="825" y="205"/>
                </a:cubicBezTo>
                <a:cubicBezTo>
                  <a:pt x="824" y="205"/>
                  <a:pt x="824" y="205"/>
                  <a:pt x="824" y="205"/>
                </a:cubicBezTo>
                <a:cubicBezTo>
                  <a:pt x="824" y="208"/>
                  <a:pt x="824" y="211"/>
                  <a:pt x="824" y="213"/>
                </a:cubicBezTo>
                <a:cubicBezTo>
                  <a:pt x="826" y="215"/>
                  <a:pt x="825" y="216"/>
                  <a:pt x="826" y="217"/>
                </a:cubicBezTo>
                <a:cubicBezTo>
                  <a:pt x="827" y="219"/>
                  <a:pt x="829" y="220"/>
                  <a:pt x="831" y="221"/>
                </a:cubicBezTo>
                <a:cubicBezTo>
                  <a:pt x="831" y="222"/>
                  <a:pt x="831" y="223"/>
                  <a:pt x="832" y="223"/>
                </a:cubicBezTo>
                <a:cubicBezTo>
                  <a:pt x="832" y="223"/>
                  <a:pt x="833" y="223"/>
                  <a:pt x="834" y="223"/>
                </a:cubicBezTo>
                <a:cubicBezTo>
                  <a:pt x="834" y="224"/>
                  <a:pt x="835" y="225"/>
                  <a:pt x="836" y="226"/>
                </a:cubicBezTo>
                <a:cubicBezTo>
                  <a:pt x="836" y="226"/>
                  <a:pt x="837" y="226"/>
                  <a:pt x="838" y="226"/>
                </a:cubicBezTo>
                <a:cubicBezTo>
                  <a:pt x="838" y="227"/>
                  <a:pt x="838" y="228"/>
                  <a:pt x="839" y="228"/>
                </a:cubicBezTo>
                <a:cubicBezTo>
                  <a:pt x="839" y="228"/>
                  <a:pt x="840" y="228"/>
                  <a:pt x="841" y="228"/>
                </a:cubicBezTo>
                <a:cubicBezTo>
                  <a:pt x="841" y="229"/>
                  <a:pt x="841" y="230"/>
                  <a:pt x="842" y="230"/>
                </a:cubicBezTo>
                <a:cubicBezTo>
                  <a:pt x="844" y="231"/>
                  <a:pt x="846" y="232"/>
                  <a:pt x="848" y="232"/>
                </a:cubicBezTo>
                <a:cubicBezTo>
                  <a:pt x="848" y="233"/>
                  <a:pt x="848" y="233"/>
                  <a:pt x="849" y="234"/>
                </a:cubicBezTo>
                <a:cubicBezTo>
                  <a:pt x="849" y="234"/>
                  <a:pt x="850" y="234"/>
                  <a:pt x="851" y="234"/>
                </a:cubicBezTo>
                <a:cubicBezTo>
                  <a:pt x="853" y="236"/>
                  <a:pt x="855" y="237"/>
                  <a:pt x="859" y="23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5581924" y="1344176"/>
            <a:ext cx="901700" cy="1263650"/>
          </a:xfrm>
          <a:custGeom>
            <a:avLst/>
            <a:gdLst>
              <a:gd name="T0" fmla="*/ 555 w 696"/>
              <a:gd name="T1" fmla="*/ 81 h 976"/>
              <a:gd name="T2" fmla="*/ 584 w 696"/>
              <a:gd name="T3" fmla="*/ 131 h 976"/>
              <a:gd name="T4" fmla="*/ 623 w 696"/>
              <a:gd name="T5" fmla="*/ 163 h 976"/>
              <a:gd name="T6" fmla="*/ 660 w 696"/>
              <a:gd name="T7" fmla="*/ 219 h 976"/>
              <a:gd name="T8" fmla="*/ 681 w 696"/>
              <a:gd name="T9" fmla="*/ 227 h 976"/>
              <a:gd name="T10" fmla="*/ 687 w 696"/>
              <a:gd name="T11" fmla="*/ 254 h 976"/>
              <a:gd name="T12" fmla="*/ 671 w 696"/>
              <a:gd name="T13" fmla="*/ 315 h 976"/>
              <a:gd name="T14" fmla="*/ 651 w 696"/>
              <a:gd name="T15" fmla="*/ 288 h 976"/>
              <a:gd name="T16" fmla="*/ 620 w 696"/>
              <a:gd name="T17" fmla="*/ 294 h 976"/>
              <a:gd name="T18" fmla="*/ 608 w 696"/>
              <a:gd name="T19" fmla="*/ 324 h 976"/>
              <a:gd name="T20" fmla="*/ 635 w 696"/>
              <a:gd name="T21" fmla="*/ 376 h 976"/>
              <a:gd name="T22" fmla="*/ 654 w 696"/>
              <a:gd name="T23" fmla="*/ 444 h 976"/>
              <a:gd name="T24" fmla="*/ 664 w 696"/>
              <a:gd name="T25" fmla="*/ 497 h 976"/>
              <a:gd name="T26" fmla="*/ 680 w 696"/>
              <a:gd name="T27" fmla="*/ 541 h 976"/>
              <a:gd name="T28" fmla="*/ 666 w 696"/>
              <a:gd name="T29" fmla="*/ 630 h 976"/>
              <a:gd name="T30" fmla="*/ 664 w 696"/>
              <a:gd name="T31" fmla="*/ 674 h 976"/>
              <a:gd name="T32" fmla="*/ 642 w 696"/>
              <a:gd name="T33" fmla="*/ 725 h 976"/>
              <a:gd name="T34" fmla="*/ 631 w 696"/>
              <a:gd name="T35" fmla="*/ 766 h 976"/>
              <a:gd name="T36" fmla="*/ 617 w 696"/>
              <a:gd name="T37" fmla="*/ 803 h 976"/>
              <a:gd name="T38" fmla="*/ 596 w 696"/>
              <a:gd name="T39" fmla="*/ 812 h 976"/>
              <a:gd name="T40" fmla="*/ 569 w 696"/>
              <a:gd name="T41" fmla="*/ 835 h 976"/>
              <a:gd name="T42" fmla="*/ 559 w 696"/>
              <a:gd name="T43" fmla="*/ 883 h 976"/>
              <a:gd name="T44" fmla="*/ 559 w 696"/>
              <a:gd name="T45" fmla="*/ 923 h 976"/>
              <a:gd name="T46" fmla="*/ 482 w 696"/>
              <a:gd name="T47" fmla="*/ 898 h 976"/>
              <a:gd name="T48" fmla="*/ 467 w 696"/>
              <a:gd name="T49" fmla="*/ 927 h 976"/>
              <a:gd name="T50" fmla="*/ 410 w 696"/>
              <a:gd name="T51" fmla="*/ 948 h 976"/>
              <a:gd name="T52" fmla="*/ 374 w 696"/>
              <a:gd name="T53" fmla="*/ 945 h 976"/>
              <a:gd name="T54" fmla="*/ 294 w 696"/>
              <a:gd name="T55" fmla="*/ 964 h 976"/>
              <a:gd name="T56" fmla="*/ 240 w 696"/>
              <a:gd name="T57" fmla="*/ 907 h 976"/>
              <a:gd name="T58" fmla="*/ 213 w 696"/>
              <a:gd name="T59" fmla="*/ 851 h 976"/>
              <a:gd name="T60" fmla="*/ 186 w 696"/>
              <a:gd name="T61" fmla="*/ 871 h 976"/>
              <a:gd name="T62" fmla="*/ 125 w 696"/>
              <a:gd name="T63" fmla="*/ 850 h 976"/>
              <a:gd name="T64" fmla="*/ 95 w 696"/>
              <a:gd name="T65" fmla="*/ 841 h 976"/>
              <a:gd name="T66" fmla="*/ 76 w 696"/>
              <a:gd name="T67" fmla="*/ 804 h 976"/>
              <a:gd name="T68" fmla="*/ 35 w 696"/>
              <a:gd name="T69" fmla="*/ 775 h 976"/>
              <a:gd name="T70" fmla="*/ 53 w 696"/>
              <a:gd name="T71" fmla="*/ 743 h 976"/>
              <a:gd name="T72" fmla="*/ 58 w 696"/>
              <a:gd name="T73" fmla="*/ 681 h 976"/>
              <a:gd name="T74" fmla="*/ 112 w 696"/>
              <a:gd name="T75" fmla="*/ 642 h 976"/>
              <a:gd name="T76" fmla="*/ 107 w 696"/>
              <a:gd name="T77" fmla="*/ 598 h 976"/>
              <a:gd name="T78" fmla="*/ 119 w 696"/>
              <a:gd name="T79" fmla="*/ 574 h 976"/>
              <a:gd name="T80" fmla="*/ 116 w 696"/>
              <a:gd name="T81" fmla="*/ 546 h 976"/>
              <a:gd name="T82" fmla="*/ 84 w 696"/>
              <a:gd name="T83" fmla="*/ 505 h 976"/>
              <a:gd name="T84" fmla="*/ 70 w 696"/>
              <a:gd name="T85" fmla="*/ 481 h 976"/>
              <a:gd name="T86" fmla="*/ 83 w 696"/>
              <a:gd name="T87" fmla="*/ 430 h 976"/>
              <a:gd name="T88" fmla="*/ 91 w 696"/>
              <a:gd name="T89" fmla="*/ 387 h 976"/>
              <a:gd name="T90" fmla="*/ 108 w 696"/>
              <a:gd name="T91" fmla="*/ 332 h 976"/>
              <a:gd name="T92" fmla="*/ 96 w 696"/>
              <a:gd name="T93" fmla="*/ 302 h 976"/>
              <a:gd name="T94" fmla="*/ 2 w 696"/>
              <a:gd name="T95" fmla="*/ 267 h 976"/>
              <a:gd name="T96" fmla="*/ 17 w 696"/>
              <a:gd name="T97" fmla="*/ 243 h 976"/>
              <a:gd name="T98" fmla="*/ 41 w 696"/>
              <a:gd name="T99" fmla="*/ 181 h 976"/>
              <a:gd name="T100" fmla="*/ 51 w 696"/>
              <a:gd name="T101" fmla="*/ 154 h 976"/>
              <a:gd name="T102" fmla="*/ 86 w 696"/>
              <a:gd name="T103" fmla="*/ 116 h 976"/>
              <a:gd name="T104" fmla="*/ 106 w 696"/>
              <a:gd name="T105" fmla="*/ 96 h 976"/>
              <a:gd name="T106" fmla="*/ 153 w 696"/>
              <a:gd name="T107" fmla="*/ 51 h 976"/>
              <a:gd name="T108" fmla="*/ 180 w 696"/>
              <a:gd name="T109" fmla="*/ 31 h 976"/>
              <a:gd name="T110" fmla="*/ 279 w 696"/>
              <a:gd name="T111" fmla="*/ 23 h 976"/>
              <a:gd name="T112" fmla="*/ 412 w 696"/>
              <a:gd name="T113" fmla="*/ 17 h 976"/>
              <a:gd name="T114" fmla="*/ 426 w 696"/>
              <a:gd name="T115" fmla="*/ 42 h 976"/>
              <a:gd name="T116" fmla="*/ 436 w 696"/>
              <a:gd name="T117" fmla="*/ 60 h 976"/>
              <a:gd name="T118" fmla="*/ 449 w 696"/>
              <a:gd name="T119" fmla="*/ 85 h 976"/>
              <a:gd name="T120" fmla="*/ 505 w 696"/>
              <a:gd name="T121" fmla="*/ 112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96" h="976">
                <a:moveTo>
                  <a:pt x="529" y="175"/>
                </a:moveTo>
                <a:cubicBezTo>
                  <a:pt x="536" y="177"/>
                  <a:pt x="545" y="178"/>
                  <a:pt x="548" y="172"/>
                </a:cubicBezTo>
                <a:cubicBezTo>
                  <a:pt x="552" y="169"/>
                  <a:pt x="549" y="160"/>
                  <a:pt x="547" y="155"/>
                </a:cubicBezTo>
                <a:cubicBezTo>
                  <a:pt x="547" y="154"/>
                  <a:pt x="547" y="153"/>
                  <a:pt x="547" y="152"/>
                </a:cubicBezTo>
                <a:cubicBezTo>
                  <a:pt x="544" y="144"/>
                  <a:pt x="542" y="133"/>
                  <a:pt x="539" y="123"/>
                </a:cubicBezTo>
                <a:cubicBezTo>
                  <a:pt x="539" y="121"/>
                  <a:pt x="539" y="119"/>
                  <a:pt x="539" y="117"/>
                </a:cubicBezTo>
                <a:cubicBezTo>
                  <a:pt x="539" y="117"/>
                  <a:pt x="539" y="117"/>
                  <a:pt x="538" y="117"/>
                </a:cubicBezTo>
                <a:cubicBezTo>
                  <a:pt x="538" y="115"/>
                  <a:pt x="538" y="113"/>
                  <a:pt x="538" y="110"/>
                </a:cubicBezTo>
                <a:cubicBezTo>
                  <a:pt x="538" y="110"/>
                  <a:pt x="538" y="110"/>
                  <a:pt x="537" y="110"/>
                </a:cubicBezTo>
                <a:cubicBezTo>
                  <a:pt x="536" y="106"/>
                  <a:pt x="537" y="92"/>
                  <a:pt x="538" y="91"/>
                </a:cubicBezTo>
                <a:cubicBezTo>
                  <a:pt x="539" y="87"/>
                  <a:pt x="544" y="82"/>
                  <a:pt x="547" y="81"/>
                </a:cubicBezTo>
                <a:cubicBezTo>
                  <a:pt x="547" y="80"/>
                  <a:pt x="547" y="80"/>
                  <a:pt x="547" y="80"/>
                </a:cubicBezTo>
                <a:cubicBezTo>
                  <a:pt x="549" y="80"/>
                  <a:pt x="551" y="80"/>
                  <a:pt x="552" y="80"/>
                </a:cubicBezTo>
                <a:cubicBezTo>
                  <a:pt x="552" y="80"/>
                  <a:pt x="552" y="80"/>
                  <a:pt x="552" y="81"/>
                </a:cubicBezTo>
                <a:cubicBezTo>
                  <a:pt x="553" y="81"/>
                  <a:pt x="554" y="81"/>
                  <a:pt x="555" y="81"/>
                </a:cubicBezTo>
                <a:cubicBezTo>
                  <a:pt x="556" y="81"/>
                  <a:pt x="556" y="82"/>
                  <a:pt x="556" y="83"/>
                </a:cubicBezTo>
                <a:cubicBezTo>
                  <a:pt x="557" y="83"/>
                  <a:pt x="558" y="83"/>
                  <a:pt x="558" y="83"/>
                </a:cubicBezTo>
                <a:cubicBezTo>
                  <a:pt x="562" y="86"/>
                  <a:pt x="565" y="90"/>
                  <a:pt x="568" y="94"/>
                </a:cubicBezTo>
                <a:cubicBezTo>
                  <a:pt x="571" y="96"/>
                  <a:pt x="573" y="98"/>
                  <a:pt x="575" y="100"/>
                </a:cubicBezTo>
                <a:cubicBezTo>
                  <a:pt x="575" y="100"/>
                  <a:pt x="575" y="101"/>
                  <a:pt x="575" y="102"/>
                </a:cubicBezTo>
                <a:cubicBezTo>
                  <a:pt x="576" y="102"/>
                  <a:pt x="576" y="102"/>
                  <a:pt x="576" y="102"/>
                </a:cubicBezTo>
                <a:cubicBezTo>
                  <a:pt x="577" y="104"/>
                  <a:pt x="578" y="105"/>
                  <a:pt x="578" y="107"/>
                </a:cubicBezTo>
                <a:cubicBezTo>
                  <a:pt x="579" y="107"/>
                  <a:pt x="579" y="107"/>
                  <a:pt x="579" y="107"/>
                </a:cubicBezTo>
                <a:cubicBezTo>
                  <a:pt x="579" y="108"/>
                  <a:pt x="579" y="109"/>
                  <a:pt x="579" y="110"/>
                </a:cubicBezTo>
                <a:cubicBezTo>
                  <a:pt x="580" y="110"/>
                  <a:pt x="580" y="110"/>
                  <a:pt x="580" y="110"/>
                </a:cubicBezTo>
                <a:cubicBezTo>
                  <a:pt x="581" y="113"/>
                  <a:pt x="581" y="116"/>
                  <a:pt x="581" y="118"/>
                </a:cubicBezTo>
                <a:cubicBezTo>
                  <a:pt x="582" y="118"/>
                  <a:pt x="582" y="118"/>
                  <a:pt x="582" y="118"/>
                </a:cubicBezTo>
                <a:cubicBezTo>
                  <a:pt x="583" y="122"/>
                  <a:pt x="583" y="125"/>
                  <a:pt x="583" y="128"/>
                </a:cubicBezTo>
                <a:cubicBezTo>
                  <a:pt x="584" y="128"/>
                  <a:pt x="584" y="128"/>
                  <a:pt x="584" y="128"/>
                </a:cubicBezTo>
                <a:cubicBezTo>
                  <a:pt x="584" y="129"/>
                  <a:pt x="584" y="130"/>
                  <a:pt x="584" y="131"/>
                </a:cubicBezTo>
                <a:cubicBezTo>
                  <a:pt x="585" y="131"/>
                  <a:pt x="585" y="131"/>
                  <a:pt x="585" y="131"/>
                </a:cubicBezTo>
                <a:cubicBezTo>
                  <a:pt x="585" y="132"/>
                  <a:pt x="585" y="133"/>
                  <a:pt x="585" y="133"/>
                </a:cubicBezTo>
                <a:cubicBezTo>
                  <a:pt x="586" y="133"/>
                  <a:pt x="586" y="133"/>
                  <a:pt x="586" y="133"/>
                </a:cubicBezTo>
                <a:cubicBezTo>
                  <a:pt x="587" y="135"/>
                  <a:pt x="587" y="137"/>
                  <a:pt x="587" y="138"/>
                </a:cubicBezTo>
                <a:cubicBezTo>
                  <a:pt x="588" y="139"/>
                  <a:pt x="589" y="139"/>
                  <a:pt x="589" y="139"/>
                </a:cubicBezTo>
                <a:cubicBezTo>
                  <a:pt x="590" y="141"/>
                  <a:pt x="590" y="142"/>
                  <a:pt x="590" y="143"/>
                </a:cubicBezTo>
                <a:cubicBezTo>
                  <a:pt x="591" y="144"/>
                  <a:pt x="592" y="144"/>
                  <a:pt x="592" y="144"/>
                </a:cubicBezTo>
                <a:cubicBezTo>
                  <a:pt x="592" y="145"/>
                  <a:pt x="592" y="146"/>
                  <a:pt x="592" y="146"/>
                </a:cubicBezTo>
                <a:cubicBezTo>
                  <a:pt x="593" y="147"/>
                  <a:pt x="594" y="148"/>
                  <a:pt x="595" y="148"/>
                </a:cubicBezTo>
                <a:cubicBezTo>
                  <a:pt x="595" y="149"/>
                  <a:pt x="595" y="150"/>
                  <a:pt x="595" y="150"/>
                </a:cubicBezTo>
                <a:cubicBezTo>
                  <a:pt x="596" y="151"/>
                  <a:pt x="597" y="151"/>
                  <a:pt x="597" y="151"/>
                </a:cubicBezTo>
                <a:cubicBezTo>
                  <a:pt x="599" y="153"/>
                  <a:pt x="600" y="155"/>
                  <a:pt x="601" y="156"/>
                </a:cubicBezTo>
                <a:cubicBezTo>
                  <a:pt x="602" y="156"/>
                  <a:pt x="603" y="156"/>
                  <a:pt x="603" y="156"/>
                </a:cubicBezTo>
                <a:cubicBezTo>
                  <a:pt x="604" y="157"/>
                  <a:pt x="604" y="158"/>
                  <a:pt x="604" y="158"/>
                </a:cubicBezTo>
                <a:cubicBezTo>
                  <a:pt x="607" y="160"/>
                  <a:pt x="618" y="165"/>
                  <a:pt x="623" y="163"/>
                </a:cubicBezTo>
                <a:cubicBezTo>
                  <a:pt x="623" y="163"/>
                  <a:pt x="623" y="163"/>
                  <a:pt x="623" y="162"/>
                </a:cubicBezTo>
                <a:cubicBezTo>
                  <a:pt x="625" y="162"/>
                  <a:pt x="628" y="162"/>
                  <a:pt x="630" y="161"/>
                </a:cubicBezTo>
                <a:cubicBezTo>
                  <a:pt x="630" y="161"/>
                  <a:pt x="630" y="161"/>
                  <a:pt x="630" y="160"/>
                </a:cubicBezTo>
                <a:cubicBezTo>
                  <a:pt x="635" y="158"/>
                  <a:pt x="641" y="156"/>
                  <a:pt x="646" y="153"/>
                </a:cubicBezTo>
                <a:cubicBezTo>
                  <a:pt x="646" y="170"/>
                  <a:pt x="643" y="189"/>
                  <a:pt x="648" y="203"/>
                </a:cubicBezTo>
                <a:cubicBezTo>
                  <a:pt x="648" y="204"/>
                  <a:pt x="648" y="206"/>
                  <a:pt x="648" y="207"/>
                </a:cubicBezTo>
                <a:cubicBezTo>
                  <a:pt x="648" y="207"/>
                  <a:pt x="649" y="207"/>
                  <a:pt x="649" y="207"/>
                </a:cubicBezTo>
                <a:cubicBezTo>
                  <a:pt x="649" y="209"/>
                  <a:pt x="650" y="210"/>
                  <a:pt x="650" y="212"/>
                </a:cubicBezTo>
                <a:cubicBezTo>
                  <a:pt x="651" y="212"/>
                  <a:pt x="651" y="213"/>
                  <a:pt x="652" y="213"/>
                </a:cubicBezTo>
                <a:cubicBezTo>
                  <a:pt x="652" y="214"/>
                  <a:pt x="652" y="214"/>
                  <a:pt x="652" y="215"/>
                </a:cubicBezTo>
                <a:cubicBezTo>
                  <a:pt x="653" y="215"/>
                  <a:pt x="653" y="216"/>
                  <a:pt x="654" y="216"/>
                </a:cubicBezTo>
                <a:cubicBezTo>
                  <a:pt x="654" y="216"/>
                  <a:pt x="654" y="217"/>
                  <a:pt x="654" y="217"/>
                </a:cubicBezTo>
                <a:cubicBezTo>
                  <a:pt x="655" y="217"/>
                  <a:pt x="657" y="218"/>
                  <a:pt x="658" y="218"/>
                </a:cubicBezTo>
                <a:cubicBezTo>
                  <a:pt x="658" y="218"/>
                  <a:pt x="658" y="219"/>
                  <a:pt x="658" y="219"/>
                </a:cubicBezTo>
                <a:cubicBezTo>
                  <a:pt x="659" y="219"/>
                  <a:pt x="659" y="219"/>
                  <a:pt x="660" y="219"/>
                </a:cubicBezTo>
                <a:cubicBezTo>
                  <a:pt x="660" y="219"/>
                  <a:pt x="660" y="220"/>
                  <a:pt x="660" y="220"/>
                </a:cubicBezTo>
                <a:cubicBezTo>
                  <a:pt x="661" y="220"/>
                  <a:pt x="662" y="220"/>
                  <a:pt x="663" y="220"/>
                </a:cubicBezTo>
                <a:cubicBezTo>
                  <a:pt x="663" y="220"/>
                  <a:pt x="663" y="221"/>
                  <a:pt x="663" y="221"/>
                </a:cubicBezTo>
                <a:cubicBezTo>
                  <a:pt x="664" y="221"/>
                  <a:pt x="665" y="221"/>
                  <a:pt x="666" y="221"/>
                </a:cubicBezTo>
                <a:cubicBezTo>
                  <a:pt x="666" y="221"/>
                  <a:pt x="666" y="222"/>
                  <a:pt x="666" y="222"/>
                </a:cubicBezTo>
                <a:cubicBezTo>
                  <a:pt x="667" y="222"/>
                  <a:pt x="668" y="222"/>
                  <a:pt x="669" y="222"/>
                </a:cubicBezTo>
                <a:cubicBezTo>
                  <a:pt x="669" y="222"/>
                  <a:pt x="669" y="223"/>
                  <a:pt x="669" y="223"/>
                </a:cubicBezTo>
                <a:cubicBezTo>
                  <a:pt x="670" y="223"/>
                  <a:pt x="671" y="223"/>
                  <a:pt x="672" y="223"/>
                </a:cubicBezTo>
                <a:cubicBezTo>
                  <a:pt x="672" y="223"/>
                  <a:pt x="672" y="224"/>
                  <a:pt x="672" y="224"/>
                </a:cubicBezTo>
                <a:cubicBezTo>
                  <a:pt x="673" y="224"/>
                  <a:pt x="674" y="224"/>
                  <a:pt x="675" y="224"/>
                </a:cubicBezTo>
                <a:cubicBezTo>
                  <a:pt x="675" y="224"/>
                  <a:pt x="675" y="225"/>
                  <a:pt x="675" y="225"/>
                </a:cubicBezTo>
                <a:cubicBezTo>
                  <a:pt x="676" y="225"/>
                  <a:pt x="677" y="225"/>
                  <a:pt x="678" y="225"/>
                </a:cubicBezTo>
                <a:cubicBezTo>
                  <a:pt x="678" y="225"/>
                  <a:pt x="678" y="226"/>
                  <a:pt x="678" y="226"/>
                </a:cubicBezTo>
                <a:cubicBezTo>
                  <a:pt x="679" y="226"/>
                  <a:pt x="680" y="226"/>
                  <a:pt x="681" y="226"/>
                </a:cubicBezTo>
                <a:cubicBezTo>
                  <a:pt x="681" y="226"/>
                  <a:pt x="681" y="227"/>
                  <a:pt x="681" y="227"/>
                </a:cubicBezTo>
                <a:cubicBezTo>
                  <a:pt x="682" y="227"/>
                  <a:pt x="683" y="227"/>
                  <a:pt x="684" y="227"/>
                </a:cubicBezTo>
                <a:cubicBezTo>
                  <a:pt x="684" y="227"/>
                  <a:pt x="684" y="228"/>
                  <a:pt x="684" y="228"/>
                </a:cubicBezTo>
                <a:cubicBezTo>
                  <a:pt x="686" y="229"/>
                  <a:pt x="688" y="229"/>
                  <a:pt x="690" y="230"/>
                </a:cubicBezTo>
                <a:cubicBezTo>
                  <a:pt x="690" y="230"/>
                  <a:pt x="690" y="231"/>
                  <a:pt x="690" y="231"/>
                </a:cubicBezTo>
                <a:cubicBezTo>
                  <a:pt x="691" y="231"/>
                  <a:pt x="691" y="231"/>
                  <a:pt x="692" y="231"/>
                </a:cubicBezTo>
                <a:cubicBezTo>
                  <a:pt x="692" y="231"/>
                  <a:pt x="692" y="232"/>
                  <a:pt x="692" y="232"/>
                </a:cubicBezTo>
                <a:cubicBezTo>
                  <a:pt x="693" y="233"/>
                  <a:pt x="694" y="233"/>
                  <a:pt x="695" y="234"/>
                </a:cubicBezTo>
                <a:cubicBezTo>
                  <a:pt x="695" y="234"/>
                  <a:pt x="695" y="235"/>
                  <a:pt x="695" y="235"/>
                </a:cubicBezTo>
                <a:cubicBezTo>
                  <a:pt x="695" y="235"/>
                  <a:pt x="695" y="236"/>
                  <a:pt x="695" y="236"/>
                </a:cubicBezTo>
                <a:cubicBezTo>
                  <a:pt x="695" y="236"/>
                  <a:pt x="695" y="236"/>
                  <a:pt x="696" y="236"/>
                </a:cubicBezTo>
                <a:cubicBezTo>
                  <a:pt x="694" y="240"/>
                  <a:pt x="693" y="243"/>
                  <a:pt x="692" y="247"/>
                </a:cubicBezTo>
                <a:cubicBezTo>
                  <a:pt x="691" y="247"/>
                  <a:pt x="691" y="248"/>
                  <a:pt x="690" y="248"/>
                </a:cubicBezTo>
                <a:cubicBezTo>
                  <a:pt x="690" y="249"/>
                  <a:pt x="690" y="249"/>
                  <a:pt x="690" y="250"/>
                </a:cubicBezTo>
                <a:cubicBezTo>
                  <a:pt x="689" y="251"/>
                  <a:pt x="688" y="251"/>
                  <a:pt x="687" y="252"/>
                </a:cubicBezTo>
                <a:cubicBezTo>
                  <a:pt x="687" y="253"/>
                  <a:pt x="687" y="253"/>
                  <a:pt x="687" y="254"/>
                </a:cubicBezTo>
                <a:cubicBezTo>
                  <a:pt x="686" y="255"/>
                  <a:pt x="685" y="255"/>
                  <a:pt x="684" y="256"/>
                </a:cubicBezTo>
                <a:cubicBezTo>
                  <a:pt x="684" y="257"/>
                  <a:pt x="684" y="257"/>
                  <a:pt x="684" y="258"/>
                </a:cubicBezTo>
                <a:cubicBezTo>
                  <a:pt x="682" y="261"/>
                  <a:pt x="681" y="261"/>
                  <a:pt x="681" y="267"/>
                </a:cubicBezTo>
                <a:cubicBezTo>
                  <a:pt x="684" y="270"/>
                  <a:pt x="687" y="284"/>
                  <a:pt x="687" y="290"/>
                </a:cubicBezTo>
                <a:cubicBezTo>
                  <a:pt x="684" y="291"/>
                  <a:pt x="686" y="290"/>
                  <a:pt x="685" y="293"/>
                </a:cubicBezTo>
                <a:cubicBezTo>
                  <a:pt x="685" y="293"/>
                  <a:pt x="684" y="293"/>
                  <a:pt x="684" y="293"/>
                </a:cubicBezTo>
                <a:cubicBezTo>
                  <a:pt x="684" y="293"/>
                  <a:pt x="684" y="294"/>
                  <a:pt x="684" y="295"/>
                </a:cubicBezTo>
                <a:cubicBezTo>
                  <a:pt x="683" y="295"/>
                  <a:pt x="683" y="295"/>
                  <a:pt x="682" y="296"/>
                </a:cubicBezTo>
                <a:cubicBezTo>
                  <a:pt x="682" y="296"/>
                  <a:pt x="682" y="297"/>
                  <a:pt x="682" y="298"/>
                </a:cubicBezTo>
                <a:cubicBezTo>
                  <a:pt x="682" y="298"/>
                  <a:pt x="681" y="298"/>
                  <a:pt x="681" y="298"/>
                </a:cubicBezTo>
                <a:cubicBezTo>
                  <a:pt x="681" y="298"/>
                  <a:pt x="681" y="299"/>
                  <a:pt x="681" y="300"/>
                </a:cubicBezTo>
                <a:cubicBezTo>
                  <a:pt x="680" y="300"/>
                  <a:pt x="680" y="300"/>
                  <a:pt x="679" y="301"/>
                </a:cubicBezTo>
                <a:cubicBezTo>
                  <a:pt x="679" y="302"/>
                  <a:pt x="678" y="303"/>
                  <a:pt x="678" y="305"/>
                </a:cubicBezTo>
                <a:cubicBezTo>
                  <a:pt x="677" y="305"/>
                  <a:pt x="677" y="305"/>
                  <a:pt x="676" y="306"/>
                </a:cubicBezTo>
                <a:cubicBezTo>
                  <a:pt x="674" y="309"/>
                  <a:pt x="673" y="312"/>
                  <a:pt x="671" y="315"/>
                </a:cubicBezTo>
                <a:cubicBezTo>
                  <a:pt x="670" y="315"/>
                  <a:pt x="670" y="315"/>
                  <a:pt x="669" y="315"/>
                </a:cubicBezTo>
                <a:cubicBezTo>
                  <a:pt x="668" y="313"/>
                  <a:pt x="667" y="313"/>
                  <a:pt x="667" y="313"/>
                </a:cubicBezTo>
                <a:cubicBezTo>
                  <a:pt x="667" y="312"/>
                  <a:pt x="667" y="311"/>
                  <a:pt x="667" y="311"/>
                </a:cubicBezTo>
                <a:cubicBezTo>
                  <a:pt x="666" y="310"/>
                  <a:pt x="665" y="309"/>
                  <a:pt x="664" y="309"/>
                </a:cubicBezTo>
                <a:cubicBezTo>
                  <a:pt x="664" y="308"/>
                  <a:pt x="664" y="307"/>
                  <a:pt x="664" y="307"/>
                </a:cubicBezTo>
                <a:cubicBezTo>
                  <a:pt x="663" y="306"/>
                  <a:pt x="663" y="306"/>
                  <a:pt x="662" y="306"/>
                </a:cubicBezTo>
                <a:cubicBezTo>
                  <a:pt x="662" y="304"/>
                  <a:pt x="661" y="303"/>
                  <a:pt x="661" y="302"/>
                </a:cubicBezTo>
                <a:cubicBezTo>
                  <a:pt x="660" y="301"/>
                  <a:pt x="660" y="301"/>
                  <a:pt x="659" y="301"/>
                </a:cubicBezTo>
                <a:cubicBezTo>
                  <a:pt x="659" y="300"/>
                  <a:pt x="659" y="299"/>
                  <a:pt x="659" y="299"/>
                </a:cubicBezTo>
                <a:cubicBezTo>
                  <a:pt x="659" y="299"/>
                  <a:pt x="658" y="299"/>
                  <a:pt x="658" y="299"/>
                </a:cubicBezTo>
                <a:cubicBezTo>
                  <a:pt x="658" y="298"/>
                  <a:pt x="657" y="297"/>
                  <a:pt x="657" y="296"/>
                </a:cubicBezTo>
                <a:cubicBezTo>
                  <a:pt x="656" y="295"/>
                  <a:pt x="656" y="295"/>
                  <a:pt x="655" y="295"/>
                </a:cubicBezTo>
                <a:cubicBezTo>
                  <a:pt x="655" y="294"/>
                  <a:pt x="655" y="293"/>
                  <a:pt x="655" y="293"/>
                </a:cubicBezTo>
                <a:cubicBezTo>
                  <a:pt x="655" y="293"/>
                  <a:pt x="654" y="293"/>
                  <a:pt x="654" y="293"/>
                </a:cubicBezTo>
                <a:cubicBezTo>
                  <a:pt x="653" y="291"/>
                  <a:pt x="652" y="290"/>
                  <a:pt x="651" y="288"/>
                </a:cubicBezTo>
                <a:cubicBezTo>
                  <a:pt x="650" y="288"/>
                  <a:pt x="650" y="288"/>
                  <a:pt x="649" y="288"/>
                </a:cubicBezTo>
                <a:cubicBezTo>
                  <a:pt x="649" y="287"/>
                  <a:pt x="648" y="286"/>
                  <a:pt x="648" y="286"/>
                </a:cubicBezTo>
                <a:cubicBezTo>
                  <a:pt x="645" y="286"/>
                  <a:pt x="641" y="286"/>
                  <a:pt x="638" y="286"/>
                </a:cubicBezTo>
                <a:cubicBezTo>
                  <a:pt x="638" y="286"/>
                  <a:pt x="638" y="286"/>
                  <a:pt x="638" y="287"/>
                </a:cubicBezTo>
                <a:cubicBezTo>
                  <a:pt x="637" y="287"/>
                  <a:pt x="635" y="287"/>
                  <a:pt x="634" y="287"/>
                </a:cubicBezTo>
                <a:cubicBezTo>
                  <a:pt x="634" y="287"/>
                  <a:pt x="634" y="287"/>
                  <a:pt x="634" y="288"/>
                </a:cubicBezTo>
                <a:cubicBezTo>
                  <a:pt x="633" y="288"/>
                  <a:pt x="633" y="288"/>
                  <a:pt x="632" y="288"/>
                </a:cubicBezTo>
                <a:cubicBezTo>
                  <a:pt x="632" y="288"/>
                  <a:pt x="632" y="288"/>
                  <a:pt x="632" y="289"/>
                </a:cubicBezTo>
                <a:cubicBezTo>
                  <a:pt x="630" y="289"/>
                  <a:pt x="628" y="290"/>
                  <a:pt x="626" y="291"/>
                </a:cubicBezTo>
                <a:cubicBezTo>
                  <a:pt x="626" y="291"/>
                  <a:pt x="626" y="291"/>
                  <a:pt x="626" y="292"/>
                </a:cubicBezTo>
                <a:cubicBezTo>
                  <a:pt x="625" y="292"/>
                  <a:pt x="625" y="292"/>
                  <a:pt x="624" y="292"/>
                </a:cubicBezTo>
                <a:cubicBezTo>
                  <a:pt x="624" y="292"/>
                  <a:pt x="624" y="292"/>
                  <a:pt x="624" y="293"/>
                </a:cubicBezTo>
                <a:cubicBezTo>
                  <a:pt x="623" y="293"/>
                  <a:pt x="623" y="293"/>
                  <a:pt x="622" y="293"/>
                </a:cubicBezTo>
                <a:cubicBezTo>
                  <a:pt x="622" y="293"/>
                  <a:pt x="622" y="293"/>
                  <a:pt x="622" y="294"/>
                </a:cubicBezTo>
                <a:cubicBezTo>
                  <a:pt x="621" y="294"/>
                  <a:pt x="621" y="294"/>
                  <a:pt x="620" y="294"/>
                </a:cubicBezTo>
                <a:cubicBezTo>
                  <a:pt x="620" y="294"/>
                  <a:pt x="620" y="294"/>
                  <a:pt x="620" y="295"/>
                </a:cubicBezTo>
                <a:cubicBezTo>
                  <a:pt x="619" y="295"/>
                  <a:pt x="619" y="295"/>
                  <a:pt x="618" y="295"/>
                </a:cubicBezTo>
                <a:cubicBezTo>
                  <a:pt x="618" y="295"/>
                  <a:pt x="617" y="296"/>
                  <a:pt x="617" y="297"/>
                </a:cubicBezTo>
                <a:cubicBezTo>
                  <a:pt x="616" y="297"/>
                  <a:pt x="614" y="297"/>
                  <a:pt x="613" y="298"/>
                </a:cubicBezTo>
                <a:cubicBezTo>
                  <a:pt x="613" y="298"/>
                  <a:pt x="612" y="299"/>
                  <a:pt x="612" y="300"/>
                </a:cubicBezTo>
                <a:cubicBezTo>
                  <a:pt x="612" y="300"/>
                  <a:pt x="611" y="300"/>
                  <a:pt x="610" y="300"/>
                </a:cubicBezTo>
                <a:cubicBezTo>
                  <a:pt x="610" y="300"/>
                  <a:pt x="610" y="301"/>
                  <a:pt x="609" y="302"/>
                </a:cubicBezTo>
                <a:cubicBezTo>
                  <a:pt x="609" y="302"/>
                  <a:pt x="608" y="302"/>
                  <a:pt x="607" y="302"/>
                </a:cubicBezTo>
                <a:cubicBezTo>
                  <a:pt x="607" y="302"/>
                  <a:pt x="607" y="303"/>
                  <a:pt x="606" y="304"/>
                </a:cubicBezTo>
                <a:cubicBezTo>
                  <a:pt x="602" y="306"/>
                  <a:pt x="600" y="305"/>
                  <a:pt x="599" y="311"/>
                </a:cubicBezTo>
                <a:cubicBezTo>
                  <a:pt x="601" y="312"/>
                  <a:pt x="604" y="316"/>
                  <a:pt x="605" y="319"/>
                </a:cubicBezTo>
                <a:cubicBezTo>
                  <a:pt x="605" y="319"/>
                  <a:pt x="605" y="320"/>
                  <a:pt x="605" y="321"/>
                </a:cubicBezTo>
                <a:cubicBezTo>
                  <a:pt x="606" y="321"/>
                  <a:pt x="607" y="321"/>
                  <a:pt x="607" y="322"/>
                </a:cubicBezTo>
                <a:cubicBezTo>
                  <a:pt x="607" y="322"/>
                  <a:pt x="607" y="323"/>
                  <a:pt x="607" y="324"/>
                </a:cubicBezTo>
                <a:cubicBezTo>
                  <a:pt x="608" y="324"/>
                  <a:pt x="608" y="324"/>
                  <a:pt x="608" y="324"/>
                </a:cubicBezTo>
                <a:cubicBezTo>
                  <a:pt x="609" y="326"/>
                  <a:pt x="610" y="328"/>
                  <a:pt x="610" y="330"/>
                </a:cubicBezTo>
                <a:cubicBezTo>
                  <a:pt x="611" y="330"/>
                  <a:pt x="611" y="330"/>
                  <a:pt x="611" y="330"/>
                </a:cubicBezTo>
                <a:cubicBezTo>
                  <a:pt x="613" y="333"/>
                  <a:pt x="613" y="337"/>
                  <a:pt x="614" y="340"/>
                </a:cubicBezTo>
                <a:cubicBezTo>
                  <a:pt x="615" y="341"/>
                  <a:pt x="616" y="341"/>
                  <a:pt x="617" y="342"/>
                </a:cubicBezTo>
                <a:cubicBezTo>
                  <a:pt x="617" y="342"/>
                  <a:pt x="617" y="342"/>
                  <a:pt x="617" y="343"/>
                </a:cubicBezTo>
                <a:cubicBezTo>
                  <a:pt x="619" y="343"/>
                  <a:pt x="620" y="343"/>
                  <a:pt x="622" y="343"/>
                </a:cubicBezTo>
                <a:cubicBezTo>
                  <a:pt x="622" y="343"/>
                  <a:pt x="622" y="343"/>
                  <a:pt x="622" y="344"/>
                </a:cubicBezTo>
                <a:cubicBezTo>
                  <a:pt x="625" y="344"/>
                  <a:pt x="629" y="344"/>
                  <a:pt x="632" y="344"/>
                </a:cubicBezTo>
                <a:cubicBezTo>
                  <a:pt x="632" y="344"/>
                  <a:pt x="632" y="344"/>
                  <a:pt x="632" y="344"/>
                </a:cubicBezTo>
                <a:cubicBezTo>
                  <a:pt x="633" y="345"/>
                  <a:pt x="635" y="345"/>
                  <a:pt x="636" y="345"/>
                </a:cubicBezTo>
                <a:cubicBezTo>
                  <a:pt x="637" y="353"/>
                  <a:pt x="635" y="356"/>
                  <a:pt x="633" y="362"/>
                </a:cubicBezTo>
                <a:cubicBezTo>
                  <a:pt x="633" y="363"/>
                  <a:pt x="633" y="364"/>
                  <a:pt x="633" y="365"/>
                </a:cubicBezTo>
                <a:cubicBezTo>
                  <a:pt x="633" y="365"/>
                  <a:pt x="632" y="365"/>
                  <a:pt x="632" y="365"/>
                </a:cubicBezTo>
                <a:cubicBezTo>
                  <a:pt x="632" y="369"/>
                  <a:pt x="632" y="372"/>
                  <a:pt x="632" y="375"/>
                </a:cubicBezTo>
                <a:cubicBezTo>
                  <a:pt x="633" y="376"/>
                  <a:pt x="634" y="376"/>
                  <a:pt x="635" y="376"/>
                </a:cubicBezTo>
                <a:cubicBezTo>
                  <a:pt x="638" y="379"/>
                  <a:pt x="644" y="376"/>
                  <a:pt x="648" y="377"/>
                </a:cubicBezTo>
                <a:cubicBezTo>
                  <a:pt x="648" y="378"/>
                  <a:pt x="648" y="378"/>
                  <a:pt x="648" y="378"/>
                </a:cubicBezTo>
                <a:cubicBezTo>
                  <a:pt x="654" y="378"/>
                  <a:pt x="660" y="378"/>
                  <a:pt x="666" y="378"/>
                </a:cubicBezTo>
                <a:cubicBezTo>
                  <a:pt x="666" y="379"/>
                  <a:pt x="666" y="379"/>
                  <a:pt x="666" y="379"/>
                </a:cubicBezTo>
                <a:cubicBezTo>
                  <a:pt x="667" y="379"/>
                  <a:pt x="669" y="379"/>
                  <a:pt x="670" y="379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1" y="380"/>
                  <a:pt x="672" y="380"/>
                  <a:pt x="673" y="380"/>
                </a:cubicBezTo>
                <a:cubicBezTo>
                  <a:pt x="673" y="381"/>
                  <a:pt x="673" y="381"/>
                  <a:pt x="673" y="381"/>
                </a:cubicBezTo>
                <a:cubicBezTo>
                  <a:pt x="675" y="384"/>
                  <a:pt x="678" y="403"/>
                  <a:pt x="678" y="408"/>
                </a:cubicBezTo>
                <a:cubicBezTo>
                  <a:pt x="673" y="410"/>
                  <a:pt x="668" y="411"/>
                  <a:pt x="664" y="414"/>
                </a:cubicBezTo>
                <a:cubicBezTo>
                  <a:pt x="663" y="416"/>
                  <a:pt x="662" y="417"/>
                  <a:pt x="661" y="418"/>
                </a:cubicBezTo>
                <a:cubicBezTo>
                  <a:pt x="660" y="419"/>
                  <a:pt x="659" y="420"/>
                  <a:pt x="658" y="420"/>
                </a:cubicBezTo>
                <a:cubicBezTo>
                  <a:pt x="658" y="421"/>
                  <a:pt x="658" y="422"/>
                  <a:pt x="658" y="422"/>
                </a:cubicBezTo>
                <a:cubicBezTo>
                  <a:pt x="657" y="422"/>
                  <a:pt x="657" y="423"/>
                  <a:pt x="656" y="423"/>
                </a:cubicBezTo>
                <a:cubicBezTo>
                  <a:pt x="655" y="430"/>
                  <a:pt x="655" y="437"/>
                  <a:pt x="654" y="444"/>
                </a:cubicBezTo>
                <a:cubicBezTo>
                  <a:pt x="654" y="444"/>
                  <a:pt x="653" y="444"/>
                  <a:pt x="653" y="444"/>
                </a:cubicBezTo>
                <a:cubicBezTo>
                  <a:pt x="653" y="445"/>
                  <a:pt x="653" y="447"/>
                  <a:pt x="653" y="448"/>
                </a:cubicBezTo>
                <a:cubicBezTo>
                  <a:pt x="653" y="448"/>
                  <a:pt x="652" y="448"/>
                  <a:pt x="652" y="448"/>
                </a:cubicBezTo>
                <a:cubicBezTo>
                  <a:pt x="652" y="449"/>
                  <a:pt x="652" y="450"/>
                  <a:pt x="652" y="451"/>
                </a:cubicBezTo>
                <a:cubicBezTo>
                  <a:pt x="652" y="451"/>
                  <a:pt x="651" y="451"/>
                  <a:pt x="651" y="451"/>
                </a:cubicBezTo>
                <a:cubicBezTo>
                  <a:pt x="651" y="452"/>
                  <a:pt x="651" y="453"/>
                  <a:pt x="651" y="454"/>
                </a:cubicBezTo>
                <a:cubicBezTo>
                  <a:pt x="651" y="454"/>
                  <a:pt x="650" y="454"/>
                  <a:pt x="650" y="454"/>
                </a:cubicBezTo>
                <a:cubicBezTo>
                  <a:pt x="650" y="455"/>
                  <a:pt x="650" y="456"/>
                  <a:pt x="650" y="457"/>
                </a:cubicBezTo>
                <a:cubicBezTo>
                  <a:pt x="650" y="457"/>
                  <a:pt x="649" y="457"/>
                  <a:pt x="649" y="457"/>
                </a:cubicBezTo>
                <a:cubicBezTo>
                  <a:pt x="649" y="459"/>
                  <a:pt x="648" y="462"/>
                  <a:pt x="648" y="464"/>
                </a:cubicBezTo>
                <a:cubicBezTo>
                  <a:pt x="645" y="472"/>
                  <a:pt x="641" y="481"/>
                  <a:pt x="643" y="492"/>
                </a:cubicBezTo>
                <a:cubicBezTo>
                  <a:pt x="644" y="492"/>
                  <a:pt x="645" y="494"/>
                  <a:pt x="645" y="494"/>
                </a:cubicBezTo>
                <a:cubicBezTo>
                  <a:pt x="649" y="494"/>
                  <a:pt x="654" y="495"/>
                  <a:pt x="658" y="495"/>
                </a:cubicBezTo>
                <a:cubicBezTo>
                  <a:pt x="658" y="495"/>
                  <a:pt x="658" y="496"/>
                  <a:pt x="658" y="496"/>
                </a:cubicBezTo>
                <a:cubicBezTo>
                  <a:pt x="660" y="496"/>
                  <a:pt x="662" y="497"/>
                  <a:pt x="664" y="497"/>
                </a:cubicBezTo>
                <a:cubicBezTo>
                  <a:pt x="664" y="497"/>
                  <a:pt x="664" y="498"/>
                  <a:pt x="664" y="498"/>
                </a:cubicBezTo>
                <a:cubicBezTo>
                  <a:pt x="665" y="498"/>
                  <a:pt x="667" y="499"/>
                  <a:pt x="668" y="499"/>
                </a:cubicBezTo>
                <a:cubicBezTo>
                  <a:pt x="668" y="500"/>
                  <a:pt x="669" y="500"/>
                  <a:pt x="669" y="501"/>
                </a:cubicBezTo>
                <a:cubicBezTo>
                  <a:pt x="670" y="501"/>
                  <a:pt x="670" y="501"/>
                  <a:pt x="671" y="501"/>
                </a:cubicBezTo>
                <a:cubicBezTo>
                  <a:pt x="672" y="502"/>
                  <a:pt x="673" y="503"/>
                  <a:pt x="674" y="505"/>
                </a:cubicBezTo>
                <a:cubicBezTo>
                  <a:pt x="675" y="505"/>
                  <a:pt x="675" y="505"/>
                  <a:pt x="676" y="506"/>
                </a:cubicBezTo>
                <a:cubicBezTo>
                  <a:pt x="676" y="506"/>
                  <a:pt x="676" y="507"/>
                  <a:pt x="676" y="508"/>
                </a:cubicBezTo>
                <a:cubicBezTo>
                  <a:pt x="676" y="508"/>
                  <a:pt x="677" y="508"/>
                  <a:pt x="677" y="508"/>
                </a:cubicBezTo>
                <a:cubicBezTo>
                  <a:pt x="677" y="509"/>
                  <a:pt x="678" y="510"/>
                  <a:pt x="678" y="512"/>
                </a:cubicBezTo>
                <a:cubicBezTo>
                  <a:pt x="678" y="512"/>
                  <a:pt x="679" y="512"/>
                  <a:pt x="679" y="512"/>
                </a:cubicBezTo>
                <a:cubicBezTo>
                  <a:pt x="679" y="513"/>
                  <a:pt x="679" y="514"/>
                  <a:pt x="679" y="515"/>
                </a:cubicBezTo>
                <a:cubicBezTo>
                  <a:pt x="679" y="515"/>
                  <a:pt x="680" y="515"/>
                  <a:pt x="680" y="515"/>
                </a:cubicBezTo>
                <a:cubicBezTo>
                  <a:pt x="680" y="517"/>
                  <a:pt x="680" y="519"/>
                  <a:pt x="680" y="522"/>
                </a:cubicBezTo>
                <a:cubicBezTo>
                  <a:pt x="680" y="522"/>
                  <a:pt x="681" y="522"/>
                  <a:pt x="681" y="522"/>
                </a:cubicBezTo>
                <a:cubicBezTo>
                  <a:pt x="682" y="527"/>
                  <a:pt x="681" y="537"/>
                  <a:pt x="680" y="541"/>
                </a:cubicBezTo>
                <a:cubicBezTo>
                  <a:pt x="680" y="551"/>
                  <a:pt x="680" y="561"/>
                  <a:pt x="680" y="571"/>
                </a:cubicBezTo>
                <a:cubicBezTo>
                  <a:pt x="680" y="578"/>
                  <a:pt x="683" y="589"/>
                  <a:pt x="680" y="595"/>
                </a:cubicBezTo>
                <a:cubicBezTo>
                  <a:pt x="678" y="597"/>
                  <a:pt x="677" y="599"/>
                  <a:pt x="675" y="601"/>
                </a:cubicBezTo>
                <a:cubicBezTo>
                  <a:pt x="674" y="601"/>
                  <a:pt x="674" y="601"/>
                  <a:pt x="673" y="601"/>
                </a:cubicBezTo>
                <a:cubicBezTo>
                  <a:pt x="673" y="602"/>
                  <a:pt x="673" y="602"/>
                  <a:pt x="673" y="602"/>
                </a:cubicBezTo>
                <a:cubicBezTo>
                  <a:pt x="672" y="603"/>
                  <a:pt x="671" y="604"/>
                  <a:pt x="670" y="604"/>
                </a:cubicBezTo>
                <a:cubicBezTo>
                  <a:pt x="670" y="605"/>
                  <a:pt x="670" y="606"/>
                  <a:pt x="670" y="606"/>
                </a:cubicBezTo>
                <a:cubicBezTo>
                  <a:pt x="669" y="607"/>
                  <a:pt x="667" y="608"/>
                  <a:pt x="666" y="609"/>
                </a:cubicBezTo>
                <a:cubicBezTo>
                  <a:pt x="666" y="610"/>
                  <a:pt x="666" y="611"/>
                  <a:pt x="666" y="611"/>
                </a:cubicBezTo>
                <a:cubicBezTo>
                  <a:pt x="666" y="611"/>
                  <a:pt x="665" y="611"/>
                  <a:pt x="665" y="611"/>
                </a:cubicBezTo>
                <a:cubicBezTo>
                  <a:pt x="663" y="615"/>
                  <a:pt x="663" y="618"/>
                  <a:pt x="663" y="623"/>
                </a:cubicBezTo>
                <a:cubicBezTo>
                  <a:pt x="663" y="623"/>
                  <a:pt x="664" y="623"/>
                  <a:pt x="664" y="623"/>
                </a:cubicBezTo>
                <a:cubicBezTo>
                  <a:pt x="664" y="625"/>
                  <a:pt x="665" y="627"/>
                  <a:pt x="665" y="628"/>
                </a:cubicBezTo>
                <a:cubicBezTo>
                  <a:pt x="665" y="628"/>
                  <a:pt x="666" y="628"/>
                  <a:pt x="666" y="628"/>
                </a:cubicBezTo>
                <a:cubicBezTo>
                  <a:pt x="666" y="629"/>
                  <a:pt x="666" y="630"/>
                  <a:pt x="666" y="630"/>
                </a:cubicBezTo>
                <a:cubicBezTo>
                  <a:pt x="666" y="630"/>
                  <a:pt x="667" y="630"/>
                  <a:pt x="667" y="630"/>
                </a:cubicBezTo>
                <a:cubicBezTo>
                  <a:pt x="667" y="631"/>
                  <a:pt x="667" y="632"/>
                  <a:pt x="667" y="632"/>
                </a:cubicBezTo>
                <a:cubicBezTo>
                  <a:pt x="667" y="632"/>
                  <a:pt x="668" y="632"/>
                  <a:pt x="668" y="632"/>
                </a:cubicBezTo>
                <a:cubicBezTo>
                  <a:pt x="670" y="636"/>
                  <a:pt x="676" y="651"/>
                  <a:pt x="674" y="658"/>
                </a:cubicBezTo>
                <a:cubicBezTo>
                  <a:pt x="674" y="658"/>
                  <a:pt x="673" y="658"/>
                  <a:pt x="673" y="658"/>
                </a:cubicBezTo>
                <a:cubicBezTo>
                  <a:pt x="673" y="659"/>
                  <a:pt x="673" y="660"/>
                  <a:pt x="673" y="661"/>
                </a:cubicBezTo>
                <a:cubicBezTo>
                  <a:pt x="673" y="661"/>
                  <a:pt x="672" y="661"/>
                  <a:pt x="672" y="661"/>
                </a:cubicBezTo>
                <a:cubicBezTo>
                  <a:pt x="672" y="662"/>
                  <a:pt x="671" y="664"/>
                  <a:pt x="671" y="665"/>
                </a:cubicBezTo>
                <a:cubicBezTo>
                  <a:pt x="671" y="665"/>
                  <a:pt x="670" y="665"/>
                  <a:pt x="670" y="665"/>
                </a:cubicBezTo>
                <a:cubicBezTo>
                  <a:pt x="670" y="666"/>
                  <a:pt x="670" y="666"/>
                  <a:pt x="670" y="667"/>
                </a:cubicBezTo>
                <a:cubicBezTo>
                  <a:pt x="669" y="667"/>
                  <a:pt x="669" y="668"/>
                  <a:pt x="668" y="668"/>
                </a:cubicBezTo>
                <a:cubicBezTo>
                  <a:pt x="668" y="669"/>
                  <a:pt x="668" y="669"/>
                  <a:pt x="668" y="670"/>
                </a:cubicBezTo>
                <a:cubicBezTo>
                  <a:pt x="667" y="670"/>
                  <a:pt x="667" y="671"/>
                  <a:pt x="666" y="671"/>
                </a:cubicBezTo>
                <a:cubicBezTo>
                  <a:pt x="666" y="672"/>
                  <a:pt x="666" y="672"/>
                  <a:pt x="666" y="673"/>
                </a:cubicBezTo>
                <a:cubicBezTo>
                  <a:pt x="665" y="673"/>
                  <a:pt x="665" y="674"/>
                  <a:pt x="664" y="674"/>
                </a:cubicBezTo>
                <a:cubicBezTo>
                  <a:pt x="664" y="675"/>
                  <a:pt x="664" y="675"/>
                  <a:pt x="664" y="676"/>
                </a:cubicBezTo>
                <a:cubicBezTo>
                  <a:pt x="663" y="676"/>
                  <a:pt x="663" y="677"/>
                  <a:pt x="662" y="677"/>
                </a:cubicBezTo>
                <a:cubicBezTo>
                  <a:pt x="662" y="678"/>
                  <a:pt x="662" y="678"/>
                  <a:pt x="662" y="679"/>
                </a:cubicBezTo>
                <a:cubicBezTo>
                  <a:pt x="661" y="679"/>
                  <a:pt x="661" y="680"/>
                  <a:pt x="660" y="680"/>
                </a:cubicBezTo>
                <a:cubicBezTo>
                  <a:pt x="660" y="681"/>
                  <a:pt x="660" y="681"/>
                  <a:pt x="660" y="682"/>
                </a:cubicBezTo>
                <a:cubicBezTo>
                  <a:pt x="660" y="682"/>
                  <a:pt x="659" y="682"/>
                  <a:pt x="659" y="682"/>
                </a:cubicBezTo>
                <a:cubicBezTo>
                  <a:pt x="659" y="683"/>
                  <a:pt x="658" y="684"/>
                  <a:pt x="658" y="685"/>
                </a:cubicBezTo>
                <a:cubicBezTo>
                  <a:pt x="657" y="685"/>
                  <a:pt x="657" y="686"/>
                  <a:pt x="656" y="686"/>
                </a:cubicBezTo>
                <a:cubicBezTo>
                  <a:pt x="656" y="687"/>
                  <a:pt x="656" y="687"/>
                  <a:pt x="656" y="688"/>
                </a:cubicBezTo>
                <a:cubicBezTo>
                  <a:pt x="655" y="689"/>
                  <a:pt x="654" y="689"/>
                  <a:pt x="653" y="690"/>
                </a:cubicBezTo>
                <a:cubicBezTo>
                  <a:pt x="653" y="691"/>
                  <a:pt x="653" y="691"/>
                  <a:pt x="653" y="692"/>
                </a:cubicBezTo>
                <a:cubicBezTo>
                  <a:pt x="652" y="693"/>
                  <a:pt x="651" y="693"/>
                  <a:pt x="650" y="694"/>
                </a:cubicBezTo>
                <a:cubicBezTo>
                  <a:pt x="650" y="695"/>
                  <a:pt x="649" y="696"/>
                  <a:pt x="649" y="697"/>
                </a:cubicBezTo>
                <a:cubicBezTo>
                  <a:pt x="648" y="697"/>
                  <a:pt x="648" y="698"/>
                  <a:pt x="647" y="698"/>
                </a:cubicBezTo>
                <a:cubicBezTo>
                  <a:pt x="645" y="707"/>
                  <a:pt x="644" y="716"/>
                  <a:pt x="642" y="725"/>
                </a:cubicBezTo>
                <a:cubicBezTo>
                  <a:pt x="642" y="725"/>
                  <a:pt x="641" y="725"/>
                  <a:pt x="641" y="725"/>
                </a:cubicBezTo>
                <a:cubicBezTo>
                  <a:pt x="641" y="726"/>
                  <a:pt x="641" y="728"/>
                  <a:pt x="641" y="729"/>
                </a:cubicBezTo>
                <a:cubicBezTo>
                  <a:pt x="641" y="729"/>
                  <a:pt x="640" y="729"/>
                  <a:pt x="640" y="729"/>
                </a:cubicBezTo>
                <a:cubicBezTo>
                  <a:pt x="640" y="730"/>
                  <a:pt x="640" y="732"/>
                  <a:pt x="640" y="733"/>
                </a:cubicBezTo>
                <a:cubicBezTo>
                  <a:pt x="640" y="733"/>
                  <a:pt x="639" y="733"/>
                  <a:pt x="639" y="733"/>
                </a:cubicBezTo>
                <a:cubicBezTo>
                  <a:pt x="639" y="735"/>
                  <a:pt x="639" y="736"/>
                  <a:pt x="639" y="738"/>
                </a:cubicBezTo>
                <a:cubicBezTo>
                  <a:pt x="639" y="738"/>
                  <a:pt x="638" y="738"/>
                  <a:pt x="638" y="738"/>
                </a:cubicBezTo>
                <a:cubicBezTo>
                  <a:pt x="638" y="741"/>
                  <a:pt x="637" y="744"/>
                  <a:pt x="637" y="747"/>
                </a:cubicBezTo>
                <a:cubicBezTo>
                  <a:pt x="637" y="747"/>
                  <a:pt x="636" y="747"/>
                  <a:pt x="636" y="747"/>
                </a:cubicBezTo>
                <a:cubicBezTo>
                  <a:pt x="636" y="750"/>
                  <a:pt x="635" y="753"/>
                  <a:pt x="635" y="756"/>
                </a:cubicBezTo>
                <a:cubicBezTo>
                  <a:pt x="635" y="756"/>
                  <a:pt x="634" y="756"/>
                  <a:pt x="634" y="756"/>
                </a:cubicBezTo>
                <a:cubicBezTo>
                  <a:pt x="634" y="758"/>
                  <a:pt x="633" y="760"/>
                  <a:pt x="633" y="763"/>
                </a:cubicBezTo>
                <a:cubicBezTo>
                  <a:pt x="633" y="763"/>
                  <a:pt x="632" y="763"/>
                  <a:pt x="632" y="763"/>
                </a:cubicBezTo>
                <a:cubicBezTo>
                  <a:pt x="632" y="764"/>
                  <a:pt x="632" y="765"/>
                  <a:pt x="632" y="766"/>
                </a:cubicBezTo>
                <a:cubicBezTo>
                  <a:pt x="632" y="766"/>
                  <a:pt x="631" y="766"/>
                  <a:pt x="631" y="766"/>
                </a:cubicBezTo>
                <a:cubicBezTo>
                  <a:pt x="631" y="767"/>
                  <a:pt x="631" y="768"/>
                  <a:pt x="631" y="769"/>
                </a:cubicBezTo>
                <a:cubicBezTo>
                  <a:pt x="631" y="769"/>
                  <a:pt x="630" y="769"/>
                  <a:pt x="630" y="769"/>
                </a:cubicBezTo>
                <a:cubicBezTo>
                  <a:pt x="630" y="770"/>
                  <a:pt x="630" y="771"/>
                  <a:pt x="630" y="772"/>
                </a:cubicBezTo>
                <a:cubicBezTo>
                  <a:pt x="630" y="772"/>
                  <a:pt x="629" y="772"/>
                  <a:pt x="629" y="772"/>
                </a:cubicBezTo>
                <a:cubicBezTo>
                  <a:pt x="629" y="773"/>
                  <a:pt x="629" y="774"/>
                  <a:pt x="629" y="775"/>
                </a:cubicBezTo>
                <a:cubicBezTo>
                  <a:pt x="629" y="775"/>
                  <a:pt x="628" y="775"/>
                  <a:pt x="628" y="775"/>
                </a:cubicBezTo>
                <a:cubicBezTo>
                  <a:pt x="628" y="777"/>
                  <a:pt x="627" y="779"/>
                  <a:pt x="627" y="781"/>
                </a:cubicBezTo>
                <a:cubicBezTo>
                  <a:pt x="627" y="781"/>
                  <a:pt x="626" y="781"/>
                  <a:pt x="626" y="781"/>
                </a:cubicBezTo>
                <a:cubicBezTo>
                  <a:pt x="626" y="783"/>
                  <a:pt x="625" y="785"/>
                  <a:pt x="625" y="787"/>
                </a:cubicBezTo>
                <a:cubicBezTo>
                  <a:pt x="625" y="787"/>
                  <a:pt x="624" y="787"/>
                  <a:pt x="624" y="787"/>
                </a:cubicBezTo>
                <a:cubicBezTo>
                  <a:pt x="623" y="791"/>
                  <a:pt x="626" y="792"/>
                  <a:pt x="627" y="794"/>
                </a:cubicBezTo>
                <a:cubicBezTo>
                  <a:pt x="628" y="797"/>
                  <a:pt x="627" y="797"/>
                  <a:pt x="627" y="800"/>
                </a:cubicBezTo>
                <a:cubicBezTo>
                  <a:pt x="625" y="800"/>
                  <a:pt x="621" y="801"/>
                  <a:pt x="619" y="802"/>
                </a:cubicBezTo>
                <a:cubicBezTo>
                  <a:pt x="619" y="802"/>
                  <a:pt x="619" y="802"/>
                  <a:pt x="619" y="803"/>
                </a:cubicBezTo>
                <a:cubicBezTo>
                  <a:pt x="618" y="803"/>
                  <a:pt x="618" y="803"/>
                  <a:pt x="617" y="803"/>
                </a:cubicBezTo>
                <a:cubicBezTo>
                  <a:pt x="617" y="803"/>
                  <a:pt x="617" y="803"/>
                  <a:pt x="617" y="804"/>
                </a:cubicBezTo>
                <a:cubicBezTo>
                  <a:pt x="615" y="804"/>
                  <a:pt x="613" y="804"/>
                  <a:pt x="611" y="805"/>
                </a:cubicBezTo>
                <a:cubicBezTo>
                  <a:pt x="611" y="805"/>
                  <a:pt x="611" y="805"/>
                  <a:pt x="611" y="806"/>
                </a:cubicBezTo>
                <a:cubicBezTo>
                  <a:pt x="611" y="806"/>
                  <a:pt x="610" y="806"/>
                  <a:pt x="609" y="806"/>
                </a:cubicBezTo>
                <a:cubicBezTo>
                  <a:pt x="609" y="806"/>
                  <a:pt x="609" y="806"/>
                  <a:pt x="609" y="807"/>
                </a:cubicBezTo>
                <a:cubicBezTo>
                  <a:pt x="608" y="807"/>
                  <a:pt x="607" y="807"/>
                  <a:pt x="606" y="807"/>
                </a:cubicBezTo>
                <a:cubicBezTo>
                  <a:pt x="606" y="807"/>
                  <a:pt x="606" y="807"/>
                  <a:pt x="606" y="808"/>
                </a:cubicBezTo>
                <a:cubicBezTo>
                  <a:pt x="606" y="808"/>
                  <a:pt x="605" y="808"/>
                  <a:pt x="604" y="808"/>
                </a:cubicBezTo>
                <a:cubicBezTo>
                  <a:pt x="604" y="808"/>
                  <a:pt x="604" y="808"/>
                  <a:pt x="604" y="809"/>
                </a:cubicBezTo>
                <a:cubicBezTo>
                  <a:pt x="603" y="809"/>
                  <a:pt x="602" y="809"/>
                  <a:pt x="601" y="809"/>
                </a:cubicBezTo>
                <a:cubicBezTo>
                  <a:pt x="601" y="809"/>
                  <a:pt x="601" y="809"/>
                  <a:pt x="601" y="810"/>
                </a:cubicBezTo>
                <a:cubicBezTo>
                  <a:pt x="600" y="810"/>
                  <a:pt x="599" y="810"/>
                  <a:pt x="598" y="810"/>
                </a:cubicBezTo>
                <a:cubicBezTo>
                  <a:pt x="598" y="810"/>
                  <a:pt x="598" y="810"/>
                  <a:pt x="598" y="811"/>
                </a:cubicBezTo>
                <a:cubicBezTo>
                  <a:pt x="598" y="811"/>
                  <a:pt x="597" y="811"/>
                  <a:pt x="596" y="811"/>
                </a:cubicBezTo>
                <a:cubicBezTo>
                  <a:pt x="596" y="811"/>
                  <a:pt x="596" y="811"/>
                  <a:pt x="596" y="812"/>
                </a:cubicBezTo>
                <a:cubicBezTo>
                  <a:pt x="595" y="812"/>
                  <a:pt x="593" y="812"/>
                  <a:pt x="591" y="813"/>
                </a:cubicBezTo>
                <a:cubicBezTo>
                  <a:pt x="591" y="813"/>
                  <a:pt x="591" y="813"/>
                  <a:pt x="591" y="814"/>
                </a:cubicBezTo>
                <a:cubicBezTo>
                  <a:pt x="589" y="814"/>
                  <a:pt x="587" y="815"/>
                  <a:pt x="585" y="816"/>
                </a:cubicBezTo>
                <a:cubicBezTo>
                  <a:pt x="585" y="816"/>
                  <a:pt x="585" y="816"/>
                  <a:pt x="585" y="817"/>
                </a:cubicBezTo>
                <a:cubicBezTo>
                  <a:pt x="585" y="817"/>
                  <a:pt x="584" y="817"/>
                  <a:pt x="583" y="817"/>
                </a:cubicBezTo>
                <a:cubicBezTo>
                  <a:pt x="583" y="817"/>
                  <a:pt x="583" y="817"/>
                  <a:pt x="583" y="817"/>
                </a:cubicBezTo>
                <a:cubicBezTo>
                  <a:pt x="583" y="817"/>
                  <a:pt x="582" y="817"/>
                  <a:pt x="581" y="817"/>
                </a:cubicBezTo>
                <a:cubicBezTo>
                  <a:pt x="581" y="818"/>
                  <a:pt x="581" y="818"/>
                  <a:pt x="581" y="819"/>
                </a:cubicBezTo>
                <a:cubicBezTo>
                  <a:pt x="581" y="819"/>
                  <a:pt x="580" y="819"/>
                  <a:pt x="579" y="819"/>
                </a:cubicBezTo>
                <a:cubicBezTo>
                  <a:pt x="577" y="820"/>
                  <a:pt x="575" y="821"/>
                  <a:pt x="573" y="823"/>
                </a:cubicBezTo>
                <a:cubicBezTo>
                  <a:pt x="573" y="824"/>
                  <a:pt x="572" y="824"/>
                  <a:pt x="571" y="824"/>
                </a:cubicBezTo>
                <a:cubicBezTo>
                  <a:pt x="571" y="826"/>
                  <a:pt x="571" y="828"/>
                  <a:pt x="571" y="830"/>
                </a:cubicBezTo>
                <a:cubicBezTo>
                  <a:pt x="571" y="830"/>
                  <a:pt x="571" y="830"/>
                  <a:pt x="570" y="830"/>
                </a:cubicBezTo>
                <a:cubicBezTo>
                  <a:pt x="570" y="832"/>
                  <a:pt x="570" y="834"/>
                  <a:pt x="570" y="835"/>
                </a:cubicBezTo>
                <a:cubicBezTo>
                  <a:pt x="570" y="835"/>
                  <a:pt x="570" y="835"/>
                  <a:pt x="569" y="835"/>
                </a:cubicBezTo>
                <a:cubicBezTo>
                  <a:pt x="569" y="837"/>
                  <a:pt x="569" y="838"/>
                  <a:pt x="569" y="839"/>
                </a:cubicBezTo>
                <a:cubicBezTo>
                  <a:pt x="569" y="839"/>
                  <a:pt x="569" y="839"/>
                  <a:pt x="568" y="839"/>
                </a:cubicBezTo>
                <a:cubicBezTo>
                  <a:pt x="568" y="841"/>
                  <a:pt x="568" y="842"/>
                  <a:pt x="567" y="843"/>
                </a:cubicBezTo>
                <a:cubicBezTo>
                  <a:pt x="567" y="843"/>
                  <a:pt x="567" y="843"/>
                  <a:pt x="566" y="843"/>
                </a:cubicBezTo>
                <a:cubicBezTo>
                  <a:pt x="566" y="844"/>
                  <a:pt x="566" y="845"/>
                  <a:pt x="566" y="845"/>
                </a:cubicBezTo>
                <a:cubicBezTo>
                  <a:pt x="565" y="846"/>
                  <a:pt x="564" y="847"/>
                  <a:pt x="562" y="848"/>
                </a:cubicBezTo>
                <a:cubicBezTo>
                  <a:pt x="562" y="849"/>
                  <a:pt x="562" y="849"/>
                  <a:pt x="562" y="849"/>
                </a:cubicBezTo>
                <a:cubicBezTo>
                  <a:pt x="562" y="849"/>
                  <a:pt x="561" y="849"/>
                  <a:pt x="560" y="849"/>
                </a:cubicBezTo>
                <a:cubicBezTo>
                  <a:pt x="560" y="850"/>
                  <a:pt x="560" y="851"/>
                  <a:pt x="559" y="851"/>
                </a:cubicBezTo>
                <a:cubicBezTo>
                  <a:pt x="559" y="851"/>
                  <a:pt x="558" y="851"/>
                  <a:pt x="557" y="851"/>
                </a:cubicBezTo>
                <a:cubicBezTo>
                  <a:pt x="557" y="852"/>
                  <a:pt x="556" y="853"/>
                  <a:pt x="555" y="854"/>
                </a:cubicBezTo>
                <a:cubicBezTo>
                  <a:pt x="550" y="858"/>
                  <a:pt x="546" y="860"/>
                  <a:pt x="545" y="869"/>
                </a:cubicBezTo>
                <a:cubicBezTo>
                  <a:pt x="548" y="873"/>
                  <a:pt x="551" y="876"/>
                  <a:pt x="554" y="879"/>
                </a:cubicBezTo>
                <a:cubicBezTo>
                  <a:pt x="555" y="879"/>
                  <a:pt x="556" y="879"/>
                  <a:pt x="556" y="879"/>
                </a:cubicBezTo>
                <a:cubicBezTo>
                  <a:pt x="557" y="881"/>
                  <a:pt x="558" y="882"/>
                  <a:pt x="559" y="883"/>
                </a:cubicBezTo>
                <a:cubicBezTo>
                  <a:pt x="560" y="883"/>
                  <a:pt x="561" y="883"/>
                  <a:pt x="561" y="883"/>
                </a:cubicBezTo>
                <a:cubicBezTo>
                  <a:pt x="562" y="885"/>
                  <a:pt x="563" y="886"/>
                  <a:pt x="564" y="887"/>
                </a:cubicBezTo>
                <a:cubicBezTo>
                  <a:pt x="565" y="887"/>
                  <a:pt x="566" y="887"/>
                  <a:pt x="566" y="887"/>
                </a:cubicBezTo>
                <a:cubicBezTo>
                  <a:pt x="567" y="889"/>
                  <a:pt x="568" y="890"/>
                  <a:pt x="569" y="891"/>
                </a:cubicBezTo>
                <a:cubicBezTo>
                  <a:pt x="570" y="892"/>
                  <a:pt x="571" y="892"/>
                  <a:pt x="572" y="892"/>
                </a:cubicBezTo>
                <a:cubicBezTo>
                  <a:pt x="574" y="894"/>
                  <a:pt x="576" y="896"/>
                  <a:pt x="577" y="898"/>
                </a:cubicBezTo>
                <a:cubicBezTo>
                  <a:pt x="582" y="903"/>
                  <a:pt x="587" y="906"/>
                  <a:pt x="587" y="914"/>
                </a:cubicBezTo>
                <a:cubicBezTo>
                  <a:pt x="585" y="916"/>
                  <a:pt x="586" y="917"/>
                  <a:pt x="585" y="918"/>
                </a:cubicBezTo>
                <a:cubicBezTo>
                  <a:pt x="585" y="918"/>
                  <a:pt x="585" y="918"/>
                  <a:pt x="584" y="918"/>
                </a:cubicBezTo>
                <a:cubicBezTo>
                  <a:pt x="584" y="918"/>
                  <a:pt x="584" y="919"/>
                  <a:pt x="584" y="919"/>
                </a:cubicBezTo>
                <a:cubicBezTo>
                  <a:pt x="583" y="919"/>
                  <a:pt x="582" y="920"/>
                  <a:pt x="581" y="920"/>
                </a:cubicBezTo>
                <a:cubicBezTo>
                  <a:pt x="581" y="920"/>
                  <a:pt x="581" y="921"/>
                  <a:pt x="581" y="921"/>
                </a:cubicBezTo>
                <a:cubicBezTo>
                  <a:pt x="581" y="921"/>
                  <a:pt x="580" y="921"/>
                  <a:pt x="579" y="921"/>
                </a:cubicBezTo>
                <a:cubicBezTo>
                  <a:pt x="579" y="921"/>
                  <a:pt x="579" y="922"/>
                  <a:pt x="579" y="922"/>
                </a:cubicBezTo>
                <a:cubicBezTo>
                  <a:pt x="573" y="922"/>
                  <a:pt x="566" y="923"/>
                  <a:pt x="559" y="923"/>
                </a:cubicBezTo>
                <a:cubicBezTo>
                  <a:pt x="552" y="925"/>
                  <a:pt x="549" y="928"/>
                  <a:pt x="539" y="928"/>
                </a:cubicBezTo>
                <a:cubicBezTo>
                  <a:pt x="538" y="926"/>
                  <a:pt x="537" y="927"/>
                  <a:pt x="535" y="926"/>
                </a:cubicBezTo>
                <a:cubicBezTo>
                  <a:pt x="534" y="924"/>
                  <a:pt x="532" y="922"/>
                  <a:pt x="531" y="920"/>
                </a:cubicBezTo>
                <a:cubicBezTo>
                  <a:pt x="530" y="920"/>
                  <a:pt x="529" y="920"/>
                  <a:pt x="528" y="920"/>
                </a:cubicBezTo>
                <a:cubicBezTo>
                  <a:pt x="528" y="920"/>
                  <a:pt x="528" y="919"/>
                  <a:pt x="528" y="919"/>
                </a:cubicBezTo>
                <a:cubicBezTo>
                  <a:pt x="526" y="919"/>
                  <a:pt x="524" y="919"/>
                  <a:pt x="523" y="919"/>
                </a:cubicBezTo>
                <a:cubicBezTo>
                  <a:pt x="522" y="918"/>
                  <a:pt x="522" y="918"/>
                  <a:pt x="522" y="917"/>
                </a:cubicBezTo>
                <a:cubicBezTo>
                  <a:pt x="521" y="917"/>
                  <a:pt x="520" y="917"/>
                  <a:pt x="520" y="917"/>
                </a:cubicBezTo>
                <a:cubicBezTo>
                  <a:pt x="518" y="915"/>
                  <a:pt x="517" y="914"/>
                  <a:pt x="516" y="912"/>
                </a:cubicBezTo>
                <a:cubicBezTo>
                  <a:pt x="515" y="912"/>
                  <a:pt x="514" y="912"/>
                  <a:pt x="514" y="912"/>
                </a:cubicBezTo>
                <a:cubicBezTo>
                  <a:pt x="513" y="911"/>
                  <a:pt x="512" y="909"/>
                  <a:pt x="511" y="908"/>
                </a:cubicBezTo>
                <a:cubicBezTo>
                  <a:pt x="505" y="903"/>
                  <a:pt x="496" y="895"/>
                  <a:pt x="487" y="894"/>
                </a:cubicBezTo>
                <a:cubicBezTo>
                  <a:pt x="485" y="896"/>
                  <a:pt x="486" y="894"/>
                  <a:pt x="485" y="895"/>
                </a:cubicBezTo>
                <a:cubicBezTo>
                  <a:pt x="484" y="896"/>
                  <a:pt x="483" y="897"/>
                  <a:pt x="483" y="898"/>
                </a:cubicBezTo>
                <a:cubicBezTo>
                  <a:pt x="482" y="898"/>
                  <a:pt x="482" y="898"/>
                  <a:pt x="482" y="898"/>
                </a:cubicBezTo>
                <a:cubicBezTo>
                  <a:pt x="482" y="899"/>
                  <a:pt x="482" y="900"/>
                  <a:pt x="482" y="901"/>
                </a:cubicBezTo>
                <a:cubicBezTo>
                  <a:pt x="481" y="901"/>
                  <a:pt x="481" y="901"/>
                  <a:pt x="481" y="901"/>
                </a:cubicBezTo>
                <a:cubicBezTo>
                  <a:pt x="481" y="902"/>
                  <a:pt x="481" y="902"/>
                  <a:pt x="481" y="903"/>
                </a:cubicBezTo>
                <a:cubicBezTo>
                  <a:pt x="480" y="903"/>
                  <a:pt x="480" y="903"/>
                  <a:pt x="480" y="903"/>
                </a:cubicBezTo>
                <a:cubicBezTo>
                  <a:pt x="480" y="904"/>
                  <a:pt x="480" y="904"/>
                  <a:pt x="480" y="905"/>
                </a:cubicBezTo>
                <a:cubicBezTo>
                  <a:pt x="479" y="905"/>
                  <a:pt x="479" y="905"/>
                  <a:pt x="479" y="905"/>
                </a:cubicBezTo>
                <a:cubicBezTo>
                  <a:pt x="478" y="906"/>
                  <a:pt x="478" y="908"/>
                  <a:pt x="478" y="909"/>
                </a:cubicBezTo>
                <a:cubicBezTo>
                  <a:pt x="477" y="909"/>
                  <a:pt x="476" y="910"/>
                  <a:pt x="476" y="910"/>
                </a:cubicBezTo>
                <a:cubicBezTo>
                  <a:pt x="475" y="912"/>
                  <a:pt x="474" y="914"/>
                  <a:pt x="474" y="916"/>
                </a:cubicBezTo>
                <a:cubicBezTo>
                  <a:pt x="473" y="916"/>
                  <a:pt x="472" y="917"/>
                  <a:pt x="472" y="917"/>
                </a:cubicBezTo>
                <a:cubicBezTo>
                  <a:pt x="472" y="918"/>
                  <a:pt x="472" y="918"/>
                  <a:pt x="472" y="919"/>
                </a:cubicBezTo>
                <a:cubicBezTo>
                  <a:pt x="471" y="919"/>
                  <a:pt x="470" y="920"/>
                  <a:pt x="470" y="920"/>
                </a:cubicBezTo>
                <a:cubicBezTo>
                  <a:pt x="470" y="921"/>
                  <a:pt x="470" y="921"/>
                  <a:pt x="470" y="922"/>
                </a:cubicBezTo>
                <a:cubicBezTo>
                  <a:pt x="469" y="922"/>
                  <a:pt x="468" y="923"/>
                  <a:pt x="468" y="923"/>
                </a:cubicBezTo>
                <a:cubicBezTo>
                  <a:pt x="467" y="924"/>
                  <a:pt x="467" y="926"/>
                  <a:pt x="467" y="927"/>
                </a:cubicBezTo>
                <a:cubicBezTo>
                  <a:pt x="466" y="927"/>
                  <a:pt x="465" y="928"/>
                  <a:pt x="465" y="928"/>
                </a:cubicBezTo>
                <a:cubicBezTo>
                  <a:pt x="464" y="930"/>
                  <a:pt x="463" y="932"/>
                  <a:pt x="463" y="934"/>
                </a:cubicBezTo>
                <a:cubicBezTo>
                  <a:pt x="462" y="934"/>
                  <a:pt x="461" y="935"/>
                  <a:pt x="461" y="935"/>
                </a:cubicBezTo>
                <a:cubicBezTo>
                  <a:pt x="461" y="936"/>
                  <a:pt x="461" y="936"/>
                  <a:pt x="461" y="937"/>
                </a:cubicBezTo>
                <a:cubicBezTo>
                  <a:pt x="460" y="937"/>
                  <a:pt x="460" y="937"/>
                  <a:pt x="460" y="937"/>
                </a:cubicBezTo>
                <a:cubicBezTo>
                  <a:pt x="460" y="938"/>
                  <a:pt x="460" y="938"/>
                  <a:pt x="460" y="939"/>
                </a:cubicBezTo>
                <a:cubicBezTo>
                  <a:pt x="459" y="939"/>
                  <a:pt x="458" y="940"/>
                  <a:pt x="458" y="940"/>
                </a:cubicBezTo>
                <a:cubicBezTo>
                  <a:pt x="458" y="941"/>
                  <a:pt x="458" y="941"/>
                  <a:pt x="458" y="942"/>
                </a:cubicBezTo>
                <a:cubicBezTo>
                  <a:pt x="457" y="943"/>
                  <a:pt x="455" y="944"/>
                  <a:pt x="454" y="945"/>
                </a:cubicBezTo>
                <a:cubicBezTo>
                  <a:pt x="454" y="946"/>
                  <a:pt x="454" y="946"/>
                  <a:pt x="454" y="947"/>
                </a:cubicBezTo>
                <a:cubicBezTo>
                  <a:pt x="453" y="948"/>
                  <a:pt x="451" y="949"/>
                  <a:pt x="450" y="950"/>
                </a:cubicBezTo>
                <a:cubicBezTo>
                  <a:pt x="448" y="952"/>
                  <a:pt x="446" y="956"/>
                  <a:pt x="445" y="958"/>
                </a:cubicBezTo>
                <a:cubicBezTo>
                  <a:pt x="436" y="955"/>
                  <a:pt x="426" y="953"/>
                  <a:pt x="417" y="950"/>
                </a:cubicBezTo>
                <a:cubicBezTo>
                  <a:pt x="415" y="950"/>
                  <a:pt x="412" y="949"/>
                  <a:pt x="410" y="949"/>
                </a:cubicBezTo>
                <a:cubicBezTo>
                  <a:pt x="410" y="949"/>
                  <a:pt x="410" y="948"/>
                  <a:pt x="410" y="948"/>
                </a:cubicBezTo>
                <a:cubicBezTo>
                  <a:pt x="409" y="948"/>
                  <a:pt x="407" y="948"/>
                  <a:pt x="406" y="948"/>
                </a:cubicBezTo>
                <a:cubicBezTo>
                  <a:pt x="406" y="948"/>
                  <a:pt x="406" y="947"/>
                  <a:pt x="406" y="947"/>
                </a:cubicBezTo>
                <a:cubicBezTo>
                  <a:pt x="404" y="947"/>
                  <a:pt x="401" y="946"/>
                  <a:pt x="399" y="946"/>
                </a:cubicBezTo>
                <a:cubicBezTo>
                  <a:pt x="399" y="946"/>
                  <a:pt x="399" y="945"/>
                  <a:pt x="399" y="945"/>
                </a:cubicBezTo>
                <a:cubicBezTo>
                  <a:pt x="398" y="945"/>
                  <a:pt x="397" y="945"/>
                  <a:pt x="396" y="945"/>
                </a:cubicBezTo>
                <a:cubicBezTo>
                  <a:pt x="396" y="945"/>
                  <a:pt x="396" y="944"/>
                  <a:pt x="396" y="944"/>
                </a:cubicBezTo>
                <a:cubicBezTo>
                  <a:pt x="395" y="944"/>
                  <a:pt x="394" y="944"/>
                  <a:pt x="393" y="944"/>
                </a:cubicBezTo>
                <a:cubicBezTo>
                  <a:pt x="393" y="944"/>
                  <a:pt x="393" y="943"/>
                  <a:pt x="393" y="943"/>
                </a:cubicBezTo>
                <a:cubicBezTo>
                  <a:pt x="392" y="943"/>
                  <a:pt x="391" y="943"/>
                  <a:pt x="390" y="943"/>
                </a:cubicBezTo>
                <a:cubicBezTo>
                  <a:pt x="390" y="943"/>
                  <a:pt x="390" y="942"/>
                  <a:pt x="390" y="942"/>
                </a:cubicBezTo>
                <a:cubicBezTo>
                  <a:pt x="389" y="942"/>
                  <a:pt x="388" y="942"/>
                  <a:pt x="387" y="942"/>
                </a:cubicBezTo>
                <a:cubicBezTo>
                  <a:pt x="384" y="941"/>
                  <a:pt x="383" y="939"/>
                  <a:pt x="378" y="939"/>
                </a:cubicBezTo>
                <a:cubicBezTo>
                  <a:pt x="377" y="940"/>
                  <a:pt x="376" y="942"/>
                  <a:pt x="375" y="943"/>
                </a:cubicBezTo>
                <a:cubicBezTo>
                  <a:pt x="375" y="943"/>
                  <a:pt x="375" y="943"/>
                  <a:pt x="374" y="943"/>
                </a:cubicBezTo>
                <a:cubicBezTo>
                  <a:pt x="374" y="944"/>
                  <a:pt x="374" y="944"/>
                  <a:pt x="374" y="945"/>
                </a:cubicBezTo>
                <a:cubicBezTo>
                  <a:pt x="374" y="945"/>
                  <a:pt x="373" y="946"/>
                  <a:pt x="372" y="946"/>
                </a:cubicBezTo>
                <a:cubicBezTo>
                  <a:pt x="372" y="947"/>
                  <a:pt x="372" y="948"/>
                  <a:pt x="371" y="949"/>
                </a:cubicBezTo>
                <a:cubicBezTo>
                  <a:pt x="371" y="949"/>
                  <a:pt x="371" y="949"/>
                  <a:pt x="370" y="949"/>
                </a:cubicBezTo>
                <a:cubicBezTo>
                  <a:pt x="370" y="950"/>
                  <a:pt x="370" y="952"/>
                  <a:pt x="369" y="953"/>
                </a:cubicBezTo>
                <a:cubicBezTo>
                  <a:pt x="369" y="953"/>
                  <a:pt x="368" y="954"/>
                  <a:pt x="367" y="954"/>
                </a:cubicBezTo>
                <a:cubicBezTo>
                  <a:pt x="367" y="955"/>
                  <a:pt x="367" y="957"/>
                  <a:pt x="366" y="958"/>
                </a:cubicBezTo>
                <a:cubicBezTo>
                  <a:pt x="366" y="958"/>
                  <a:pt x="365" y="959"/>
                  <a:pt x="364" y="959"/>
                </a:cubicBezTo>
                <a:cubicBezTo>
                  <a:pt x="364" y="960"/>
                  <a:pt x="364" y="960"/>
                  <a:pt x="364" y="961"/>
                </a:cubicBezTo>
                <a:cubicBezTo>
                  <a:pt x="364" y="961"/>
                  <a:pt x="364" y="961"/>
                  <a:pt x="363" y="961"/>
                </a:cubicBezTo>
                <a:cubicBezTo>
                  <a:pt x="363" y="962"/>
                  <a:pt x="363" y="962"/>
                  <a:pt x="363" y="963"/>
                </a:cubicBezTo>
                <a:cubicBezTo>
                  <a:pt x="362" y="965"/>
                  <a:pt x="359" y="970"/>
                  <a:pt x="357" y="971"/>
                </a:cubicBezTo>
                <a:cubicBezTo>
                  <a:pt x="354" y="974"/>
                  <a:pt x="352" y="972"/>
                  <a:pt x="347" y="973"/>
                </a:cubicBezTo>
                <a:cubicBezTo>
                  <a:pt x="337" y="976"/>
                  <a:pt x="320" y="974"/>
                  <a:pt x="311" y="971"/>
                </a:cubicBezTo>
                <a:cubicBezTo>
                  <a:pt x="310" y="971"/>
                  <a:pt x="309" y="971"/>
                  <a:pt x="307" y="971"/>
                </a:cubicBezTo>
                <a:cubicBezTo>
                  <a:pt x="303" y="969"/>
                  <a:pt x="298" y="966"/>
                  <a:pt x="294" y="964"/>
                </a:cubicBezTo>
                <a:cubicBezTo>
                  <a:pt x="293" y="963"/>
                  <a:pt x="292" y="962"/>
                  <a:pt x="292" y="961"/>
                </a:cubicBezTo>
                <a:cubicBezTo>
                  <a:pt x="291" y="961"/>
                  <a:pt x="290" y="961"/>
                  <a:pt x="290" y="961"/>
                </a:cubicBezTo>
                <a:cubicBezTo>
                  <a:pt x="288" y="959"/>
                  <a:pt x="286" y="957"/>
                  <a:pt x="285" y="955"/>
                </a:cubicBezTo>
                <a:cubicBezTo>
                  <a:pt x="284" y="955"/>
                  <a:pt x="283" y="955"/>
                  <a:pt x="283" y="955"/>
                </a:cubicBezTo>
                <a:cubicBezTo>
                  <a:pt x="280" y="952"/>
                  <a:pt x="277" y="949"/>
                  <a:pt x="275" y="946"/>
                </a:cubicBezTo>
                <a:cubicBezTo>
                  <a:pt x="271" y="943"/>
                  <a:pt x="267" y="939"/>
                  <a:pt x="264" y="936"/>
                </a:cubicBezTo>
                <a:cubicBezTo>
                  <a:pt x="264" y="935"/>
                  <a:pt x="264" y="935"/>
                  <a:pt x="264" y="934"/>
                </a:cubicBezTo>
                <a:cubicBezTo>
                  <a:pt x="263" y="934"/>
                  <a:pt x="263" y="934"/>
                  <a:pt x="263" y="934"/>
                </a:cubicBezTo>
                <a:cubicBezTo>
                  <a:pt x="262" y="933"/>
                  <a:pt x="261" y="932"/>
                  <a:pt x="261" y="931"/>
                </a:cubicBezTo>
                <a:cubicBezTo>
                  <a:pt x="258" y="929"/>
                  <a:pt x="256" y="927"/>
                  <a:pt x="254" y="925"/>
                </a:cubicBezTo>
                <a:cubicBezTo>
                  <a:pt x="254" y="924"/>
                  <a:pt x="254" y="924"/>
                  <a:pt x="254" y="923"/>
                </a:cubicBezTo>
                <a:cubicBezTo>
                  <a:pt x="251" y="920"/>
                  <a:pt x="248" y="918"/>
                  <a:pt x="245" y="915"/>
                </a:cubicBezTo>
                <a:cubicBezTo>
                  <a:pt x="245" y="914"/>
                  <a:pt x="245" y="914"/>
                  <a:pt x="245" y="913"/>
                </a:cubicBezTo>
                <a:cubicBezTo>
                  <a:pt x="243" y="912"/>
                  <a:pt x="241" y="910"/>
                  <a:pt x="240" y="909"/>
                </a:cubicBezTo>
                <a:cubicBezTo>
                  <a:pt x="240" y="908"/>
                  <a:pt x="240" y="908"/>
                  <a:pt x="240" y="907"/>
                </a:cubicBezTo>
                <a:cubicBezTo>
                  <a:pt x="239" y="907"/>
                  <a:pt x="238" y="906"/>
                  <a:pt x="238" y="906"/>
                </a:cubicBezTo>
                <a:cubicBezTo>
                  <a:pt x="238" y="905"/>
                  <a:pt x="238" y="905"/>
                  <a:pt x="238" y="904"/>
                </a:cubicBezTo>
                <a:cubicBezTo>
                  <a:pt x="237" y="904"/>
                  <a:pt x="236" y="903"/>
                  <a:pt x="236" y="903"/>
                </a:cubicBezTo>
                <a:cubicBezTo>
                  <a:pt x="234" y="901"/>
                  <a:pt x="235" y="898"/>
                  <a:pt x="234" y="895"/>
                </a:cubicBezTo>
                <a:cubicBezTo>
                  <a:pt x="233" y="895"/>
                  <a:pt x="233" y="895"/>
                  <a:pt x="233" y="895"/>
                </a:cubicBezTo>
                <a:cubicBezTo>
                  <a:pt x="233" y="894"/>
                  <a:pt x="233" y="892"/>
                  <a:pt x="233" y="890"/>
                </a:cubicBezTo>
                <a:cubicBezTo>
                  <a:pt x="230" y="881"/>
                  <a:pt x="234" y="870"/>
                  <a:pt x="236" y="862"/>
                </a:cubicBezTo>
                <a:cubicBezTo>
                  <a:pt x="237" y="859"/>
                  <a:pt x="235" y="854"/>
                  <a:pt x="235" y="851"/>
                </a:cubicBezTo>
                <a:cubicBezTo>
                  <a:pt x="233" y="850"/>
                  <a:pt x="233" y="850"/>
                  <a:pt x="231" y="849"/>
                </a:cubicBezTo>
                <a:cubicBezTo>
                  <a:pt x="231" y="849"/>
                  <a:pt x="231" y="849"/>
                  <a:pt x="231" y="848"/>
                </a:cubicBezTo>
                <a:cubicBezTo>
                  <a:pt x="228" y="847"/>
                  <a:pt x="219" y="848"/>
                  <a:pt x="217" y="849"/>
                </a:cubicBezTo>
                <a:cubicBezTo>
                  <a:pt x="217" y="850"/>
                  <a:pt x="217" y="850"/>
                  <a:pt x="217" y="850"/>
                </a:cubicBezTo>
                <a:cubicBezTo>
                  <a:pt x="216" y="850"/>
                  <a:pt x="216" y="850"/>
                  <a:pt x="215" y="850"/>
                </a:cubicBezTo>
                <a:cubicBezTo>
                  <a:pt x="215" y="851"/>
                  <a:pt x="215" y="851"/>
                  <a:pt x="215" y="851"/>
                </a:cubicBezTo>
                <a:cubicBezTo>
                  <a:pt x="214" y="851"/>
                  <a:pt x="214" y="851"/>
                  <a:pt x="213" y="851"/>
                </a:cubicBezTo>
                <a:cubicBezTo>
                  <a:pt x="213" y="852"/>
                  <a:pt x="213" y="852"/>
                  <a:pt x="213" y="852"/>
                </a:cubicBezTo>
                <a:cubicBezTo>
                  <a:pt x="212" y="852"/>
                  <a:pt x="212" y="852"/>
                  <a:pt x="211" y="852"/>
                </a:cubicBezTo>
                <a:cubicBezTo>
                  <a:pt x="211" y="853"/>
                  <a:pt x="211" y="853"/>
                  <a:pt x="211" y="853"/>
                </a:cubicBezTo>
                <a:cubicBezTo>
                  <a:pt x="210" y="854"/>
                  <a:pt x="208" y="854"/>
                  <a:pt x="207" y="854"/>
                </a:cubicBezTo>
                <a:cubicBezTo>
                  <a:pt x="207" y="855"/>
                  <a:pt x="206" y="856"/>
                  <a:pt x="206" y="856"/>
                </a:cubicBezTo>
                <a:cubicBezTo>
                  <a:pt x="205" y="856"/>
                  <a:pt x="205" y="856"/>
                  <a:pt x="204" y="856"/>
                </a:cubicBezTo>
                <a:cubicBezTo>
                  <a:pt x="204" y="857"/>
                  <a:pt x="203" y="858"/>
                  <a:pt x="203" y="858"/>
                </a:cubicBezTo>
                <a:cubicBezTo>
                  <a:pt x="202" y="858"/>
                  <a:pt x="202" y="858"/>
                  <a:pt x="201" y="858"/>
                </a:cubicBezTo>
                <a:cubicBezTo>
                  <a:pt x="200" y="859"/>
                  <a:pt x="200" y="860"/>
                  <a:pt x="199" y="861"/>
                </a:cubicBezTo>
                <a:cubicBezTo>
                  <a:pt x="198" y="861"/>
                  <a:pt x="198" y="861"/>
                  <a:pt x="197" y="861"/>
                </a:cubicBezTo>
                <a:cubicBezTo>
                  <a:pt x="196" y="863"/>
                  <a:pt x="195" y="864"/>
                  <a:pt x="194" y="865"/>
                </a:cubicBezTo>
                <a:cubicBezTo>
                  <a:pt x="193" y="865"/>
                  <a:pt x="193" y="865"/>
                  <a:pt x="192" y="865"/>
                </a:cubicBezTo>
                <a:cubicBezTo>
                  <a:pt x="191" y="867"/>
                  <a:pt x="189" y="869"/>
                  <a:pt x="188" y="870"/>
                </a:cubicBezTo>
                <a:cubicBezTo>
                  <a:pt x="187" y="870"/>
                  <a:pt x="187" y="870"/>
                  <a:pt x="186" y="870"/>
                </a:cubicBezTo>
                <a:cubicBezTo>
                  <a:pt x="186" y="871"/>
                  <a:pt x="186" y="871"/>
                  <a:pt x="186" y="871"/>
                </a:cubicBezTo>
                <a:cubicBezTo>
                  <a:pt x="185" y="872"/>
                  <a:pt x="184" y="872"/>
                  <a:pt x="183" y="873"/>
                </a:cubicBezTo>
                <a:cubicBezTo>
                  <a:pt x="181" y="873"/>
                  <a:pt x="182" y="873"/>
                  <a:pt x="181" y="872"/>
                </a:cubicBezTo>
                <a:cubicBezTo>
                  <a:pt x="176" y="871"/>
                  <a:pt x="173" y="866"/>
                  <a:pt x="170" y="862"/>
                </a:cubicBezTo>
                <a:cubicBezTo>
                  <a:pt x="166" y="859"/>
                  <a:pt x="162" y="856"/>
                  <a:pt x="158" y="852"/>
                </a:cubicBezTo>
                <a:cubicBezTo>
                  <a:pt x="157" y="852"/>
                  <a:pt x="157" y="852"/>
                  <a:pt x="156" y="852"/>
                </a:cubicBezTo>
                <a:cubicBezTo>
                  <a:pt x="156" y="852"/>
                  <a:pt x="155" y="851"/>
                  <a:pt x="155" y="850"/>
                </a:cubicBezTo>
                <a:cubicBezTo>
                  <a:pt x="154" y="850"/>
                  <a:pt x="152" y="850"/>
                  <a:pt x="151" y="849"/>
                </a:cubicBezTo>
                <a:cubicBezTo>
                  <a:pt x="151" y="849"/>
                  <a:pt x="151" y="849"/>
                  <a:pt x="151" y="848"/>
                </a:cubicBezTo>
                <a:cubicBezTo>
                  <a:pt x="150" y="848"/>
                  <a:pt x="149" y="848"/>
                  <a:pt x="148" y="848"/>
                </a:cubicBezTo>
                <a:cubicBezTo>
                  <a:pt x="148" y="848"/>
                  <a:pt x="148" y="848"/>
                  <a:pt x="148" y="847"/>
                </a:cubicBezTo>
                <a:cubicBezTo>
                  <a:pt x="144" y="846"/>
                  <a:pt x="135" y="847"/>
                  <a:pt x="132" y="848"/>
                </a:cubicBezTo>
                <a:cubicBezTo>
                  <a:pt x="131" y="848"/>
                  <a:pt x="130" y="848"/>
                  <a:pt x="128" y="848"/>
                </a:cubicBezTo>
                <a:cubicBezTo>
                  <a:pt x="128" y="849"/>
                  <a:pt x="128" y="849"/>
                  <a:pt x="128" y="849"/>
                </a:cubicBezTo>
                <a:cubicBezTo>
                  <a:pt x="127" y="849"/>
                  <a:pt x="126" y="849"/>
                  <a:pt x="125" y="849"/>
                </a:cubicBezTo>
                <a:cubicBezTo>
                  <a:pt x="125" y="850"/>
                  <a:pt x="125" y="850"/>
                  <a:pt x="125" y="850"/>
                </a:cubicBezTo>
                <a:cubicBezTo>
                  <a:pt x="125" y="850"/>
                  <a:pt x="124" y="850"/>
                  <a:pt x="123" y="850"/>
                </a:cubicBezTo>
                <a:cubicBezTo>
                  <a:pt x="123" y="851"/>
                  <a:pt x="123" y="851"/>
                  <a:pt x="123" y="851"/>
                </a:cubicBezTo>
                <a:cubicBezTo>
                  <a:pt x="122" y="851"/>
                  <a:pt x="121" y="851"/>
                  <a:pt x="120" y="851"/>
                </a:cubicBezTo>
                <a:cubicBezTo>
                  <a:pt x="120" y="852"/>
                  <a:pt x="120" y="852"/>
                  <a:pt x="120" y="852"/>
                </a:cubicBezTo>
                <a:cubicBezTo>
                  <a:pt x="120" y="852"/>
                  <a:pt x="119" y="852"/>
                  <a:pt x="118" y="852"/>
                </a:cubicBezTo>
                <a:cubicBezTo>
                  <a:pt x="118" y="853"/>
                  <a:pt x="118" y="853"/>
                  <a:pt x="118" y="853"/>
                </a:cubicBezTo>
                <a:cubicBezTo>
                  <a:pt x="118" y="853"/>
                  <a:pt x="117" y="853"/>
                  <a:pt x="116" y="853"/>
                </a:cubicBezTo>
                <a:cubicBezTo>
                  <a:pt x="112" y="856"/>
                  <a:pt x="108" y="859"/>
                  <a:pt x="101" y="859"/>
                </a:cubicBezTo>
                <a:cubicBezTo>
                  <a:pt x="100" y="858"/>
                  <a:pt x="99" y="857"/>
                  <a:pt x="98" y="855"/>
                </a:cubicBezTo>
                <a:cubicBezTo>
                  <a:pt x="98" y="855"/>
                  <a:pt x="98" y="855"/>
                  <a:pt x="97" y="855"/>
                </a:cubicBezTo>
                <a:cubicBezTo>
                  <a:pt x="97" y="854"/>
                  <a:pt x="97" y="853"/>
                  <a:pt x="97" y="852"/>
                </a:cubicBezTo>
                <a:cubicBezTo>
                  <a:pt x="97" y="852"/>
                  <a:pt x="97" y="852"/>
                  <a:pt x="96" y="852"/>
                </a:cubicBezTo>
                <a:cubicBezTo>
                  <a:pt x="96" y="851"/>
                  <a:pt x="96" y="850"/>
                  <a:pt x="96" y="848"/>
                </a:cubicBezTo>
                <a:cubicBezTo>
                  <a:pt x="96" y="848"/>
                  <a:pt x="96" y="848"/>
                  <a:pt x="95" y="848"/>
                </a:cubicBezTo>
                <a:cubicBezTo>
                  <a:pt x="95" y="846"/>
                  <a:pt x="95" y="844"/>
                  <a:pt x="95" y="841"/>
                </a:cubicBezTo>
                <a:cubicBezTo>
                  <a:pt x="95" y="841"/>
                  <a:pt x="95" y="841"/>
                  <a:pt x="94" y="841"/>
                </a:cubicBezTo>
                <a:cubicBezTo>
                  <a:pt x="94" y="838"/>
                  <a:pt x="94" y="834"/>
                  <a:pt x="94" y="830"/>
                </a:cubicBezTo>
                <a:cubicBezTo>
                  <a:pt x="94" y="830"/>
                  <a:pt x="94" y="830"/>
                  <a:pt x="93" y="830"/>
                </a:cubicBezTo>
                <a:cubicBezTo>
                  <a:pt x="93" y="827"/>
                  <a:pt x="93" y="824"/>
                  <a:pt x="93" y="820"/>
                </a:cubicBezTo>
                <a:cubicBezTo>
                  <a:pt x="93" y="820"/>
                  <a:pt x="93" y="820"/>
                  <a:pt x="92" y="820"/>
                </a:cubicBezTo>
                <a:cubicBezTo>
                  <a:pt x="92" y="819"/>
                  <a:pt x="92" y="817"/>
                  <a:pt x="92" y="816"/>
                </a:cubicBezTo>
                <a:cubicBezTo>
                  <a:pt x="92" y="816"/>
                  <a:pt x="92" y="816"/>
                  <a:pt x="91" y="816"/>
                </a:cubicBezTo>
                <a:cubicBezTo>
                  <a:pt x="91" y="815"/>
                  <a:pt x="91" y="814"/>
                  <a:pt x="91" y="814"/>
                </a:cubicBezTo>
                <a:cubicBezTo>
                  <a:pt x="91" y="814"/>
                  <a:pt x="91" y="814"/>
                  <a:pt x="90" y="814"/>
                </a:cubicBezTo>
                <a:cubicBezTo>
                  <a:pt x="90" y="813"/>
                  <a:pt x="90" y="812"/>
                  <a:pt x="90" y="812"/>
                </a:cubicBezTo>
                <a:cubicBezTo>
                  <a:pt x="90" y="811"/>
                  <a:pt x="89" y="811"/>
                  <a:pt x="88" y="811"/>
                </a:cubicBezTo>
                <a:cubicBezTo>
                  <a:pt x="87" y="809"/>
                  <a:pt x="86" y="808"/>
                  <a:pt x="85" y="807"/>
                </a:cubicBezTo>
                <a:cubicBezTo>
                  <a:pt x="83" y="806"/>
                  <a:pt x="81" y="805"/>
                  <a:pt x="79" y="805"/>
                </a:cubicBezTo>
                <a:cubicBezTo>
                  <a:pt x="79" y="804"/>
                  <a:pt x="79" y="804"/>
                  <a:pt x="79" y="804"/>
                </a:cubicBezTo>
                <a:cubicBezTo>
                  <a:pt x="78" y="804"/>
                  <a:pt x="77" y="804"/>
                  <a:pt x="76" y="804"/>
                </a:cubicBezTo>
                <a:cubicBezTo>
                  <a:pt x="76" y="803"/>
                  <a:pt x="76" y="803"/>
                  <a:pt x="76" y="803"/>
                </a:cubicBezTo>
                <a:cubicBezTo>
                  <a:pt x="75" y="803"/>
                  <a:pt x="74" y="803"/>
                  <a:pt x="73" y="803"/>
                </a:cubicBezTo>
                <a:cubicBezTo>
                  <a:pt x="73" y="802"/>
                  <a:pt x="73" y="802"/>
                  <a:pt x="73" y="802"/>
                </a:cubicBezTo>
                <a:cubicBezTo>
                  <a:pt x="72" y="802"/>
                  <a:pt x="71" y="802"/>
                  <a:pt x="70" y="802"/>
                </a:cubicBezTo>
                <a:cubicBezTo>
                  <a:pt x="70" y="801"/>
                  <a:pt x="70" y="801"/>
                  <a:pt x="70" y="801"/>
                </a:cubicBezTo>
                <a:cubicBezTo>
                  <a:pt x="68" y="800"/>
                  <a:pt x="65" y="800"/>
                  <a:pt x="62" y="800"/>
                </a:cubicBezTo>
                <a:cubicBezTo>
                  <a:pt x="62" y="799"/>
                  <a:pt x="62" y="799"/>
                  <a:pt x="62" y="799"/>
                </a:cubicBezTo>
                <a:cubicBezTo>
                  <a:pt x="59" y="798"/>
                  <a:pt x="57" y="798"/>
                  <a:pt x="54" y="798"/>
                </a:cubicBezTo>
                <a:cubicBezTo>
                  <a:pt x="54" y="797"/>
                  <a:pt x="54" y="797"/>
                  <a:pt x="54" y="797"/>
                </a:cubicBezTo>
                <a:cubicBezTo>
                  <a:pt x="52" y="797"/>
                  <a:pt x="50" y="797"/>
                  <a:pt x="49" y="797"/>
                </a:cubicBezTo>
                <a:cubicBezTo>
                  <a:pt x="46" y="796"/>
                  <a:pt x="33" y="792"/>
                  <a:pt x="32" y="790"/>
                </a:cubicBezTo>
                <a:cubicBezTo>
                  <a:pt x="32" y="787"/>
                  <a:pt x="32" y="784"/>
                  <a:pt x="32" y="781"/>
                </a:cubicBezTo>
                <a:cubicBezTo>
                  <a:pt x="32" y="781"/>
                  <a:pt x="32" y="781"/>
                  <a:pt x="33" y="781"/>
                </a:cubicBezTo>
                <a:cubicBezTo>
                  <a:pt x="33" y="779"/>
                  <a:pt x="33" y="777"/>
                  <a:pt x="34" y="775"/>
                </a:cubicBezTo>
                <a:cubicBezTo>
                  <a:pt x="34" y="775"/>
                  <a:pt x="34" y="775"/>
                  <a:pt x="35" y="775"/>
                </a:cubicBezTo>
                <a:cubicBezTo>
                  <a:pt x="35" y="773"/>
                  <a:pt x="36" y="771"/>
                  <a:pt x="37" y="769"/>
                </a:cubicBezTo>
                <a:cubicBezTo>
                  <a:pt x="37" y="769"/>
                  <a:pt x="37" y="769"/>
                  <a:pt x="38" y="769"/>
                </a:cubicBezTo>
                <a:cubicBezTo>
                  <a:pt x="38" y="767"/>
                  <a:pt x="38" y="766"/>
                  <a:pt x="39" y="765"/>
                </a:cubicBezTo>
                <a:cubicBezTo>
                  <a:pt x="39" y="764"/>
                  <a:pt x="40" y="764"/>
                  <a:pt x="41" y="764"/>
                </a:cubicBezTo>
                <a:cubicBezTo>
                  <a:pt x="41" y="762"/>
                  <a:pt x="41" y="761"/>
                  <a:pt x="42" y="760"/>
                </a:cubicBezTo>
                <a:cubicBezTo>
                  <a:pt x="42" y="759"/>
                  <a:pt x="43" y="759"/>
                  <a:pt x="44" y="759"/>
                </a:cubicBezTo>
                <a:cubicBezTo>
                  <a:pt x="44" y="758"/>
                  <a:pt x="44" y="757"/>
                  <a:pt x="44" y="757"/>
                </a:cubicBezTo>
                <a:cubicBezTo>
                  <a:pt x="44" y="756"/>
                  <a:pt x="45" y="756"/>
                  <a:pt x="46" y="756"/>
                </a:cubicBezTo>
                <a:cubicBezTo>
                  <a:pt x="46" y="754"/>
                  <a:pt x="46" y="753"/>
                  <a:pt x="47" y="752"/>
                </a:cubicBezTo>
                <a:cubicBezTo>
                  <a:pt x="47" y="752"/>
                  <a:pt x="47" y="752"/>
                  <a:pt x="48" y="752"/>
                </a:cubicBezTo>
                <a:cubicBezTo>
                  <a:pt x="48" y="751"/>
                  <a:pt x="48" y="750"/>
                  <a:pt x="49" y="749"/>
                </a:cubicBezTo>
                <a:cubicBezTo>
                  <a:pt x="49" y="748"/>
                  <a:pt x="50" y="748"/>
                  <a:pt x="51" y="748"/>
                </a:cubicBezTo>
                <a:cubicBezTo>
                  <a:pt x="51" y="747"/>
                  <a:pt x="51" y="746"/>
                  <a:pt x="51" y="746"/>
                </a:cubicBezTo>
                <a:cubicBezTo>
                  <a:pt x="51" y="745"/>
                  <a:pt x="52" y="745"/>
                  <a:pt x="53" y="745"/>
                </a:cubicBezTo>
                <a:cubicBezTo>
                  <a:pt x="53" y="744"/>
                  <a:pt x="53" y="743"/>
                  <a:pt x="53" y="743"/>
                </a:cubicBezTo>
                <a:cubicBezTo>
                  <a:pt x="53" y="742"/>
                  <a:pt x="54" y="742"/>
                  <a:pt x="55" y="742"/>
                </a:cubicBezTo>
                <a:cubicBezTo>
                  <a:pt x="55" y="741"/>
                  <a:pt x="55" y="740"/>
                  <a:pt x="55" y="740"/>
                </a:cubicBezTo>
                <a:cubicBezTo>
                  <a:pt x="55" y="739"/>
                  <a:pt x="56" y="739"/>
                  <a:pt x="57" y="739"/>
                </a:cubicBezTo>
                <a:cubicBezTo>
                  <a:pt x="57" y="738"/>
                  <a:pt x="57" y="736"/>
                  <a:pt x="58" y="735"/>
                </a:cubicBezTo>
                <a:cubicBezTo>
                  <a:pt x="58" y="735"/>
                  <a:pt x="59" y="734"/>
                  <a:pt x="59" y="734"/>
                </a:cubicBezTo>
                <a:cubicBezTo>
                  <a:pt x="59" y="733"/>
                  <a:pt x="59" y="733"/>
                  <a:pt x="59" y="732"/>
                </a:cubicBezTo>
                <a:cubicBezTo>
                  <a:pt x="60" y="732"/>
                  <a:pt x="61" y="731"/>
                  <a:pt x="61" y="731"/>
                </a:cubicBezTo>
                <a:cubicBezTo>
                  <a:pt x="62" y="729"/>
                  <a:pt x="63" y="727"/>
                  <a:pt x="63" y="725"/>
                </a:cubicBezTo>
                <a:cubicBezTo>
                  <a:pt x="64" y="725"/>
                  <a:pt x="64" y="725"/>
                  <a:pt x="64" y="725"/>
                </a:cubicBezTo>
                <a:cubicBezTo>
                  <a:pt x="65" y="723"/>
                  <a:pt x="66" y="721"/>
                  <a:pt x="66" y="719"/>
                </a:cubicBezTo>
                <a:cubicBezTo>
                  <a:pt x="67" y="719"/>
                  <a:pt x="67" y="719"/>
                  <a:pt x="67" y="719"/>
                </a:cubicBezTo>
                <a:cubicBezTo>
                  <a:pt x="67" y="718"/>
                  <a:pt x="67" y="716"/>
                  <a:pt x="67" y="715"/>
                </a:cubicBezTo>
                <a:cubicBezTo>
                  <a:pt x="71" y="703"/>
                  <a:pt x="64" y="691"/>
                  <a:pt x="59" y="684"/>
                </a:cubicBezTo>
                <a:cubicBezTo>
                  <a:pt x="59" y="684"/>
                  <a:pt x="58" y="683"/>
                  <a:pt x="58" y="683"/>
                </a:cubicBezTo>
                <a:cubicBezTo>
                  <a:pt x="58" y="682"/>
                  <a:pt x="58" y="682"/>
                  <a:pt x="58" y="681"/>
                </a:cubicBezTo>
                <a:cubicBezTo>
                  <a:pt x="57" y="680"/>
                  <a:pt x="56" y="680"/>
                  <a:pt x="55" y="679"/>
                </a:cubicBezTo>
                <a:cubicBezTo>
                  <a:pt x="53" y="677"/>
                  <a:pt x="53" y="675"/>
                  <a:pt x="51" y="673"/>
                </a:cubicBezTo>
                <a:cubicBezTo>
                  <a:pt x="56" y="665"/>
                  <a:pt x="83" y="667"/>
                  <a:pt x="94" y="664"/>
                </a:cubicBezTo>
                <a:cubicBezTo>
                  <a:pt x="96" y="664"/>
                  <a:pt x="98" y="664"/>
                  <a:pt x="100" y="664"/>
                </a:cubicBezTo>
                <a:cubicBezTo>
                  <a:pt x="100" y="664"/>
                  <a:pt x="100" y="663"/>
                  <a:pt x="100" y="663"/>
                </a:cubicBezTo>
                <a:cubicBezTo>
                  <a:pt x="102" y="663"/>
                  <a:pt x="103" y="663"/>
                  <a:pt x="104" y="663"/>
                </a:cubicBezTo>
                <a:cubicBezTo>
                  <a:pt x="104" y="663"/>
                  <a:pt x="104" y="662"/>
                  <a:pt x="104" y="662"/>
                </a:cubicBezTo>
                <a:cubicBezTo>
                  <a:pt x="105" y="662"/>
                  <a:pt x="106" y="662"/>
                  <a:pt x="107" y="662"/>
                </a:cubicBezTo>
                <a:cubicBezTo>
                  <a:pt x="108" y="661"/>
                  <a:pt x="108" y="661"/>
                  <a:pt x="108" y="660"/>
                </a:cubicBezTo>
                <a:cubicBezTo>
                  <a:pt x="111" y="658"/>
                  <a:pt x="110" y="661"/>
                  <a:pt x="111" y="657"/>
                </a:cubicBezTo>
                <a:cubicBezTo>
                  <a:pt x="112" y="657"/>
                  <a:pt x="112" y="657"/>
                  <a:pt x="112" y="657"/>
                </a:cubicBezTo>
                <a:cubicBezTo>
                  <a:pt x="112" y="657"/>
                  <a:pt x="112" y="656"/>
                  <a:pt x="112" y="655"/>
                </a:cubicBezTo>
                <a:cubicBezTo>
                  <a:pt x="113" y="655"/>
                  <a:pt x="113" y="655"/>
                  <a:pt x="113" y="655"/>
                </a:cubicBezTo>
                <a:cubicBezTo>
                  <a:pt x="113" y="651"/>
                  <a:pt x="113" y="647"/>
                  <a:pt x="113" y="642"/>
                </a:cubicBezTo>
                <a:cubicBezTo>
                  <a:pt x="113" y="642"/>
                  <a:pt x="113" y="642"/>
                  <a:pt x="112" y="642"/>
                </a:cubicBezTo>
                <a:cubicBezTo>
                  <a:pt x="112" y="641"/>
                  <a:pt x="112" y="640"/>
                  <a:pt x="112" y="638"/>
                </a:cubicBezTo>
                <a:cubicBezTo>
                  <a:pt x="112" y="638"/>
                  <a:pt x="112" y="638"/>
                  <a:pt x="111" y="638"/>
                </a:cubicBezTo>
                <a:cubicBezTo>
                  <a:pt x="111" y="636"/>
                  <a:pt x="111" y="634"/>
                  <a:pt x="110" y="631"/>
                </a:cubicBezTo>
                <a:cubicBezTo>
                  <a:pt x="110" y="631"/>
                  <a:pt x="110" y="631"/>
                  <a:pt x="109" y="631"/>
                </a:cubicBezTo>
                <a:cubicBezTo>
                  <a:pt x="109" y="630"/>
                  <a:pt x="109" y="629"/>
                  <a:pt x="109" y="628"/>
                </a:cubicBezTo>
                <a:cubicBezTo>
                  <a:pt x="109" y="628"/>
                  <a:pt x="109" y="628"/>
                  <a:pt x="108" y="628"/>
                </a:cubicBezTo>
                <a:cubicBezTo>
                  <a:pt x="108" y="627"/>
                  <a:pt x="108" y="626"/>
                  <a:pt x="108" y="625"/>
                </a:cubicBezTo>
                <a:cubicBezTo>
                  <a:pt x="108" y="625"/>
                  <a:pt x="108" y="625"/>
                  <a:pt x="107" y="625"/>
                </a:cubicBezTo>
                <a:cubicBezTo>
                  <a:pt x="107" y="622"/>
                  <a:pt x="107" y="619"/>
                  <a:pt x="106" y="616"/>
                </a:cubicBezTo>
                <a:cubicBezTo>
                  <a:pt x="106" y="615"/>
                  <a:pt x="104" y="609"/>
                  <a:pt x="104" y="607"/>
                </a:cubicBezTo>
                <a:cubicBezTo>
                  <a:pt x="105" y="607"/>
                  <a:pt x="105" y="607"/>
                  <a:pt x="105" y="607"/>
                </a:cubicBezTo>
                <a:cubicBezTo>
                  <a:pt x="105" y="605"/>
                  <a:pt x="105" y="603"/>
                  <a:pt x="105" y="601"/>
                </a:cubicBezTo>
                <a:cubicBezTo>
                  <a:pt x="106" y="601"/>
                  <a:pt x="106" y="601"/>
                  <a:pt x="106" y="601"/>
                </a:cubicBezTo>
                <a:cubicBezTo>
                  <a:pt x="106" y="600"/>
                  <a:pt x="106" y="599"/>
                  <a:pt x="106" y="598"/>
                </a:cubicBezTo>
                <a:cubicBezTo>
                  <a:pt x="107" y="598"/>
                  <a:pt x="107" y="598"/>
                  <a:pt x="107" y="598"/>
                </a:cubicBezTo>
                <a:cubicBezTo>
                  <a:pt x="107" y="597"/>
                  <a:pt x="107" y="596"/>
                  <a:pt x="107" y="595"/>
                </a:cubicBezTo>
                <a:cubicBezTo>
                  <a:pt x="108" y="595"/>
                  <a:pt x="108" y="595"/>
                  <a:pt x="108" y="595"/>
                </a:cubicBezTo>
                <a:cubicBezTo>
                  <a:pt x="108" y="595"/>
                  <a:pt x="108" y="594"/>
                  <a:pt x="108" y="593"/>
                </a:cubicBezTo>
                <a:cubicBezTo>
                  <a:pt x="109" y="593"/>
                  <a:pt x="109" y="593"/>
                  <a:pt x="109" y="593"/>
                </a:cubicBezTo>
                <a:cubicBezTo>
                  <a:pt x="109" y="593"/>
                  <a:pt x="109" y="592"/>
                  <a:pt x="109" y="591"/>
                </a:cubicBezTo>
                <a:cubicBezTo>
                  <a:pt x="110" y="591"/>
                  <a:pt x="111" y="591"/>
                  <a:pt x="111" y="590"/>
                </a:cubicBezTo>
                <a:cubicBezTo>
                  <a:pt x="112" y="589"/>
                  <a:pt x="112" y="588"/>
                  <a:pt x="112" y="586"/>
                </a:cubicBezTo>
                <a:cubicBezTo>
                  <a:pt x="113" y="586"/>
                  <a:pt x="114" y="586"/>
                  <a:pt x="114" y="585"/>
                </a:cubicBezTo>
                <a:cubicBezTo>
                  <a:pt x="115" y="584"/>
                  <a:pt x="115" y="583"/>
                  <a:pt x="115" y="581"/>
                </a:cubicBezTo>
                <a:cubicBezTo>
                  <a:pt x="116" y="581"/>
                  <a:pt x="117" y="581"/>
                  <a:pt x="117" y="581"/>
                </a:cubicBezTo>
                <a:cubicBezTo>
                  <a:pt x="117" y="580"/>
                  <a:pt x="117" y="579"/>
                  <a:pt x="117" y="579"/>
                </a:cubicBezTo>
                <a:cubicBezTo>
                  <a:pt x="118" y="579"/>
                  <a:pt x="118" y="579"/>
                  <a:pt x="118" y="579"/>
                </a:cubicBezTo>
                <a:cubicBezTo>
                  <a:pt x="118" y="578"/>
                  <a:pt x="118" y="577"/>
                  <a:pt x="118" y="577"/>
                </a:cubicBezTo>
                <a:cubicBezTo>
                  <a:pt x="119" y="577"/>
                  <a:pt x="119" y="577"/>
                  <a:pt x="119" y="577"/>
                </a:cubicBezTo>
                <a:cubicBezTo>
                  <a:pt x="119" y="576"/>
                  <a:pt x="119" y="575"/>
                  <a:pt x="119" y="574"/>
                </a:cubicBezTo>
                <a:cubicBezTo>
                  <a:pt x="120" y="574"/>
                  <a:pt x="120" y="574"/>
                  <a:pt x="120" y="574"/>
                </a:cubicBezTo>
                <a:cubicBezTo>
                  <a:pt x="120" y="573"/>
                  <a:pt x="120" y="572"/>
                  <a:pt x="120" y="571"/>
                </a:cubicBezTo>
                <a:cubicBezTo>
                  <a:pt x="121" y="571"/>
                  <a:pt x="121" y="571"/>
                  <a:pt x="121" y="571"/>
                </a:cubicBezTo>
                <a:cubicBezTo>
                  <a:pt x="121" y="569"/>
                  <a:pt x="121" y="567"/>
                  <a:pt x="121" y="566"/>
                </a:cubicBezTo>
                <a:cubicBezTo>
                  <a:pt x="122" y="566"/>
                  <a:pt x="122" y="566"/>
                  <a:pt x="122" y="566"/>
                </a:cubicBezTo>
                <a:cubicBezTo>
                  <a:pt x="122" y="562"/>
                  <a:pt x="122" y="558"/>
                  <a:pt x="121" y="554"/>
                </a:cubicBezTo>
                <a:cubicBezTo>
                  <a:pt x="121" y="554"/>
                  <a:pt x="121" y="554"/>
                  <a:pt x="120" y="554"/>
                </a:cubicBezTo>
                <a:cubicBezTo>
                  <a:pt x="120" y="553"/>
                  <a:pt x="120" y="552"/>
                  <a:pt x="120" y="552"/>
                </a:cubicBezTo>
                <a:cubicBezTo>
                  <a:pt x="120" y="552"/>
                  <a:pt x="120" y="552"/>
                  <a:pt x="119" y="552"/>
                </a:cubicBezTo>
                <a:cubicBezTo>
                  <a:pt x="119" y="551"/>
                  <a:pt x="119" y="550"/>
                  <a:pt x="119" y="550"/>
                </a:cubicBezTo>
                <a:cubicBezTo>
                  <a:pt x="119" y="550"/>
                  <a:pt x="119" y="550"/>
                  <a:pt x="118" y="550"/>
                </a:cubicBezTo>
                <a:cubicBezTo>
                  <a:pt x="118" y="549"/>
                  <a:pt x="118" y="548"/>
                  <a:pt x="118" y="548"/>
                </a:cubicBezTo>
                <a:cubicBezTo>
                  <a:pt x="118" y="548"/>
                  <a:pt x="118" y="548"/>
                  <a:pt x="117" y="548"/>
                </a:cubicBezTo>
                <a:cubicBezTo>
                  <a:pt x="117" y="547"/>
                  <a:pt x="117" y="546"/>
                  <a:pt x="117" y="546"/>
                </a:cubicBezTo>
                <a:cubicBezTo>
                  <a:pt x="117" y="546"/>
                  <a:pt x="117" y="546"/>
                  <a:pt x="116" y="546"/>
                </a:cubicBezTo>
                <a:cubicBezTo>
                  <a:pt x="116" y="545"/>
                  <a:pt x="116" y="544"/>
                  <a:pt x="116" y="544"/>
                </a:cubicBezTo>
                <a:cubicBezTo>
                  <a:pt x="116" y="543"/>
                  <a:pt x="115" y="543"/>
                  <a:pt x="114" y="543"/>
                </a:cubicBezTo>
                <a:cubicBezTo>
                  <a:pt x="114" y="542"/>
                  <a:pt x="114" y="541"/>
                  <a:pt x="114" y="541"/>
                </a:cubicBezTo>
                <a:cubicBezTo>
                  <a:pt x="113" y="540"/>
                  <a:pt x="112" y="539"/>
                  <a:pt x="111" y="539"/>
                </a:cubicBezTo>
                <a:cubicBezTo>
                  <a:pt x="111" y="538"/>
                  <a:pt x="111" y="537"/>
                  <a:pt x="111" y="537"/>
                </a:cubicBezTo>
                <a:cubicBezTo>
                  <a:pt x="110" y="535"/>
                  <a:pt x="108" y="534"/>
                  <a:pt x="106" y="533"/>
                </a:cubicBezTo>
                <a:cubicBezTo>
                  <a:pt x="106" y="532"/>
                  <a:pt x="106" y="531"/>
                  <a:pt x="106" y="531"/>
                </a:cubicBezTo>
                <a:cubicBezTo>
                  <a:pt x="104" y="529"/>
                  <a:pt x="102" y="527"/>
                  <a:pt x="99" y="525"/>
                </a:cubicBezTo>
                <a:cubicBezTo>
                  <a:pt x="99" y="524"/>
                  <a:pt x="99" y="523"/>
                  <a:pt x="99" y="523"/>
                </a:cubicBezTo>
                <a:cubicBezTo>
                  <a:pt x="97" y="521"/>
                  <a:pt x="95" y="519"/>
                  <a:pt x="93" y="518"/>
                </a:cubicBezTo>
                <a:cubicBezTo>
                  <a:pt x="93" y="517"/>
                  <a:pt x="93" y="516"/>
                  <a:pt x="93" y="516"/>
                </a:cubicBezTo>
                <a:cubicBezTo>
                  <a:pt x="92" y="514"/>
                  <a:pt x="90" y="513"/>
                  <a:pt x="88" y="512"/>
                </a:cubicBezTo>
                <a:cubicBezTo>
                  <a:pt x="88" y="511"/>
                  <a:pt x="88" y="510"/>
                  <a:pt x="88" y="510"/>
                </a:cubicBezTo>
                <a:cubicBezTo>
                  <a:pt x="87" y="509"/>
                  <a:pt x="86" y="508"/>
                  <a:pt x="84" y="507"/>
                </a:cubicBezTo>
                <a:cubicBezTo>
                  <a:pt x="84" y="506"/>
                  <a:pt x="84" y="505"/>
                  <a:pt x="84" y="505"/>
                </a:cubicBezTo>
                <a:cubicBezTo>
                  <a:pt x="84" y="504"/>
                  <a:pt x="83" y="504"/>
                  <a:pt x="82" y="504"/>
                </a:cubicBezTo>
                <a:cubicBezTo>
                  <a:pt x="82" y="503"/>
                  <a:pt x="82" y="503"/>
                  <a:pt x="82" y="502"/>
                </a:cubicBezTo>
                <a:cubicBezTo>
                  <a:pt x="82" y="501"/>
                  <a:pt x="81" y="501"/>
                  <a:pt x="80" y="501"/>
                </a:cubicBezTo>
                <a:cubicBezTo>
                  <a:pt x="80" y="500"/>
                  <a:pt x="80" y="500"/>
                  <a:pt x="80" y="499"/>
                </a:cubicBezTo>
                <a:cubicBezTo>
                  <a:pt x="80" y="499"/>
                  <a:pt x="79" y="498"/>
                  <a:pt x="78" y="498"/>
                </a:cubicBezTo>
                <a:cubicBezTo>
                  <a:pt x="78" y="497"/>
                  <a:pt x="78" y="497"/>
                  <a:pt x="78" y="496"/>
                </a:cubicBezTo>
                <a:cubicBezTo>
                  <a:pt x="78" y="496"/>
                  <a:pt x="77" y="495"/>
                  <a:pt x="76" y="495"/>
                </a:cubicBezTo>
                <a:cubicBezTo>
                  <a:pt x="76" y="494"/>
                  <a:pt x="76" y="492"/>
                  <a:pt x="75" y="491"/>
                </a:cubicBezTo>
                <a:cubicBezTo>
                  <a:pt x="75" y="491"/>
                  <a:pt x="75" y="491"/>
                  <a:pt x="74" y="491"/>
                </a:cubicBezTo>
                <a:cubicBezTo>
                  <a:pt x="74" y="490"/>
                  <a:pt x="74" y="488"/>
                  <a:pt x="73" y="487"/>
                </a:cubicBezTo>
                <a:cubicBezTo>
                  <a:pt x="73" y="487"/>
                  <a:pt x="73" y="487"/>
                  <a:pt x="72" y="487"/>
                </a:cubicBezTo>
                <a:cubicBezTo>
                  <a:pt x="72" y="486"/>
                  <a:pt x="72" y="485"/>
                  <a:pt x="72" y="484"/>
                </a:cubicBezTo>
                <a:cubicBezTo>
                  <a:pt x="72" y="484"/>
                  <a:pt x="72" y="484"/>
                  <a:pt x="71" y="484"/>
                </a:cubicBezTo>
                <a:cubicBezTo>
                  <a:pt x="71" y="483"/>
                  <a:pt x="71" y="482"/>
                  <a:pt x="71" y="481"/>
                </a:cubicBezTo>
                <a:cubicBezTo>
                  <a:pt x="71" y="481"/>
                  <a:pt x="71" y="481"/>
                  <a:pt x="70" y="481"/>
                </a:cubicBezTo>
                <a:cubicBezTo>
                  <a:pt x="70" y="480"/>
                  <a:pt x="70" y="479"/>
                  <a:pt x="70" y="478"/>
                </a:cubicBezTo>
                <a:cubicBezTo>
                  <a:pt x="70" y="478"/>
                  <a:pt x="70" y="478"/>
                  <a:pt x="69" y="478"/>
                </a:cubicBezTo>
                <a:cubicBezTo>
                  <a:pt x="69" y="476"/>
                  <a:pt x="69" y="474"/>
                  <a:pt x="69" y="472"/>
                </a:cubicBezTo>
                <a:cubicBezTo>
                  <a:pt x="69" y="472"/>
                  <a:pt x="69" y="472"/>
                  <a:pt x="68" y="472"/>
                </a:cubicBezTo>
                <a:cubicBezTo>
                  <a:pt x="67" y="467"/>
                  <a:pt x="70" y="457"/>
                  <a:pt x="71" y="454"/>
                </a:cubicBezTo>
                <a:cubicBezTo>
                  <a:pt x="72" y="452"/>
                  <a:pt x="72" y="450"/>
                  <a:pt x="72" y="448"/>
                </a:cubicBezTo>
                <a:cubicBezTo>
                  <a:pt x="73" y="448"/>
                  <a:pt x="73" y="448"/>
                  <a:pt x="73" y="448"/>
                </a:cubicBezTo>
                <a:cubicBezTo>
                  <a:pt x="73" y="447"/>
                  <a:pt x="73" y="447"/>
                  <a:pt x="73" y="446"/>
                </a:cubicBezTo>
                <a:cubicBezTo>
                  <a:pt x="74" y="446"/>
                  <a:pt x="74" y="446"/>
                  <a:pt x="74" y="446"/>
                </a:cubicBezTo>
                <a:cubicBezTo>
                  <a:pt x="75" y="444"/>
                  <a:pt x="75" y="443"/>
                  <a:pt x="75" y="441"/>
                </a:cubicBezTo>
                <a:cubicBezTo>
                  <a:pt x="76" y="441"/>
                  <a:pt x="77" y="440"/>
                  <a:pt x="77" y="440"/>
                </a:cubicBezTo>
                <a:cubicBezTo>
                  <a:pt x="78" y="438"/>
                  <a:pt x="79" y="436"/>
                  <a:pt x="79" y="434"/>
                </a:cubicBezTo>
                <a:cubicBezTo>
                  <a:pt x="80" y="434"/>
                  <a:pt x="81" y="433"/>
                  <a:pt x="81" y="433"/>
                </a:cubicBezTo>
                <a:cubicBezTo>
                  <a:pt x="81" y="432"/>
                  <a:pt x="81" y="432"/>
                  <a:pt x="81" y="431"/>
                </a:cubicBezTo>
                <a:cubicBezTo>
                  <a:pt x="82" y="431"/>
                  <a:pt x="83" y="430"/>
                  <a:pt x="83" y="430"/>
                </a:cubicBezTo>
                <a:cubicBezTo>
                  <a:pt x="83" y="429"/>
                  <a:pt x="83" y="429"/>
                  <a:pt x="83" y="428"/>
                </a:cubicBezTo>
                <a:cubicBezTo>
                  <a:pt x="84" y="428"/>
                  <a:pt x="85" y="427"/>
                  <a:pt x="85" y="427"/>
                </a:cubicBezTo>
                <a:cubicBezTo>
                  <a:pt x="85" y="426"/>
                  <a:pt x="85" y="426"/>
                  <a:pt x="85" y="425"/>
                </a:cubicBezTo>
                <a:cubicBezTo>
                  <a:pt x="86" y="425"/>
                  <a:pt x="87" y="424"/>
                  <a:pt x="87" y="424"/>
                </a:cubicBezTo>
                <a:cubicBezTo>
                  <a:pt x="88" y="423"/>
                  <a:pt x="88" y="422"/>
                  <a:pt x="88" y="420"/>
                </a:cubicBezTo>
                <a:cubicBezTo>
                  <a:pt x="89" y="420"/>
                  <a:pt x="90" y="420"/>
                  <a:pt x="90" y="419"/>
                </a:cubicBezTo>
                <a:cubicBezTo>
                  <a:pt x="90" y="419"/>
                  <a:pt x="90" y="418"/>
                  <a:pt x="90" y="417"/>
                </a:cubicBezTo>
                <a:cubicBezTo>
                  <a:pt x="91" y="417"/>
                  <a:pt x="91" y="417"/>
                  <a:pt x="91" y="417"/>
                </a:cubicBezTo>
                <a:cubicBezTo>
                  <a:pt x="91" y="416"/>
                  <a:pt x="91" y="415"/>
                  <a:pt x="91" y="414"/>
                </a:cubicBezTo>
                <a:cubicBezTo>
                  <a:pt x="92" y="414"/>
                  <a:pt x="92" y="414"/>
                  <a:pt x="92" y="414"/>
                </a:cubicBezTo>
                <a:cubicBezTo>
                  <a:pt x="92" y="413"/>
                  <a:pt x="92" y="412"/>
                  <a:pt x="92" y="411"/>
                </a:cubicBezTo>
                <a:cubicBezTo>
                  <a:pt x="93" y="411"/>
                  <a:pt x="93" y="411"/>
                  <a:pt x="93" y="411"/>
                </a:cubicBezTo>
                <a:cubicBezTo>
                  <a:pt x="93" y="406"/>
                  <a:pt x="93" y="400"/>
                  <a:pt x="92" y="394"/>
                </a:cubicBezTo>
                <a:cubicBezTo>
                  <a:pt x="92" y="394"/>
                  <a:pt x="92" y="394"/>
                  <a:pt x="91" y="394"/>
                </a:cubicBezTo>
                <a:cubicBezTo>
                  <a:pt x="91" y="392"/>
                  <a:pt x="91" y="390"/>
                  <a:pt x="91" y="387"/>
                </a:cubicBezTo>
                <a:cubicBezTo>
                  <a:pt x="91" y="387"/>
                  <a:pt x="91" y="387"/>
                  <a:pt x="90" y="387"/>
                </a:cubicBezTo>
                <a:cubicBezTo>
                  <a:pt x="90" y="383"/>
                  <a:pt x="90" y="378"/>
                  <a:pt x="90" y="373"/>
                </a:cubicBezTo>
                <a:cubicBezTo>
                  <a:pt x="92" y="367"/>
                  <a:pt x="94" y="360"/>
                  <a:pt x="96" y="353"/>
                </a:cubicBezTo>
                <a:cubicBezTo>
                  <a:pt x="97" y="353"/>
                  <a:pt x="97" y="353"/>
                  <a:pt x="97" y="353"/>
                </a:cubicBezTo>
                <a:cubicBezTo>
                  <a:pt x="98" y="351"/>
                  <a:pt x="99" y="349"/>
                  <a:pt x="99" y="347"/>
                </a:cubicBezTo>
                <a:cubicBezTo>
                  <a:pt x="100" y="347"/>
                  <a:pt x="100" y="347"/>
                  <a:pt x="100" y="347"/>
                </a:cubicBezTo>
                <a:cubicBezTo>
                  <a:pt x="100" y="347"/>
                  <a:pt x="100" y="346"/>
                  <a:pt x="100" y="345"/>
                </a:cubicBezTo>
                <a:cubicBezTo>
                  <a:pt x="101" y="345"/>
                  <a:pt x="101" y="345"/>
                  <a:pt x="101" y="345"/>
                </a:cubicBezTo>
                <a:cubicBezTo>
                  <a:pt x="102" y="344"/>
                  <a:pt x="102" y="343"/>
                  <a:pt x="102" y="342"/>
                </a:cubicBezTo>
                <a:cubicBezTo>
                  <a:pt x="103" y="341"/>
                  <a:pt x="104" y="341"/>
                  <a:pt x="104" y="340"/>
                </a:cubicBezTo>
                <a:cubicBezTo>
                  <a:pt x="105" y="339"/>
                  <a:pt x="105" y="338"/>
                  <a:pt x="105" y="337"/>
                </a:cubicBezTo>
                <a:cubicBezTo>
                  <a:pt x="106" y="336"/>
                  <a:pt x="107" y="336"/>
                  <a:pt x="107" y="336"/>
                </a:cubicBezTo>
                <a:cubicBezTo>
                  <a:pt x="107" y="335"/>
                  <a:pt x="107" y="334"/>
                  <a:pt x="107" y="334"/>
                </a:cubicBezTo>
                <a:cubicBezTo>
                  <a:pt x="108" y="334"/>
                  <a:pt x="108" y="334"/>
                  <a:pt x="108" y="334"/>
                </a:cubicBezTo>
                <a:cubicBezTo>
                  <a:pt x="108" y="333"/>
                  <a:pt x="108" y="332"/>
                  <a:pt x="108" y="332"/>
                </a:cubicBezTo>
                <a:cubicBezTo>
                  <a:pt x="109" y="332"/>
                  <a:pt x="109" y="332"/>
                  <a:pt x="109" y="332"/>
                </a:cubicBezTo>
                <a:cubicBezTo>
                  <a:pt x="110" y="331"/>
                  <a:pt x="110" y="330"/>
                  <a:pt x="110" y="329"/>
                </a:cubicBezTo>
                <a:cubicBezTo>
                  <a:pt x="111" y="329"/>
                  <a:pt x="112" y="329"/>
                  <a:pt x="112" y="329"/>
                </a:cubicBezTo>
                <a:cubicBezTo>
                  <a:pt x="113" y="326"/>
                  <a:pt x="115" y="326"/>
                  <a:pt x="115" y="324"/>
                </a:cubicBezTo>
                <a:cubicBezTo>
                  <a:pt x="116" y="324"/>
                  <a:pt x="116" y="324"/>
                  <a:pt x="116" y="324"/>
                </a:cubicBezTo>
                <a:cubicBezTo>
                  <a:pt x="116" y="322"/>
                  <a:pt x="116" y="321"/>
                  <a:pt x="116" y="320"/>
                </a:cubicBezTo>
                <a:cubicBezTo>
                  <a:pt x="116" y="320"/>
                  <a:pt x="116" y="320"/>
                  <a:pt x="115" y="320"/>
                </a:cubicBezTo>
                <a:cubicBezTo>
                  <a:pt x="115" y="319"/>
                  <a:pt x="115" y="317"/>
                  <a:pt x="114" y="316"/>
                </a:cubicBezTo>
                <a:cubicBezTo>
                  <a:pt x="113" y="314"/>
                  <a:pt x="111" y="313"/>
                  <a:pt x="109" y="312"/>
                </a:cubicBezTo>
                <a:cubicBezTo>
                  <a:pt x="109" y="311"/>
                  <a:pt x="109" y="310"/>
                  <a:pt x="108" y="310"/>
                </a:cubicBezTo>
                <a:cubicBezTo>
                  <a:pt x="108" y="310"/>
                  <a:pt x="107" y="310"/>
                  <a:pt x="106" y="310"/>
                </a:cubicBezTo>
                <a:cubicBezTo>
                  <a:pt x="106" y="309"/>
                  <a:pt x="106" y="308"/>
                  <a:pt x="105" y="308"/>
                </a:cubicBezTo>
                <a:cubicBezTo>
                  <a:pt x="105" y="308"/>
                  <a:pt x="104" y="308"/>
                  <a:pt x="103" y="308"/>
                </a:cubicBezTo>
                <a:cubicBezTo>
                  <a:pt x="102" y="306"/>
                  <a:pt x="100" y="304"/>
                  <a:pt x="98" y="302"/>
                </a:cubicBezTo>
                <a:cubicBezTo>
                  <a:pt x="98" y="302"/>
                  <a:pt x="97" y="302"/>
                  <a:pt x="96" y="302"/>
                </a:cubicBezTo>
                <a:cubicBezTo>
                  <a:pt x="95" y="300"/>
                  <a:pt x="93" y="298"/>
                  <a:pt x="91" y="296"/>
                </a:cubicBezTo>
                <a:cubicBezTo>
                  <a:pt x="91" y="296"/>
                  <a:pt x="90" y="296"/>
                  <a:pt x="89" y="296"/>
                </a:cubicBezTo>
                <a:cubicBezTo>
                  <a:pt x="89" y="295"/>
                  <a:pt x="89" y="294"/>
                  <a:pt x="88" y="294"/>
                </a:cubicBezTo>
                <a:cubicBezTo>
                  <a:pt x="88" y="294"/>
                  <a:pt x="87" y="294"/>
                  <a:pt x="86" y="294"/>
                </a:cubicBezTo>
                <a:cubicBezTo>
                  <a:pt x="86" y="293"/>
                  <a:pt x="86" y="292"/>
                  <a:pt x="85" y="292"/>
                </a:cubicBezTo>
                <a:cubicBezTo>
                  <a:pt x="84" y="292"/>
                  <a:pt x="83" y="292"/>
                  <a:pt x="82" y="292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2" y="291"/>
                  <a:pt x="81" y="291"/>
                  <a:pt x="80" y="291"/>
                </a:cubicBezTo>
                <a:cubicBezTo>
                  <a:pt x="80" y="290"/>
                  <a:pt x="80" y="290"/>
                  <a:pt x="80" y="290"/>
                </a:cubicBezTo>
                <a:cubicBezTo>
                  <a:pt x="79" y="290"/>
                  <a:pt x="78" y="290"/>
                  <a:pt x="76" y="290"/>
                </a:cubicBezTo>
                <a:cubicBezTo>
                  <a:pt x="68" y="287"/>
                  <a:pt x="59" y="287"/>
                  <a:pt x="48" y="287"/>
                </a:cubicBezTo>
                <a:cubicBezTo>
                  <a:pt x="43" y="287"/>
                  <a:pt x="38" y="287"/>
                  <a:pt x="34" y="287"/>
                </a:cubicBezTo>
                <a:cubicBezTo>
                  <a:pt x="27" y="286"/>
                  <a:pt x="20" y="285"/>
                  <a:pt x="14" y="284"/>
                </a:cubicBezTo>
                <a:cubicBezTo>
                  <a:pt x="10" y="283"/>
                  <a:pt x="7" y="280"/>
                  <a:pt x="4" y="279"/>
                </a:cubicBezTo>
                <a:cubicBezTo>
                  <a:pt x="3" y="276"/>
                  <a:pt x="0" y="272"/>
                  <a:pt x="2" y="267"/>
                </a:cubicBezTo>
                <a:cubicBezTo>
                  <a:pt x="2" y="267"/>
                  <a:pt x="2" y="267"/>
                  <a:pt x="3" y="267"/>
                </a:cubicBezTo>
                <a:cubicBezTo>
                  <a:pt x="3" y="266"/>
                  <a:pt x="3" y="265"/>
                  <a:pt x="3" y="264"/>
                </a:cubicBezTo>
                <a:cubicBezTo>
                  <a:pt x="3" y="264"/>
                  <a:pt x="3" y="264"/>
                  <a:pt x="4" y="264"/>
                </a:cubicBezTo>
                <a:cubicBezTo>
                  <a:pt x="4" y="263"/>
                  <a:pt x="4" y="262"/>
                  <a:pt x="4" y="262"/>
                </a:cubicBezTo>
                <a:cubicBezTo>
                  <a:pt x="4" y="262"/>
                  <a:pt x="4" y="262"/>
                  <a:pt x="5" y="262"/>
                </a:cubicBezTo>
                <a:cubicBezTo>
                  <a:pt x="5" y="261"/>
                  <a:pt x="5" y="261"/>
                  <a:pt x="5" y="260"/>
                </a:cubicBezTo>
                <a:cubicBezTo>
                  <a:pt x="5" y="260"/>
                  <a:pt x="6" y="259"/>
                  <a:pt x="7" y="259"/>
                </a:cubicBezTo>
                <a:cubicBezTo>
                  <a:pt x="7" y="258"/>
                  <a:pt x="7" y="258"/>
                  <a:pt x="7" y="257"/>
                </a:cubicBezTo>
                <a:cubicBezTo>
                  <a:pt x="8" y="256"/>
                  <a:pt x="9" y="256"/>
                  <a:pt x="10" y="255"/>
                </a:cubicBezTo>
                <a:cubicBezTo>
                  <a:pt x="10" y="254"/>
                  <a:pt x="10" y="254"/>
                  <a:pt x="10" y="253"/>
                </a:cubicBezTo>
                <a:cubicBezTo>
                  <a:pt x="10" y="253"/>
                  <a:pt x="11" y="252"/>
                  <a:pt x="12" y="252"/>
                </a:cubicBezTo>
                <a:cubicBezTo>
                  <a:pt x="12" y="251"/>
                  <a:pt x="12" y="251"/>
                  <a:pt x="12" y="250"/>
                </a:cubicBezTo>
                <a:cubicBezTo>
                  <a:pt x="12" y="250"/>
                  <a:pt x="13" y="249"/>
                  <a:pt x="14" y="249"/>
                </a:cubicBezTo>
                <a:cubicBezTo>
                  <a:pt x="14" y="247"/>
                  <a:pt x="15" y="245"/>
                  <a:pt x="16" y="243"/>
                </a:cubicBezTo>
                <a:cubicBezTo>
                  <a:pt x="16" y="243"/>
                  <a:pt x="16" y="243"/>
                  <a:pt x="17" y="243"/>
                </a:cubicBezTo>
                <a:cubicBezTo>
                  <a:pt x="17" y="242"/>
                  <a:pt x="17" y="242"/>
                  <a:pt x="17" y="241"/>
                </a:cubicBezTo>
                <a:cubicBezTo>
                  <a:pt x="17" y="241"/>
                  <a:pt x="17" y="241"/>
                  <a:pt x="18" y="241"/>
                </a:cubicBezTo>
                <a:cubicBezTo>
                  <a:pt x="18" y="240"/>
                  <a:pt x="18" y="240"/>
                  <a:pt x="18" y="239"/>
                </a:cubicBezTo>
                <a:cubicBezTo>
                  <a:pt x="18" y="239"/>
                  <a:pt x="18" y="239"/>
                  <a:pt x="19" y="239"/>
                </a:cubicBezTo>
                <a:cubicBezTo>
                  <a:pt x="19" y="237"/>
                  <a:pt x="20" y="235"/>
                  <a:pt x="21" y="233"/>
                </a:cubicBezTo>
                <a:cubicBezTo>
                  <a:pt x="21" y="233"/>
                  <a:pt x="21" y="233"/>
                  <a:pt x="22" y="233"/>
                </a:cubicBezTo>
                <a:cubicBezTo>
                  <a:pt x="25" y="223"/>
                  <a:pt x="28" y="214"/>
                  <a:pt x="31" y="204"/>
                </a:cubicBezTo>
                <a:cubicBezTo>
                  <a:pt x="31" y="200"/>
                  <a:pt x="32" y="196"/>
                  <a:pt x="33" y="192"/>
                </a:cubicBezTo>
                <a:cubicBezTo>
                  <a:pt x="33" y="192"/>
                  <a:pt x="33" y="192"/>
                  <a:pt x="34" y="192"/>
                </a:cubicBezTo>
                <a:cubicBezTo>
                  <a:pt x="34" y="191"/>
                  <a:pt x="34" y="191"/>
                  <a:pt x="34" y="190"/>
                </a:cubicBezTo>
                <a:cubicBezTo>
                  <a:pt x="35" y="189"/>
                  <a:pt x="36" y="189"/>
                  <a:pt x="37" y="188"/>
                </a:cubicBezTo>
                <a:cubicBezTo>
                  <a:pt x="37" y="187"/>
                  <a:pt x="37" y="187"/>
                  <a:pt x="37" y="186"/>
                </a:cubicBezTo>
                <a:cubicBezTo>
                  <a:pt x="37" y="186"/>
                  <a:pt x="38" y="185"/>
                  <a:pt x="39" y="185"/>
                </a:cubicBezTo>
                <a:cubicBezTo>
                  <a:pt x="39" y="184"/>
                  <a:pt x="39" y="182"/>
                  <a:pt x="40" y="181"/>
                </a:cubicBezTo>
                <a:cubicBezTo>
                  <a:pt x="40" y="181"/>
                  <a:pt x="40" y="181"/>
                  <a:pt x="41" y="181"/>
                </a:cubicBezTo>
                <a:cubicBezTo>
                  <a:pt x="41" y="181"/>
                  <a:pt x="41" y="180"/>
                  <a:pt x="41" y="179"/>
                </a:cubicBezTo>
                <a:cubicBezTo>
                  <a:pt x="41" y="179"/>
                  <a:pt x="41" y="179"/>
                  <a:pt x="42" y="179"/>
                </a:cubicBezTo>
                <a:cubicBezTo>
                  <a:pt x="42" y="177"/>
                  <a:pt x="43" y="175"/>
                  <a:pt x="44" y="173"/>
                </a:cubicBezTo>
                <a:cubicBezTo>
                  <a:pt x="44" y="173"/>
                  <a:pt x="44" y="173"/>
                  <a:pt x="45" y="173"/>
                </a:cubicBezTo>
                <a:cubicBezTo>
                  <a:pt x="45" y="172"/>
                  <a:pt x="45" y="171"/>
                  <a:pt x="45" y="170"/>
                </a:cubicBezTo>
                <a:cubicBezTo>
                  <a:pt x="45" y="170"/>
                  <a:pt x="45" y="170"/>
                  <a:pt x="46" y="170"/>
                </a:cubicBezTo>
                <a:cubicBezTo>
                  <a:pt x="46" y="169"/>
                  <a:pt x="46" y="168"/>
                  <a:pt x="47" y="166"/>
                </a:cubicBezTo>
                <a:cubicBezTo>
                  <a:pt x="47" y="166"/>
                  <a:pt x="47" y="166"/>
                  <a:pt x="48" y="166"/>
                </a:cubicBezTo>
                <a:cubicBezTo>
                  <a:pt x="48" y="165"/>
                  <a:pt x="48" y="164"/>
                  <a:pt x="48" y="163"/>
                </a:cubicBezTo>
                <a:cubicBezTo>
                  <a:pt x="48" y="163"/>
                  <a:pt x="48" y="163"/>
                  <a:pt x="49" y="163"/>
                </a:cubicBezTo>
                <a:cubicBezTo>
                  <a:pt x="49" y="162"/>
                  <a:pt x="49" y="161"/>
                  <a:pt x="49" y="160"/>
                </a:cubicBezTo>
                <a:cubicBezTo>
                  <a:pt x="49" y="160"/>
                  <a:pt x="49" y="160"/>
                  <a:pt x="50" y="160"/>
                </a:cubicBezTo>
                <a:cubicBezTo>
                  <a:pt x="50" y="159"/>
                  <a:pt x="50" y="158"/>
                  <a:pt x="50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6"/>
                  <a:pt x="51" y="155"/>
                  <a:pt x="51" y="154"/>
                </a:cubicBezTo>
                <a:cubicBezTo>
                  <a:pt x="51" y="154"/>
                  <a:pt x="51" y="154"/>
                  <a:pt x="52" y="154"/>
                </a:cubicBezTo>
                <a:cubicBezTo>
                  <a:pt x="52" y="153"/>
                  <a:pt x="52" y="152"/>
                  <a:pt x="52" y="150"/>
                </a:cubicBezTo>
                <a:cubicBezTo>
                  <a:pt x="52" y="150"/>
                  <a:pt x="52" y="150"/>
                  <a:pt x="53" y="150"/>
                </a:cubicBezTo>
                <a:cubicBezTo>
                  <a:pt x="53" y="146"/>
                  <a:pt x="53" y="142"/>
                  <a:pt x="53" y="137"/>
                </a:cubicBezTo>
                <a:cubicBezTo>
                  <a:pt x="53" y="135"/>
                  <a:pt x="55" y="132"/>
                  <a:pt x="56" y="129"/>
                </a:cubicBezTo>
                <a:cubicBezTo>
                  <a:pt x="58" y="127"/>
                  <a:pt x="61" y="125"/>
                  <a:pt x="63" y="123"/>
                </a:cubicBezTo>
                <a:cubicBezTo>
                  <a:pt x="65" y="123"/>
                  <a:pt x="67" y="123"/>
                  <a:pt x="69" y="122"/>
                </a:cubicBezTo>
                <a:cubicBezTo>
                  <a:pt x="69" y="122"/>
                  <a:pt x="69" y="122"/>
                  <a:pt x="69" y="121"/>
                </a:cubicBezTo>
                <a:cubicBezTo>
                  <a:pt x="71" y="121"/>
                  <a:pt x="73" y="121"/>
                  <a:pt x="75" y="120"/>
                </a:cubicBezTo>
                <a:cubicBezTo>
                  <a:pt x="75" y="120"/>
                  <a:pt x="75" y="120"/>
                  <a:pt x="75" y="119"/>
                </a:cubicBezTo>
                <a:cubicBezTo>
                  <a:pt x="76" y="119"/>
                  <a:pt x="77" y="119"/>
                  <a:pt x="78" y="119"/>
                </a:cubicBezTo>
                <a:cubicBezTo>
                  <a:pt x="78" y="119"/>
                  <a:pt x="78" y="119"/>
                  <a:pt x="78" y="118"/>
                </a:cubicBezTo>
                <a:cubicBezTo>
                  <a:pt x="79" y="118"/>
                  <a:pt x="80" y="118"/>
                  <a:pt x="80" y="118"/>
                </a:cubicBezTo>
                <a:cubicBezTo>
                  <a:pt x="80" y="118"/>
                  <a:pt x="80" y="118"/>
                  <a:pt x="80" y="117"/>
                </a:cubicBezTo>
                <a:cubicBezTo>
                  <a:pt x="82" y="117"/>
                  <a:pt x="84" y="117"/>
                  <a:pt x="86" y="116"/>
                </a:cubicBezTo>
                <a:cubicBezTo>
                  <a:pt x="86" y="116"/>
                  <a:pt x="86" y="116"/>
                  <a:pt x="86" y="115"/>
                </a:cubicBezTo>
                <a:cubicBezTo>
                  <a:pt x="88" y="115"/>
                  <a:pt x="89" y="115"/>
                  <a:pt x="90" y="114"/>
                </a:cubicBezTo>
                <a:cubicBezTo>
                  <a:pt x="90" y="114"/>
                  <a:pt x="90" y="114"/>
                  <a:pt x="90" y="113"/>
                </a:cubicBezTo>
                <a:cubicBezTo>
                  <a:pt x="92" y="113"/>
                  <a:pt x="93" y="113"/>
                  <a:pt x="94" y="112"/>
                </a:cubicBezTo>
                <a:cubicBezTo>
                  <a:pt x="95" y="112"/>
                  <a:pt x="95" y="111"/>
                  <a:pt x="95" y="110"/>
                </a:cubicBezTo>
                <a:cubicBezTo>
                  <a:pt x="96" y="110"/>
                  <a:pt x="97" y="110"/>
                  <a:pt x="97" y="110"/>
                </a:cubicBezTo>
                <a:cubicBezTo>
                  <a:pt x="98" y="110"/>
                  <a:pt x="98" y="109"/>
                  <a:pt x="98" y="108"/>
                </a:cubicBezTo>
                <a:cubicBezTo>
                  <a:pt x="100" y="107"/>
                  <a:pt x="101" y="106"/>
                  <a:pt x="102" y="105"/>
                </a:cubicBezTo>
                <a:cubicBezTo>
                  <a:pt x="102" y="105"/>
                  <a:pt x="102" y="104"/>
                  <a:pt x="102" y="104"/>
                </a:cubicBezTo>
                <a:cubicBezTo>
                  <a:pt x="103" y="103"/>
                  <a:pt x="104" y="103"/>
                  <a:pt x="104" y="103"/>
                </a:cubicBezTo>
                <a:cubicBezTo>
                  <a:pt x="104" y="102"/>
                  <a:pt x="104" y="101"/>
                  <a:pt x="104" y="101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0"/>
                  <a:pt x="105" y="99"/>
                  <a:pt x="105" y="98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06" y="97"/>
                  <a:pt x="106" y="96"/>
                  <a:pt x="106" y="96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7" y="95"/>
                  <a:pt x="107" y="94"/>
                  <a:pt x="107" y="94"/>
                </a:cubicBezTo>
                <a:cubicBezTo>
                  <a:pt x="108" y="93"/>
                  <a:pt x="109" y="93"/>
                  <a:pt x="109" y="93"/>
                </a:cubicBezTo>
                <a:cubicBezTo>
                  <a:pt x="109" y="92"/>
                  <a:pt x="109" y="91"/>
                  <a:pt x="109" y="91"/>
                </a:cubicBezTo>
                <a:cubicBezTo>
                  <a:pt x="111" y="90"/>
                  <a:pt x="112" y="89"/>
                  <a:pt x="113" y="88"/>
                </a:cubicBezTo>
                <a:cubicBezTo>
                  <a:pt x="113" y="87"/>
                  <a:pt x="113" y="86"/>
                  <a:pt x="113" y="86"/>
                </a:cubicBezTo>
                <a:cubicBezTo>
                  <a:pt x="116" y="83"/>
                  <a:pt x="119" y="80"/>
                  <a:pt x="122" y="78"/>
                </a:cubicBezTo>
                <a:cubicBezTo>
                  <a:pt x="125" y="74"/>
                  <a:pt x="128" y="71"/>
                  <a:pt x="131" y="68"/>
                </a:cubicBezTo>
                <a:cubicBezTo>
                  <a:pt x="132" y="68"/>
                  <a:pt x="133" y="68"/>
                  <a:pt x="133" y="68"/>
                </a:cubicBezTo>
                <a:cubicBezTo>
                  <a:pt x="136" y="65"/>
                  <a:pt x="138" y="62"/>
                  <a:pt x="140" y="60"/>
                </a:cubicBezTo>
                <a:cubicBezTo>
                  <a:pt x="141" y="60"/>
                  <a:pt x="141" y="60"/>
                  <a:pt x="142" y="60"/>
                </a:cubicBezTo>
                <a:cubicBezTo>
                  <a:pt x="143" y="58"/>
                  <a:pt x="145" y="56"/>
                  <a:pt x="146" y="55"/>
                </a:cubicBezTo>
                <a:cubicBezTo>
                  <a:pt x="147" y="55"/>
                  <a:pt x="147" y="55"/>
                  <a:pt x="148" y="55"/>
                </a:cubicBezTo>
                <a:cubicBezTo>
                  <a:pt x="149" y="53"/>
                  <a:pt x="150" y="52"/>
                  <a:pt x="151" y="51"/>
                </a:cubicBezTo>
                <a:cubicBezTo>
                  <a:pt x="152" y="51"/>
                  <a:pt x="152" y="51"/>
                  <a:pt x="153" y="51"/>
                </a:cubicBezTo>
                <a:cubicBezTo>
                  <a:pt x="154" y="50"/>
                  <a:pt x="154" y="49"/>
                  <a:pt x="155" y="48"/>
                </a:cubicBezTo>
                <a:cubicBezTo>
                  <a:pt x="156" y="48"/>
                  <a:pt x="156" y="48"/>
                  <a:pt x="157" y="48"/>
                </a:cubicBezTo>
                <a:cubicBezTo>
                  <a:pt x="158" y="47"/>
                  <a:pt x="158" y="46"/>
                  <a:pt x="159" y="45"/>
                </a:cubicBezTo>
                <a:cubicBezTo>
                  <a:pt x="160" y="45"/>
                  <a:pt x="160" y="45"/>
                  <a:pt x="161" y="45"/>
                </a:cubicBezTo>
                <a:cubicBezTo>
                  <a:pt x="162" y="44"/>
                  <a:pt x="162" y="43"/>
                  <a:pt x="163" y="42"/>
                </a:cubicBezTo>
                <a:cubicBezTo>
                  <a:pt x="164" y="42"/>
                  <a:pt x="164" y="42"/>
                  <a:pt x="165" y="42"/>
                </a:cubicBezTo>
                <a:cubicBezTo>
                  <a:pt x="165" y="41"/>
                  <a:pt x="166" y="40"/>
                  <a:pt x="166" y="40"/>
                </a:cubicBezTo>
                <a:cubicBezTo>
                  <a:pt x="167" y="40"/>
                  <a:pt x="167" y="40"/>
                  <a:pt x="168" y="40"/>
                </a:cubicBezTo>
                <a:cubicBezTo>
                  <a:pt x="169" y="39"/>
                  <a:pt x="169" y="38"/>
                  <a:pt x="170" y="37"/>
                </a:cubicBezTo>
                <a:cubicBezTo>
                  <a:pt x="171" y="36"/>
                  <a:pt x="173" y="36"/>
                  <a:pt x="174" y="36"/>
                </a:cubicBezTo>
                <a:cubicBezTo>
                  <a:pt x="174" y="35"/>
                  <a:pt x="175" y="34"/>
                  <a:pt x="175" y="34"/>
                </a:cubicBezTo>
                <a:cubicBezTo>
                  <a:pt x="176" y="34"/>
                  <a:pt x="176" y="34"/>
                  <a:pt x="177" y="34"/>
                </a:cubicBezTo>
                <a:cubicBezTo>
                  <a:pt x="177" y="33"/>
                  <a:pt x="178" y="32"/>
                  <a:pt x="178" y="32"/>
                </a:cubicBezTo>
                <a:cubicBezTo>
                  <a:pt x="179" y="32"/>
                  <a:pt x="179" y="32"/>
                  <a:pt x="180" y="32"/>
                </a:cubicBezTo>
                <a:cubicBezTo>
                  <a:pt x="180" y="31"/>
                  <a:pt x="180" y="31"/>
                  <a:pt x="180" y="31"/>
                </a:cubicBezTo>
                <a:cubicBezTo>
                  <a:pt x="181" y="30"/>
                  <a:pt x="183" y="30"/>
                  <a:pt x="184" y="30"/>
                </a:cubicBezTo>
                <a:cubicBezTo>
                  <a:pt x="184" y="29"/>
                  <a:pt x="184" y="29"/>
                  <a:pt x="184" y="29"/>
                </a:cubicBezTo>
                <a:cubicBezTo>
                  <a:pt x="185" y="29"/>
                  <a:pt x="186" y="29"/>
                  <a:pt x="187" y="29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188" y="28"/>
                  <a:pt x="189" y="28"/>
                  <a:pt x="190" y="28"/>
                </a:cubicBezTo>
                <a:cubicBezTo>
                  <a:pt x="190" y="27"/>
                  <a:pt x="190" y="27"/>
                  <a:pt x="190" y="27"/>
                </a:cubicBezTo>
                <a:cubicBezTo>
                  <a:pt x="196" y="27"/>
                  <a:pt x="201" y="27"/>
                  <a:pt x="207" y="28"/>
                </a:cubicBezTo>
                <a:cubicBezTo>
                  <a:pt x="207" y="28"/>
                  <a:pt x="207" y="28"/>
                  <a:pt x="207" y="29"/>
                </a:cubicBezTo>
                <a:cubicBezTo>
                  <a:pt x="212" y="29"/>
                  <a:pt x="217" y="29"/>
                  <a:pt x="222" y="29"/>
                </a:cubicBezTo>
                <a:cubicBezTo>
                  <a:pt x="231" y="31"/>
                  <a:pt x="252" y="30"/>
                  <a:pt x="261" y="28"/>
                </a:cubicBezTo>
                <a:cubicBezTo>
                  <a:pt x="264" y="27"/>
                  <a:pt x="267" y="27"/>
                  <a:pt x="270" y="27"/>
                </a:cubicBezTo>
                <a:cubicBezTo>
                  <a:pt x="270" y="27"/>
                  <a:pt x="270" y="26"/>
                  <a:pt x="270" y="26"/>
                </a:cubicBezTo>
                <a:cubicBezTo>
                  <a:pt x="271" y="26"/>
                  <a:pt x="272" y="26"/>
                  <a:pt x="273" y="26"/>
                </a:cubicBezTo>
                <a:cubicBezTo>
                  <a:pt x="273" y="25"/>
                  <a:pt x="273" y="25"/>
                  <a:pt x="273" y="25"/>
                </a:cubicBezTo>
                <a:cubicBezTo>
                  <a:pt x="275" y="24"/>
                  <a:pt x="277" y="24"/>
                  <a:pt x="279" y="23"/>
                </a:cubicBezTo>
                <a:cubicBezTo>
                  <a:pt x="279" y="23"/>
                  <a:pt x="279" y="22"/>
                  <a:pt x="279" y="22"/>
                </a:cubicBezTo>
                <a:cubicBezTo>
                  <a:pt x="279" y="22"/>
                  <a:pt x="280" y="22"/>
                  <a:pt x="281" y="22"/>
                </a:cubicBezTo>
                <a:cubicBezTo>
                  <a:pt x="281" y="22"/>
                  <a:pt x="281" y="21"/>
                  <a:pt x="281" y="21"/>
                </a:cubicBezTo>
                <a:cubicBezTo>
                  <a:pt x="284" y="20"/>
                  <a:pt x="287" y="20"/>
                  <a:pt x="290" y="19"/>
                </a:cubicBezTo>
                <a:cubicBezTo>
                  <a:pt x="290" y="19"/>
                  <a:pt x="290" y="18"/>
                  <a:pt x="290" y="18"/>
                </a:cubicBezTo>
                <a:cubicBezTo>
                  <a:pt x="291" y="18"/>
                  <a:pt x="292" y="18"/>
                  <a:pt x="294" y="18"/>
                </a:cubicBezTo>
                <a:cubicBezTo>
                  <a:pt x="299" y="16"/>
                  <a:pt x="306" y="15"/>
                  <a:pt x="311" y="14"/>
                </a:cubicBezTo>
                <a:cubicBezTo>
                  <a:pt x="326" y="13"/>
                  <a:pt x="341" y="11"/>
                  <a:pt x="356" y="10"/>
                </a:cubicBezTo>
                <a:cubicBezTo>
                  <a:pt x="365" y="7"/>
                  <a:pt x="385" y="0"/>
                  <a:pt x="396" y="5"/>
                </a:cubicBezTo>
                <a:cubicBezTo>
                  <a:pt x="396" y="5"/>
                  <a:pt x="396" y="6"/>
                  <a:pt x="396" y="6"/>
                </a:cubicBezTo>
                <a:cubicBezTo>
                  <a:pt x="398" y="7"/>
                  <a:pt x="400" y="7"/>
                  <a:pt x="402" y="8"/>
                </a:cubicBezTo>
                <a:cubicBezTo>
                  <a:pt x="402" y="9"/>
                  <a:pt x="403" y="9"/>
                  <a:pt x="403" y="10"/>
                </a:cubicBezTo>
                <a:cubicBezTo>
                  <a:pt x="404" y="10"/>
                  <a:pt x="404" y="10"/>
                  <a:pt x="405" y="10"/>
                </a:cubicBezTo>
                <a:cubicBezTo>
                  <a:pt x="406" y="12"/>
                  <a:pt x="408" y="13"/>
                  <a:pt x="409" y="15"/>
                </a:cubicBezTo>
                <a:cubicBezTo>
                  <a:pt x="410" y="16"/>
                  <a:pt x="411" y="16"/>
                  <a:pt x="412" y="17"/>
                </a:cubicBezTo>
                <a:cubicBezTo>
                  <a:pt x="412" y="18"/>
                  <a:pt x="412" y="18"/>
                  <a:pt x="412" y="19"/>
                </a:cubicBezTo>
                <a:cubicBezTo>
                  <a:pt x="413" y="20"/>
                  <a:pt x="414" y="20"/>
                  <a:pt x="415" y="21"/>
                </a:cubicBezTo>
                <a:cubicBezTo>
                  <a:pt x="415" y="22"/>
                  <a:pt x="416" y="24"/>
                  <a:pt x="416" y="25"/>
                </a:cubicBezTo>
                <a:cubicBezTo>
                  <a:pt x="417" y="25"/>
                  <a:pt x="417" y="25"/>
                  <a:pt x="418" y="26"/>
                </a:cubicBezTo>
                <a:cubicBezTo>
                  <a:pt x="418" y="27"/>
                  <a:pt x="418" y="27"/>
                  <a:pt x="418" y="28"/>
                </a:cubicBezTo>
                <a:cubicBezTo>
                  <a:pt x="419" y="28"/>
                  <a:pt x="419" y="28"/>
                  <a:pt x="420" y="29"/>
                </a:cubicBezTo>
                <a:cubicBezTo>
                  <a:pt x="420" y="29"/>
                  <a:pt x="420" y="30"/>
                  <a:pt x="420" y="31"/>
                </a:cubicBezTo>
                <a:cubicBezTo>
                  <a:pt x="420" y="31"/>
                  <a:pt x="421" y="31"/>
                  <a:pt x="421" y="31"/>
                </a:cubicBezTo>
                <a:cubicBezTo>
                  <a:pt x="421" y="31"/>
                  <a:pt x="421" y="32"/>
                  <a:pt x="421" y="33"/>
                </a:cubicBezTo>
                <a:cubicBezTo>
                  <a:pt x="421" y="33"/>
                  <a:pt x="422" y="33"/>
                  <a:pt x="422" y="33"/>
                </a:cubicBezTo>
                <a:cubicBezTo>
                  <a:pt x="422" y="33"/>
                  <a:pt x="422" y="34"/>
                  <a:pt x="422" y="35"/>
                </a:cubicBezTo>
                <a:cubicBezTo>
                  <a:pt x="422" y="35"/>
                  <a:pt x="423" y="35"/>
                  <a:pt x="423" y="35"/>
                </a:cubicBezTo>
                <a:cubicBezTo>
                  <a:pt x="423" y="35"/>
                  <a:pt x="423" y="36"/>
                  <a:pt x="423" y="37"/>
                </a:cubicBezTo>
                <a:cubicBezTo>
                  <a:pt x="424" y="37"/>
                  <a:pt x="424" y="37"/>
                  <a:pt x="425" y="38"/>
                </a:cubicBezTo>
                <a:cubicBezTo>
                  <a:pt x="425" y="39"/>
                  <a:pt x="426" y="40"/>
                  <a:pt x="426" y="42"/>
                </a:cubicBezTo>
                <a:cubicBezTo>
                  <a:pt x="426" y="42"/>
                  <a:pt x="427" y="42"/>
                  <a:pt x="427" y="42"/>
                </a:cubicBezTo>
                <a:cubicBezTo>
                  <a:pt x="427" y="42"/>
                  <a:pt x="427" y="43"/>
                  <a:pt x="427" y="44"/>
                </a:cubicBezTo>
                <a:cubicBezTo>
                  <a:pt x="427" y="44"/>
                  <a:pt x="428" y="44"/>
                  <a:pt x="428" y="44"/>
                </a:cubicBezTo>
                <a:cubicBezTo>
                  <a:pt x="428" y="44"/>
                  <a:pt x="428" y="45"/>
                  <a:pt x="428" y="46"/>
                </a:cubicBezTo>
                <a:cubicBezTo>
                  <a:pt x="428" y="46"/>
                  <a:pt x="429" y="46"/>
                  <a:pt x="429" y="46"/>
                </a:cubicBezTo>
                <a:cubicBezTo>
                  <a:pt x="429" y="46"/>
                  <a:pt x="429" y="47"/>
                  <a:pt x="429" y="48"/>
                </a:cubicBezTo>
                <a:cubicBezTo>
                  <a:pt x="429" y="48"/>
                  <a:pt x="430" y="48"/>
                  <a:pt x="430" y="48"/>
                </a:cubicBezTo>
                <a:cubicBezTo>
                  <a:pt x="430" y="48"/>
                  <a:pt x="430" y="49"/>
                  <a:pt x="430" y="50"/>
                </a:cubicBezTo>
                <a:cubicBezTo>
                  <a:pt x="430" y="50"/>
                  <a:pt x="431" y="50"/>
                  <a:pt x="431" y="50"/>
                </a:cubicBezTo>
                <a:cubicBezTo>
                  <a:pt x="431" y="51"/>
                  <a:pt x="432" y="52"/>
                  <a:pt x="432" y="54"/>
                </a:cubicBezTo>
                <a:cubicBezTo>
                  <a:pt x="432" y="54"/>
                  <a:pt x="433" y="54"/>
                  <a:pt x="433" y="54"/>
                </a:cubicBezTo>
                <a:cubicBezTo>
                  <a:pt x="433" y="55"/>
                  <a:pt x="434" y="56"/>
                  <a:pt x="434" y="58"/>
                </a:cubicBezTo>
                <a:cubicBezTo>
                  <a:pt x="434" y="58"/>
                  <a:pt x="435" y="58"/>
                  <a:pt x="435" y="58"/>
                </a:cubicBezTo>
                <a:cubicBezTo>
                  <a:pt x="435" y="58"/>
                  <a:pt x="435" y="59"/>
                  <a:pt x="435" y="60"/>
                </a:cubicBezTo>
                <a:cubicBezTo>
                  <a:pt x="435" y="60"/>
                  <a:pt x="436" y="60"/>
                  <a:pt x="436" y="60"/>
                </a:cubicBezTo>
                <a:cubicBezTo>
                  <a:pt x="436" y="60"/>
                  <a:pt x="436" y="61"/>
                  <a:pt x="436" y="62"/>
                </a:cubicBezTo>
                <a:cubicBezTo>
                  <a:pt x="437" y="62"/>
                  <a:pt x="437" y="62"/>
                  <a:pt x="438" y="63"/>
                </a:cubicBezTo>
                <a:cubicBezTo>
                  <a:pt x="438" y="64"/>
                  <a:pt x="439" y="65"/>
                  <a:pt x="439" y="67"/>
                </a:cubicBezTo>
                <a:cubicBezTo>
                  <a:pt x="439" y="67"/>
                  <a:pt x="440" y="67"/>
                  <a:pt x="440" y="67"/>
                </a:cubicBezTo>
                <a:cubicBezTo>
                  <a:pt x="440" y="67"/>
                  <a:pt x="440" y="68"/>
                  <a:pt x="440" y="69"/>
                </a:cubicBezTo>
                <a:cubicBezTo>
                  <a:pt x="440" y="69"/>
                  <a:pt x="441" y="69"/>
                  <a:pt x="441" y="69"/>
                </a:cubicBezTo>
                <a:cubicBezTo>
                  <a:pt x="441" y="69"/>
                  <a:pt x="441" y="70"/>
                  <a:pt x="441" y="71"/>
                </a:cubicBezTo>
                <a:cubicBezTo>
                  <a:pt x="441" y="71"/>
                  <a:pt x="442" y="71"/>
                  <a:pt x="442" y="71"/>
                </a:cubicBezTo>
                <a:cubicBezTo>
                  <a:pt x="442" y="71"/>
                  <a:pt x="442" y="72"/>
                  <a:pt x="442" y="73"/>
                </a:cubicBezTo>
                <a:cubicBezTo>
                  <a:pt x="442" y="73"/>
                  <a:pt x="443" y="73"/>
                  <a:pt x="443" y="73"/>
                </a:cubicBezTo>
                <a:cubicBezTo>
                  <a:pt x="443" y="73"/>
                  <a:pt x="443" y="74"/>
                  <a:pt x="443" y="75"/>
                </a:cubicBezTo>
                <a:cubicBezTo>
                  <a:pt x="444" y="75"/>
                  <a:pt x="444" y="75"/>
                  <a:pt x="445" y="76"/>
                </a:cubicBezTo>
                <a:cubicBezTo>
                  <a:pt x="445" y="77"/>
                  <a:pt x="446" y="78"/>
                  <a:pt x="446" y="80"/>
                </a:cubicBezTo>
                <a:cubicBezTo>
                  <a:pt x="447" y="80"/>
                  <a:pt x="447" y="80"/>
                  <a:pt x="448" y="81"/>
                </a:cubicBezTo>
                <a:cubicBezTo>
                  <a:pt x="448" y="82"/>
                  <a:pt x="449" y="83"/>
                  <a:pt x="449" y="85"/>
                </a:cubicBezTo>
                <a:cubicBezTo>
                  <a:pt x="449" y="85"/>
                  <a:pt x="450" y="85"/>
                  <a:pt x="450" y="85"/>
                </a:cubicBezTo>
                <a:cubicBezTo>
                  <a:pt x="450" y="86"/>
                  <a:pt x="451" y="87"/>
                  <a:pt x="451" y="88"/>
                </a:cubicBezTo>
                <a:cubicBezTo>
                  <a:pt x="452" y="88"/>
                  <a:pt x="452" y="88"/>
                  <a:pt x="453" y="89"/>
                </a:cubicBezTo>
                <a:cubicBezTo>
                  <a:pt x="453" y="89"/>
                  <a:pt x="453" y="90"/>
                  <a:pt x="453" y="91"/>
                </a:cubicBezTo>
                <a:cubicBezTo>
                  <a:pt x="454" y="92"/>
                  <a:pt x="455" y="93"/>
                  <a:pt x="457" y="94"/>
                </a:cubicBezTo>
                <a:cubicBezTo>
                  <a:pt x="457" y="94"/>
                  <a:pt x="457" y="95"/>
                  <a:pt x="457" y="96"/>
                </a:cubicBezTo>
                <a:cubicBezTo>
                  <a:pt x="458" y="96"/>
                  <a:pt x="459" y="97"/>
                  <a:pt x="460" y="98"/>
                </a:cubicBezTo>
                <a:cubicBezTo>
                  <a:pt x="461" y="99"/>
                  <a:pt x="462" y="101"/>
                  <a:pt x="464" y="103"/>
                </a:cubicBezTo>
                <a:cubicBezTo>
                  <a:pt x="469" y="106"/>
                  <a:pt x="478" y="107"/>
                  <a:pt x="485" y="109"/>
                </a:cubicBezTo>
                <a:cubicBezTo>
                  <a:pt x="487" y="109"/>
                  <a:pt x="490" y="109"/>
                  <a:pt x="493" y="109"/>
                </a:cubicBezTo>
                <a:cubicBezTo>
                  <a:pt x="493" y="110"/>
                  <a:pt x="493" y="110"/>
                  <a:pt x="493" y="110"/>
                </a:cubicBezTo>
                <a:cubicBezTo>
                  <a:pt x="495" y="110"/>
                  <a:pt x="498" y="110"/>
                  <a:pt x="501" y="110"/>
                </a:cubicBezTo>
                <a:cubicBezTo>
                  <a:pt x="501" y="111"/>
                  <a:pt x="501" y="111"/>
                  <a:pt x="501" y="111"/>
                </a:cubicBezTo>
                <a:cubicBezTo>
                  <a:pt x="502" y="111"/>
                  <a:pt x="503" y="111"/>
                  <a:pt x="505" y="111"/>
                </a:cubicBezTo>
                <a:cubicBezTo>
                  <a:pt x="505" y="112"/>
                  <a:pt x="505" y="112"/>
                  <a:pt x="505" y="112"/>
                </a:cubicBezTo>
                <a:cubicBezTo>
                  <a:pt x="510" y="115"/>
                  <a:pt x="515" y="115"/>
                  <a:pt x="517" y="120"/>
                </a:cubicBezTo>
                <a:cubicBezTo>
                  <a:pt x="520" y="124"/>
                  <a:pt x="519" y="127"/>
                  <a:pt x="521" y="132"/>
                </a:cubicBezTo>
                <a:cubicBezTo>
                  <a:pt x="521" y="132"/>
                  <a:pt x="521" y="132"/>
                  <a:pt x="522" y="132"/>
                </a:cubicBezTo>
                <a:cubicBezTo>
                  <a:pt x="522" y="135"/>
                  <a:pt x="522" y="137"/>
                  <a:pt x="522" y="139"/>
                </a:cubicBezTo>
                <a:cubicBezTo>
                  <a:pt x="522" y="139"/>
                  <a:pt x="522" y="139"/>
                  <a:pt x="523" y="139"/>
                </a:cubicBezTo>
                <a:cubicBezTo>
                  <a:pt x="523" y="143"/>
                  <a:pt x="523" y="146"/>
                  <a:pt x="523" y="149"/>
                </a:cubicBezTo>
                <a:cubicBezTo>
                  <a:pt x="523" y="149"/>
                  <a:pt x="523" y="149"/>
                  <a:pt x="524" y="149"/>
                </a:cubicBezTo>
                <a:cubicBezTo>
                  <a:pt x="524" y="153"/>
                  <a:pt x="524" y="156"/>
                  <a:pt x="524" y="159"/>
                </a:cubicBezTo>
                <a:cubicBezTo>
                  <a:pt x="524" y="159"/>
                  <a:pt x="524" y="159"/>
                  <a:pt x="525" y="159"/>
                </a:cubicBezTo>
                <a:cubicBezTo>
                  <a:pt x="525" y="163"/>
                  <a:pt x="525" y="166"/>
                  <a:pt x="526" y="169"/>
                </a:cubicBezTo>
                <a:cubicBezTo>
                  <a:pt x="526" y="169"/>
                  <a:pt x="526" y="169"/>
                  <a:pt x="527" y="169"/>
                </a:cubicBezTo>
                <a:cubicBezTo>
                  <a:pt x="527" y="171"/>
                  <a:pt x="528" y="173"/>
                  <a:pt x="529" y="175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4081420" y="1587699"/>
            <a:ext cx="2093913" cy="2101850"/>
          </a:xfrm>
          <a:custGeom>
            <a:avLst/>
            <a:gdLst>
              <a:gd name="T0" fmla="*/ 1104 w 1617"/>
              <a:gd name="T1" fmla="*/ 183 h 1623"/>
              <a:gd name="T2" fmla="*/ 1215 w 1617"/>
              <a:gd name="T3" fmla="*/ 128 h 1623"/>
              <a:gd name="T4" fmla="*/ 1235 w 1617"/>
              <a:gd name="T5" fmla="*/ 179 h 1623"/>
              <a:gd name="T6" fmla="*/ 1263 w 1617"/>
              <a:gd name="T7" fmla="*/ 200 h 1623"/>
              <a:gd name="T8" fmla="*/ 1248 w 1617"/>
              <a:gd name="T9" fmla="*/ 308 h 1623"/>
              <a:gd name="T10" fmla="*/ 1291 w 1617"/>
              <a:gd name="T11" fmla="*/ 389 h 1623"/>
              <a:gd name="T12" fmla="*/ 1233 w 1617"/>
              <a:gd name="T13" fmla="*/ 501 h 1623"/>
              <a:gd name="T14" fmla="*/ 1205 w 1617"/>
              <a:gd name="T15" fmla="*/ 607 h 1623"/>
              <a:gd name="T16" fmla="*/ 1284 w 1617"/>
              <a:gd name="T17" fmla="*/ 673 h 1623"/>
              <a:gd name="T18" fmla="*/ 1353 w 1617"/>
              <a:gd name="T19" fmla="*/ 688 h 1623"/>
              <a:gd name="T20" fmla="*/ 1438 w 1617"/>
              <a:gd name="T21" fmla="*/ 752 h 1623"/>
              <a:gd name="T22" fmla="*/ 1550 w 1617"/>
              <a:gd name="T23" fmla="*/ 761 h 1623"/>
              <a:gd name="T24" fmla="*/ 1602 w 1617"/>
              <a:gd name="T25" fmla="*/ 913 h 1623"/>
              <a:gd name="T26" fmla="*/ 1563 w 1617"/>
              <a:gd name="T27" fmla="*/ 987 h 1623"/>
              <a:gd name="T28" fmla="*/ 1604 w 1617"/>
              <a:gd name="T29" fmla="*/ 1096 h 1623"/>
              <a:gd name="T30" fmla="*/ 1489 w 1617"/>
              <a:gd name="T31" fmla="*/ 1141 h 1623"/>
              <a:gd name="T32" fmla="*/ 1387 w 1617"/>
              <a:gd name="T33" fmla="*/ 1226 h 1623"/>
              <a:gd name="T34" fmla="*/ 1489 w 1617"/>
              <a:gd name="T35" fmla="*/ 1271 h 1623"/>
              <a:gd name="T36" fmla="*/ 1525 w 1617"/>
              <a:gd name="T37" fmla="*/ 1346 h 1623"/>
              <a:gd name="T38" fmla="*/ 1478 w 1617"/>
              <a:gd name="T39" fmla="*/ 1435 h 1623"/>
              <a:gd name="T40" fmla="*/ 1513 w 1617"/>
              <a:gd name="T41" fmla="*/ 1508 h 1623"/>
              <a:gd name="T42" fmla="*/ 1500 w 1617"/>
              <a:gd name="T43" fmla="*/ 1581 h 1623"/>
              <a:gd name="T44" fmla="*/ 1354 w 1617"/>
              <a:gd name="T45" fmla="*/ 1586 h 1623"/>
              <a:gd name="T46" fmla="*/ 1289 w 1617"/>
              <a:gd name="T47" fmla="*/ 1499 h 1623"/>
              <a:gd name="T48" fmla="*/ 1225 w 1617"/>
              <a:gd name="T49" fmla="*/ 1486 h 1623"/>
              <a:gd name="T50" fmla="*/ 1196 w 1617"/>
              <a:gd name="T51" fmla="*/ 1421 h 1623"/>
              <a:gd name="T52" fmla="*/ 1139 w 1617"/>
              <a:gd name="T53" fmla="*/ 1381 h 1623"/>
              <a:gd name="T54" fmla="*/ 1062 w 1617"/>
              <a:gd name="T55" fmla="*/ 1355 h 1623"/>
              <a:gd name="T56" fmla="*/ 1108 w 1617"/>
              <a:gd name="T57" fmla="*/ 1305 h 1623"/>
              <a:gd name="T58" fmla="*/ 1036 w 1617"/>
              <a:gd name="T59" fmla="*/ 1171 h 1623"/>
              <a:gd name="T60" fmla="*/ 867 w 1617"/>
              <a:gd name="T61" fmla="*/ 1282 h 1623"/>
              <a:gd name="T62" fmla="*/ 808 w 1617"/>
              <a:gd name="T63" fmla="*/ 1230 h 1623"/>
              <a:gd name="T64" fmla="*/ 720 w 1617"/>
              <a:gd name="T65" fmla="*/ 1183 h 1623"/>
              <a:gd name="T66" fmla="*/ 615 w 1617"/>
              <a:gd name="T67" fmla="*/ 1232 h 1623"/>
              <a:gd name="T68" fmla="*/ 459 w 1617"/>
              <a:gd name="T69" fmla="*/ 1210 h 1623"/>
              <a:gd name="T70" fmla="*/ 450 w 1617"/>
              <a:gd name="T71" fmla="*/ 1120 h 1623"/>
              <a:gd name="T72" fmla="*/ 380 w 1617"/>
              <a:gd name="T73" fmla="*/ 1075 h 1623"/>
              <a:gd name="T74" fmla="*/ 160 w 1617"/>
              <a:gd name="T75" fmla="*/ 1062 h 1623"/>
              <a:gd name="T76" fmla="*/ 111 w 1617"/>
              <a:gd name="T77" fmla="*/ 1128 h 1623"/>
              <a:gd name="T78" fmla="*/ 44 w 1617"/>
              <a:gd name="T79" fmla="*/ 1036 h 1623"/>
              <a:gd name="T80" fmla="*/ 15 w 1617"/>
              <a:gd name="T81" fmla="*/ 931 h 1623"/>
              <a:gd name="T82" fmla="*/ 31 w 1617"/>
              <a:gd name="T83" fmla="*/ 849 h 1623"/>
              <a:gd name="T84" fmla="*/ 121 w 1617"/>
              <a:gd name="T85" fmla="*/ 753 h 1623"/>
              <a:gd name="T86" fmla="*/ 207 w 1617"/>
              <a:gd name="T87" fmla="*/ 704 h 1623"/>
              <a:gd name="T88" fmla="*/ 271 w 1617"/>
              <a:gd name="T89" fmla="*/ 683 h 1623"/>
              <a:gd name="T90" fmla="*/ 317 w 1617"/>
              <a:gd name="T91" fmla="*/ 659 h 1623"/>
              <a:gd name="T92" fmla="*/ 373 w 1617"/>
              <a:gd name="T93" fmla="*/ 631 h 1623"/>
              <a:gd name="T94" fmla="*/ 432 w 1617"/>
              <a:gd name="T95" fmla="*/ 606 h 1623"/>
              <a:gd name="T96" fmla="*/ 469 w 1617"/>
              <a:gd name="T97" fmla="*/ 587 h 1623"/>
              <a:gd name="T98" fmla="*/ 541 w 1617"/>
              <a:gd name="T99" fmla="*/ 536 h 1623"/>
              <a:gd name="T100" fmla="*/ 560 w 1617"/>
              <a:gd name="T101" fmla="*/ 447 h 1623"/>
              <a:gd name="T102" fmla="*/ 743 w 1617"/>
              <a:gd name="T103" fmla="*/ 478 h 1623"/>
              <a:gd name="T104" fmla="*/ 718 w 1617"/>
              <a:gd name="T105" fmla="*/ 404 h 1623"/>
              <a:gd name="T106" fmla="*/ 744 w 1617"/>
              <a:gd name="T107" fmla="*/ 357 h 1623"/>
              <a:gd name="T108" fmla="*/ 676 w 1617"/>
              <a:gd name="T109" fmla="*/ 333 h 1623"/>
              <a:gd name="T110" fmla="*/ 562 w 1617"/>
              <a:gd name="T111" fmla="*/ 412 h 1623"/>
              <a:gd name="T112" fmla="*/ 483 w 1617"/>
              <a:gd name="T113" fmla="*/ 391 h 1623"/>
              <a:gd name="T114" fmla="*/ 462 w 1617"/>
              <a:gd name="T115" fmla="*/ 285 h 1623"/>
              <a:gd name="T116" fmla="*/ 552 w 1617"/>
              <a:gd name="T117" fmla="*/ 193 h 1623"/>
              <a:gd name="T118" fmla="*/ 595 w 1617"/>
              <a:gd name="T119" fmla="*/ 137 h 1623"/>
              <a:gd name="T120" fmla="*/ 658 w 1617"/>
              <a:gd name="T121" fmla="*/ 79 h 1623"/>
              <a:gd name="T122" fmla="*/ 781 w 1617"/>
              <a:gd name="T123" fmla="*/ 47 h 1623"/>
              <a:gd name="T124" fmla="*/ 913 w 1617"/>
              <a:gd name="T125" fmla="*/ 74 h 1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17" h="1623">
                <a:moveTo>
                  <a:pt x="1015" y="98"/>
                </a:moveTo>
                <a:cubicBezTo>
                  <a:pt x="1023" y="96"/>
                  <a:pt x="1034" y="99"/>
                  <a:pt x="1041" y="101"/>
                </a:cubicBezTo>
                <a:cubicBezTo>
                  <a:pt x="1045" y="101"/>
                  <a:pt x="1049" y="101"/>
                  <a:pt x="1053" y="102"/>
                </a:cubicBezTo>
                <a:cubicBezTo>
                  <a:pt x="1053" y="102"/>
                  <a:pt x="1053" y="102"/>
                  <a:pt x="1053" y="103"/>
                </a:cubicBezTo>
                <a:cubicBezTo>
                  <a:pt x="1057" y="103"/>
                  <a:pt x="1060" y="103"/>
                  <a:pt x="1063" y="104"/>
                </a:cubicBezTo>
                <a:cubicBezTo>
                  <a:pt x="1063" y="104"/>
                  <a:pt x="1063" y="104"/>
                  <a:pt x="1063" y="105"/>
                </a:cubicBezTo>
                <a:cubicBezTo>
                  <a:pt x="1065" y="105"/>
                  <a:pt x="1066" y="105"/>
                  <a:pt x="1067" y="105"/>
                </a:cubicBezTo>
                <a:cubicBezTo>
                  <a:pt x="1067" y="105"/>
                  <a:pt x="1067" y="105"/>
                  <a:pt x="1067" y="106"/>
                </a:cubicBezTo>
                <a:cubicBezTo>
                  <a:pt x="1068" y="106"/>
                  <a:pt x="1069" y="106"/>
                  <a:pt x="1070" y="106"/>
                </a:cubicBezTo>
                <a:cubicBezTo>
                  <a:pt x="1070" y="106"/>
                  <a:pt x="1070" y="106"/>
                  <a:pt x="1070" y="107"/>
                </a:cubicBezTo>
                <a:cubicBezTo>
                  <a:pt x="1072" y="107"/>
                  <a:pt x="1074" y="107"/>
                  <a:pt x="1076" y="108"/>
                </a:cubicBezTo>
                <a:cubicBezTo>
                  <a:pt x="1076" y="108"/>
                  <a:pt x="1076" y="108"/>
                  <a:pt x="1076" y="109"/>
                </a:cubicBezTo>
                <a:cubicBezTo>
                  <a:pt x="1077" y="109"/>
                  <a:pt x="1079" y="109"/>
                  <a:pt x="1080" y="110"/>
                </a:cubicBezTo>
                <a:cubicBezTo>
                  <a:pt x="1080" y="110"/>
                  <a:pt x="1080" y="110"/>
                  <a:pt x="1080" y="111"/>
                </a:cubicBezTo>
                <a:cubicBezTo>
                  <a:pt x="1081" y="111"/>
                  <a:pt x="1081" y="111"/>
                  <a:pt x="1082" y="111"/>
                </a:cubicBezTo>
                <a:cubicBezTo>
                  <a:pt x="1084" y="113"/>
                  <a:pt x="1086" y="115"/>
                  <a:pt x="1088" y="118"/>
                </a:cubicBezTo>
                <a:cubicBezTo>
                  <a:pt x="1088" y="118"/>
                  <a:pt x="1088" y="119"/>
                  <a:pt x="1088" y="120"/>
                </a:cubicBezTo>
                <a:cubicBezTo>
                  <a:pt x="1088" y="120"/>
                  <a:pt x="1089" y="120"/>
                  <a:pt x="1089" y="120"/>
                </a:cubicBezTo>
                <a:cubicBezTo>
                  <a:pt x="1089" y="121"/>
                  <a:pt x="1089" y="122"/>
                  <a:pt x="1089" y="124"/>
                </a:cubicBezTo>
                <a:cubicBezTo>
                  <a:pt x="1089" y="124"/>
                  <a:pt x="1090" y="124"/>
                  <a:pt x="1090" y="124"/>
                </a:cubicBezTo>
                <a:cubicBezTo>
                  <a:pt x="1090" y="126"/>
                  <a:pt x="1090" y="129"/>
                  <a:pt x="1090" y="132"/>
                </a:cubicBezTo>
                <a:cubicBezTo>
                  <a:pt x="1092" y="138"/>
                  <a:pt x="1090" y="145"/>
                  <a:pt x="1090" y="152"/>
                </a:cubicBezTo>
                <a:cubicBezTo>
                  <a:pt x="1090" y="163"/>
                  <a:pt x="1090" y="174"/>
                  <a:pt x="1090" y="185"/>
                </a:cubicBezTo>
                <a:cubicBezTo>
                  <a:pt x="1090" y="185"/>
                  <a:pt x="1091" y="185"/>
                  <a:pt x="1091" y="185"/>
                </a:cubicBezTo>
                <a:cubicBezTo>
                  <a:pt x="1091" y="187"/>
                  <a:pt x="1091" y="188"/>
                  <a:pt x="1091" y="189"/>
                </a:cubicBezTo>
                <a:cubicBezTo>
                  <a:pt x="1093" y="190"/>
                  <a:pt x="1093" y="191"/>
                  <a:pt x="1096" y="191"/>
                </a:cubicBezTo>
                <a:cubicBezTo>
                  <a:pt x="1096" y="191"/>
                  <a:pt x="1096" y="191"/>
                  <a:pt x="1096" y="190"/>
                </a:cubicBezTo>
                <a:cubicBezTo>
                  <a:pt x="1096" y="190"/>
                  <a:pt x="1097" y="190"/>
                  <a:pt x="1097" y="190"/>
                </a:cubicBezTo>
                <a:cubicBezTo>
                  <a:pt x="1097" y="190"/>
                  <a:pt x="1098" y="190"/>
                  <a:pt x="1098" y="190"/>
                </a:cubicBezTo>
                <a:cubicBezTo>
                  <a:pt x="1099" y="189"/>
                  <a:pt x="1099" y="188"/>
                  <a:pt x="1100" y="187"/>
                </a:cubicBezTo>
                <a:cubicBezTo>
                  <a:pt x="1100" y="187"/>
                  <a:pt x="1101" y="187"/>
                  <a:pt x="1101" y="187"/>
                </a:cubicBezTo>
                <a:cubicBezTo>
                  <a:pt x="1101" y="187"/>
                  <a:pt x="1101" y="186"/>
                  <a:pt x="1101" y="185"/>
                </a:cubicBezTo>
                <a:cubicBezTo>
                  <a:pt x="1102" y="185"/>
                  <a:pt x="1103" y="184"/>
                  <a:pt x="1104" y="183"/>
                </a:cubicBezTo>
                <a:cubicBezTo>
                  <a:pt x="1105" y="182"/>
                  <a:pt x="1107" y="180"/>
                  <a:pt x="1108" y="178"/>
                </a:cubicBezTo>
                <a:cubicBezTo>
                  <a:pt x="1109" y="178"/>
                  <a:pt x="1109" y="178"/>
                  <a:pt x="1110" y="178"/>
                </a:cubicBezTo>
                <a:cubicBezTo>
                  <a:pt x="1111" y="177"/>
                  <a:pt x="1111" y="176"/>
                  <a:pt x="1112" y="175"/>
                </a:cubicBezTo>
                <a:cubicBezTo>
                  <a:pt x="1113" y="175"/>
                  <a:pt x="1113" y="175"/>
                  <a:pt x="1114" y="175"/>
                </a:cubicBezTo>
                <a:cubicBezTo>
                  <a:pt x="1114" y="175"/>
                  <a:pt x="1114" y="175"/>
                  <a:pt x="1114" y="174"/>
                </a:cubicBezTo>
                <a:cubicBezTo>
                  <a:pt x="1116" y="174"/>
                  <a:pt x="1118" y="173"/>
                  <a:pt x="1120" y="172"/>
                </a:cubicBezTo>
                <a:cubicBezTo>
                  <a:pt x="1120" y="172"/>
                  <a:pt x="1120" y="172"/>
                  <a:pt x="1120" y="171"/>
                </a:cubicBezTo>
                <a:cubicBezTo>
                  <a:pt x="1130" y="169"/>
                  <a:pt x="1140" y="167"/>
                  <a:pt x="1150" y="164"/>
                </a:cubicBezTo>
                <a:cubicBezTo>
                  <a:pt x="1154" y="164"/>
                  <a:pt x="1157" y="164"/>
                  <a:pt x="1161" y="163"/>
                </a:cubicBezTo>
                <a:cubicBezTo>
                  <a:pt x="1161" y="163"/>
                  <a:pt x="1161" y="163"/>
                  <a:pt x="1161" y="162"/>
                </a:cubicBezTo>
                <a:cubicBezTo>
                  <a:pt x="1162" y="162"/>
                  <a:pt x="1163" y="162"/>
                  <a:pt x="1165" y="162"/>
                </a:cubicBezTo>
                <a:cubicBezTo>
                  <a:pt x="1165" y="162"/>
                  <a:pt x="1165" y="162"/>
                  <a:pt x="1165" y="161"/>
                </a:cubicBezTo>
                <a:cubicBezTo>
                  <a:pt x="1166" y="161"/>
                  <a:pt x="1167" y="161"/>
                  <a:pt x="1169" y="161"/>
                </a:cubicBezTo>
                <a:cubicBezTo>
                  <a:pt x="1169" y="161"/>
                  <a:pt x="1169" y="161"/>
                  <a:pt x="1169" y="160"/>
                </a:cubicBezTo>
                <a:cubicBezTo>
                  <a:pt x="1170" y="160"/>
                  <a:pt x="1171" y="160"/>
                  <a:pt x="1172" y="160"/>
                </a:cubicBezTo>
                <a:cubicBezTo>
                  <a:pt x="1172" y="160"/>
                  <a:pt x="1172" y="160"/>
                  <a:pt x="1172" y="159"/>
                </a:cubicBezTo>
                <a:cubicBezTo>
                  <a:pt x="1173" y="159"/>
                  <a:pt x="1174" y="159"/>
                  <a:pt x="1175" y="159"/>
                </a:cubicBezTo>
                <a:cubicBezTo>
                  <a:pt x="1175" y="159"/>
                  <a:pt x="1175" y="159"/>
                  <a:pt x="1175" y="159"/>
                </a:cubicBezTo>
                <a:cubicBezTo>
                  <a:pt x="1176" y="158"/>
                  <a:pt x="1177" y="158"/>
                  <a:pt x="1179" y="158"/>
                </a:cubicBezTo>
                <a:cubicBezTo>
                  <a:pt x="1179" y="157"/>
                  <a:pt x="1179" y="157"/>
                  <a:pt x="1179" y="157"/>
                </a:cubicBezTo>
                <a:cubicBezTo>
                  <a:pt x="1182" y="155"/>
                  <a:pt x="1185" y="155"/>
                  <a:pt x="1188" y="154"/>
                </a:cubicBezTo>
                <a:cubicBezTo>
                  <a:pt x="1188" y="153"/>
                  <a:pt x="1188" y="152"/>
                  <a:pt x="1189" y="152"/>
                </a:cubicBezTo>
                <a:cubicBezTo>
                  <a:pt x="1190" y="151"/>
                  <a:pt x="1191" y="151"/>
                  <a:pt x="1193" y="151"/>
                </a:cubicBezTo>
                <a:cubicBezTo>
                  <a:pt x="1193" y="150"/>
                  <a:pt x="1193" y="150"/>
                  <a:pt x="1193" y="150"/>
                </a:cubicBezTo>
                <a:cubicBezTo>
                  <a:pt x="1194" y="149"/>
                  <a:pt x="1195" y="149"/>
                  <a:pt x="1196" y="149"/>
                </a:cubicBezTo>
                <a:cubicBezTo>
                  <a:pt x="1196" y="148"/>
                  <a:pt x="1196" y="147"/>
                  <a:pt x="1197" y="147"/>
                </a:cubicBezTo>
                <a:cubicBezTo>
                  <a:pt x="1197" y="147"/>
                  <a:pt x="1198" y="147"/>
                  <a:pt x="1199" y="147"/>
                </a:cubicBezTo>
                <a:cubicBezTo>
                  <a:pt x="1199" y="146"/>
                  <a:pt x="1200" y="145"/>
                  <a:pt x="1201" y="144"/>
                </a:cubicBezTo>
                <a:cubicBezTo>
                  <a:pt x="1201" y="144"/>
                  <a:pt x="1202" y="144"/>
                  <a:pt x="1203" y="144"/>
                </a:cubicBezTo>
                <a:cubicBezTo>
                  <a:pt x="1206" y="140"/>
                  <a:pt x="1210" y="136"/>
                  <a:pt x="1214" y="132"/>
                </a:cubicBezTo>
                <a:cubicBezTo>
                  <a:pt x="1214" y="131"/>
                  <a:pt x="1214" y="130"/>
                  <a:pt x="1214" y="130"/>
                </a:cubicBezTo>
                <a:cubicBezTo>
                  <a:pt x="1214" y="130"/>
                  <a:pt x="1214" y="130"/>
                  <a:pt x="1215" y="130"/>
                </a:cubicBezTo>
                <a:cubicBezTo>
                  <a:pt x="1215" y="129"/>
                  <a:pt x="1215" y="128"/>
                  <a:pt x="1215" y="128"/>
                </a:cubicBezTo>
                <a:cubicBezTo>
                  <a:pt x="1215" y="128"/>
                  <a:pt x="1215" y="128"/>
                  <a:pt x="1216" y="128"/>
                </a:cubicBezTo>
                <a:cubicBezTo>
                  <a:pt x="1216" y="127"/>
                  <a:pt x="1216" y="126"/>
                  <a:pt x="1216" y="126"/>
                </a:cubicBezTo>
                <a:cubicBezTo>
                  <a:pt x="1218" y="123"/>
                  <a:pt x="1220" y="120"/>
                  <a:pt x="1222" y="118"/>
                </a:cubicBezTo>
                <a:cubicBezTo>
                  <a:pt x="1223" y="118"/>
                  <a:pt x="1224" y="118"/>
                  <a:pt x="1226" y="118"/>
                </a:cubicBezTo>
                <a:cubicBezTo>
                  <a:pt x="1226" y="118"/>
                  <a:pt x="1226" y="118"/>
                  <a:pt x="1226" y="119"/>
                </a:cubicBezTo>
                <a:cubicBezTo>
                  <a:pt x="1226" y="119"/>
                  <a:pt x="1226" y="119"/>
                  <a:pt x="1227" y="119"/>
                </a:cubicBezTo>
                <a:cubicBezTo>
                  <a:pt x="1227" y="126"/>
                  <a:pt x="1228" y="135"/>
                  <a:pt x="1226" y="142"/>
                </a:cubicBezTo>
                <a:cubicBezTo>
                  <a:pt x="1225" y="142"/>
                  <a:pt x="1225" y="142"/>
                  <a:pt x="1225" y="142"/>
                </a:cubicBezTo>
                <a:cubicBezTo>
                  <a:pt x="1225" y="143"/>
                  <a:pt x="1225" y="144"/>
                  <a:pt x="1225" y="145"/>
                </a:cubicBezTo>
                <a:cubicBezTo>
                  <a:pt x="1224" y="145"/>
                  <a:pt x="1223" y="145"/>
                  <a:pt x="1223" y="146"/>
                </a:cubicBezTo>
                <a:cubicBezTo>
                  <a:pt x="1223" y="146"/>
                  <a:pt x="1223" y="147"/>
                  <a:pt x="1223" y="148"/>
                </a:cubicBezTo>
                <a:cubicBezTo>
                  <a:pt x="1222" y="148"/>
                  <a:pt x="1222" y="148"/>
                  <a:pt x="1222" y="148"/>
                </a:cubicBezTo>
                <a:cubicBezTo>
                  <a:pt x="1221" y="149"/>
                  <a:pt x="1221" y="150"/>
                  <a:pt x="1221" y="152"/>
                </a:cubicBezTo>
                <a:cubicBezTo>
                  <a:pt x="1220" y="152"/>
                  <a:pt x="1219" y="152"/>
                  <a:pt x="1219" y="153"/>
                </a:cubicBezTo>
                <a:cubicBezTo>
                  <a:pt x="1219" y="153"/>
                  <a:pt x="1219" y="154"/>
                  <a:pt x="1219" y="155"/>
                </a:cubicBezTo>
                <a:cubicBezTo>
                  <a:pt x="1218" y="155"/>
                  <a:pt x="1217" y="156"/>
                  <a:pt x="1216" y="157"/>
                </a:cubicBezTo>
                <a:cubicBezTo>
                  <a:pt x="1216" y="157"/>
                  <a:pt x="1216" y="158"/>
                  <a:pt x="1216" y="159"/>
                </a:cubicBezTo>
                <a:cubicBezTo>
                  <a:pt x="1215" y="159"/>
                  <a:pt x="1214" y="159"/>
                  <a:pt x="1214" y="159"/>
                </a:cubicBezTo>
                <a:cubicBezTo>
                  <a:pt x="1214" y="160"/>
                  <a:pt x="1214" y="161"/>
                  <a:pt x="1214" y="161"/>
                </a:cubicBezTo>
                <a:cubicBezTo>
                  <a:pt x="1213" y="162"/>
                  <a:pt x="1212" y="163"/>
                  <a:pt x="1211" y="163"/>
                </a:cubicBezTo>
                <a:cubicBezTo>
                  <a:pt x="1211" y="164"/>
                  <a:pt x="1211" y="165"/>
                  <a:pt x="1211" y="165"/>
                </a:cubicBezTo>
                <a:cubicBezTo>
                  <a:pt x="1210" y="166"/>
                  <a:pt x="1209" y="167"/>
                  <a:pt x="1208" y="167"/>
                </a:cubicBezTo>
                <a:cubicBezTo>
                  <a:pt x="1208" y="168"/>
                  <a:pt x="1208" y="169"/>
                  <a:pt x="1208" y="169"/>
                </a:cubicBezTo>
                <a:cubicBezTo>
                  <a:pt x="1207" y="170"/>
                  <a:pt x="1206" y="170"/>
                  <a:pt x="1206" y="170"/>
                </a:cubicBezTo>
                <a:cubicBezTo>
                  <a:pt x="1203" y="174"/>
                  <a:pt x="1202" y="178"/>
                  <a:pt x="1202" y="183"/>
                </a:cubicBezTo>
                <a:cubicBezTo>
                  <a:pt x="1203" y="184"/>
                  <a:pt x="1204" y="184"/>
                  <a:pt x="1205" y="184"/>
                </a:cubicBezTo>
                <a:cubicBezTo>
                  <a:pt x="1207" y="186"/>
                  <a:pt x="1223" y="185"/>
                  <a:pt x="1226" y="184"/>
                </a:cubicBezTo>
                <a:cubicBezTo>
                  <a:pt x="1226" y="184"/>
                  <a:pt x="1226" y="184"/>
                  <a:pt x="1226" y="183"/>
                </a:cubicBezTo>
                <a:cubicBezTo>
                  <a:pt x="1227" y="183"/>
                  <a:pt x="1229" y="183"/>
                  <a:pt x="1231" y="182"/>
                </a:cubicBezTo>
                <a:cubicBezTo>
                  <a:pt x="1231" y="182"/>
                  <a:pt x="1231" y="182"/>
                  <a:pt x="1231" y="181"/>
                </a:cubicBezTo>
                <a:cubicBezTo>
                  <a:pt x="1231" y="181"/>
                  <a:pt x="1232" y="181"/>
                  <a:pt x="1233" y="181"/>
                </a:cubicBezTo>
                <a:cubicBezTo>
                  <a:pt x="1233" y="181"/>
                  <a:pt x="1233" y="180"/>
                  <a:pt x="1233" y="179"/>
                </a:cubicBezTo>
                <a:cubicBezTo>
                  <a:pt x="1234" y="179"/>
                  <a:pt x="1235" y="179"/>
                  <a:pt x="1235" y="179"/>
                </a:cubicBezTo>
                <a:cubicBezTo>
                  <a:pt x="1236" y="179"/>
                  <a:pt x="1236" y="178"/>
                  <a:pt x="1236" y="177"/>
                </a:cubicBezTo>
                <a:cubicBezTo>
                  <a:pt x="1237" y="177"/>
                  <a:pt x="1238" y="177"/>
                  <a:pt x="1238" y="177"/>
                </a:cubicBezTo>
                <a:cubicBezTo>
                  <a:pt x="1239" y="177"/>
                  <a:pt x="1239" y="176"/>
                  <a:pt x="1239" y="175"/>
                </a:cubicBezTo>
                <a:cubicBezTo>
                  <a:pt x="1241" y="174"/>
                  <a:pt x="1242" y="173"/>
                  <a:pt x="1243" y="172"/>
                </a:cubicBezTo>
                <a:cubicBezTo>
                  <a:pt x="1243" y="172"/>
                  <a:pt x="1243" y="171"/>
                  <a:pt x="1243" y="170"/>
                </a:cubicBezTo>
                <a:cubicBezTo>
                  <a:pt x="1244" y="170"/>
                  <a:pt x="1245" y="170"/>
                  <a:pt x="1245" y="169"/>
                </a:cubicBezTo>
                <a:cubicBezTo>
                  <a:pt x="1245" y="169"/>
                  <a:pt x="1245" y="168"/>
                  <a:pt x="1245" y="167"/>
                </a:cubicBezTo>
                <a:cubicBezTo>
                  <a:pt x="1246" y="167"/>
                  <a:pt x="1246" y="167"/>
                  <a:pt x="1246" y="167"/>
                </a:cubicBezTo>
                <a:cubicBezTo>
                  <a:pt x="1246" y="167"/>
                  <a:pt x="1246" y="166"/>
                  <a:pt x="1246" y="165"/>
                </a:cubicBezTo>
                <a:cubicBezTo>
                  <a:pt x="1247" y="165"/>
                  <a:pt x="1247" y="165"/>
                  <a:pt x="1247" y="165"/>
                </a:cubicBezTo>
                <a:cubicBezTo>
                  <a:pt x="1247" y="165"/>
                  <a:pt x="1247" y="164"/>
                  <a:pt x="1247" y="163"/>
                </a:cubicBezTo>
                <a:cubicBezTo>
                  <a:pt x="1248" y="163"/>
                  <a:pt x="1248" y="163"/>
                  <a:pt x="1248" y="163"/>
                </a:cubicBezTo>
                <a:cubicBezTo>
                  <a:pt x="1248" y="163"/>
                  <a:pt x="1248" y="162"/>
                  <a:pt x="1248" y="161"/>
                </a:cubicBezTo>
                <a:cubicBezTo>
                  <a:pt x="1249" y="161"/>
                  <a:pt x="1249" y="161"/>
                  <a:pt x="1249" y="161"/>
                </a:cubicBezTo>
                <a:cubicBezTo>
                  <a:pt x="1250" y="160"/>
                  <a:pt x="1250" y="159"/>
                  <a:pt x="1250" y="158"/>
                </a:cubicBezTo>
                <a:cubicBezTo>
                  <a:pt x="1251" y="158"/>
                  <a:pt x="1251" y="158"/>
                  <a:pt x="1251" y="158"/>
                </a:cubicBezTo>
                <a:cubicBezTo>
                  <a:pt x="1252" y="157"/>
                  <a:pt x="1252" y="155"/>
                  <a:pt x="1252" y="155"/>
                </a:cubicBezTo>
                <a:cubicBezTo>
                  <a:pt x="1253" y="154"/>
                  <a:pt x="1254" y="154"/>
                  <a:pt x="1254" y="154"/>
                </a:cubicBezTo>
                <a:cubicBezTo>
                  <a:pt x="1254" y="153"/>
                  <a:pt x="1254" y="152"/>
                  <a:pt x="1254" y="152"/>
                </a:cubicBezTo>
                <a:cubicBezTo>
                  <a:pt x="1257" y="150"/>
                  <a:pt x="1259" y="148"/>
                  <a:pt x="1261" y="147"/>
                </a:cubicBezTo>
                <a:cubicBezTo>
                  <a:pt x="1267" y="146"/>
                  <a:pt x="1275" y="145"/>
                  <a:pt x="1280" y="147"/>
                </a:cubicBezTo>
                <a:cubicBezTo>
                  <a:pt x="1276" y="155"/>
                  <a:pt x="1272" y="162"/>
                  <a:pt x="1267" y="170"/>
                </a:cubicBezTo>
                <a:cubicBezTo>
                  <a:pt x="1267" y="171"/>
                  <a:pt x="1267" y="172"/>
                  <a:pt x="1267" y="173"/>
                </a:cubicBezTo>
                <a:cubicBezTo>
                  <a:pt x="1267" y="173"/>
                  <a:pt x="1267" y="173"/>
                  <a:pt x="1266" y="173"/>
                </a:cubicBezTo>
                <a:cubicBezTo>
                  <a:pt x="1266" y="174"/>
                  <a:pt x="1266" y="175"/>
                  <a:pt x="1266" y="175"/>
                </a:cubicBezTo>
                <a:cubicBezTo>
                  <a:pt x="1266" y="175"/>
                  <a:pt x="1266" y="175"/>
                  <a:pt x="1265" y="175"/>
                </a:cubicBezTo>
                <a:cubicBezTo>
                  <a:pt x="1265" y="177"/>
                  <a:pt x="1265" y="178"/>
                  <a:pt x="1265" y="179"/>
                </a:cubicBezTo>
                <a:cubicBezTo>
                  <a:pt x="1265" y="179"/>
                  <a:pt x="1265" y="179"/>
                  <a:pt x="1264" y="179"/>
                </a:cubicBezTo>
                <a:cubicBezTo>
                  <a:pt x="1264" y="181"/>
                  <a:pt x="1264" y="182"/>
                  <a:pt x="1264" y="183"/>
                </a:cubicBezTo>
                <a:cubicBezTo>
                  <a:pt x="1264" y="183"/>
                  <a:pt x="1264" y="183"/>
                  <a:pt x="1263" y="183"/>
                </a:cubicBezTo>
                <a:cubicBezTo>
                  <a:pt x="1263" y="186"/>
                  <a:pt x="1263" y="188"/>
                  <a:pt x="1263" y="190"/>
                </a:cubicBezTo>
                <a:cubicBezTo>
                  <a:pt x="1263" y="190"/>
                  <a:pt x="1263" y="190"/>
                  <a:pt x="1262" y="190"/>
                </a:cubicBezTo>
                <a:cubicBezTo>
                  <a:pt x="1261" y="194"/>
                  <a:pt x="1263" y="199"/>
                  <a:pt x="1263" y="200"/>
                </a:cubicBezTo>
                <a:cubicBezTo>
                  <a:pt x="1264" y="209"/>
                  <a:pt x="1265" y="218"/>
                  <a:pt x="1265" y="226"/>
                </a:cubicBezTo>
                <a:cubicBezTo>
                  <a:pt x="1265" y="226"/>
                  <a:pt x="1265" y="226"/>
                  <a:pt x="1264" y="226"/>
                </a:cubicBezTo>
                <a:cubicBezTo>
                  <a:pt x="1263" y="229"/>
                  <a:pt x="1262" y="232"/>
                  <a:pt x="1261" y="235"/>
                </a:cubicBezTo>
                <a:cubicBezTo>
                  <a:pt x="1261" y="236"/>
                  <a:pt x="1260" y="236"/>
                  <a:pt x="1259" y="236"/>
                </a:cubicBezTo>
                <a:cubicBezTo>
                  <a:pt x="1259" y="237"/>
                  <a:pt x="1259" y="237"/>
                  <a:pt x="1259" y="238"/>
                </a:cubicBezTo>
                <a:cubicBezTo>
                  <a:pt x="1259" y="238"/>
                  <a:pt x="1258" y="239"/>
                  <a:pt x="1257" y="239"/>
                </a:cubicBezTo>
                <a:cubicBezTo>
                  <a:pt x="1257" y="240"/>
                  <a:pt x="1257" y="240"/>
                  <a:pt x="1257" y="241"/>
                </a:cubicBezTo>
                <a:cubicBezTo>
                  <a:pt x="1257" y="241"/>
                  <a:pt x="1256" y="242"/>
                  <a:pt x="1255" y="242"/>
                </a:cubicBezTo>
                <a:cubicBezTo>
                  <a:pt x="1255" y="243"/>
                  <a:pt x="1255" y="245"/>
                  <a:pt x="1254" y="246"/>
                </a:cubicBezTo>
                <a:cubicBezTo>
                  <a:pt x="1254" y="246"/>
                  <a:pt x="1253" y="247"/>
                  <a:pt x="1252" y="247"/>
                </a:cubicBezTo>
                <a:cubicBezTo>
                  <a:pt x="1252" y="248"/>
                  <a:pt x="1252" y="248"/>
                  <a:pt x="1252" y="249"/>
                </a:cubicBezTo>
                <a:cubicBezTo>
                  <a:pt x="1252" y="249"/>
                  <a:pt x="1251" y="250"/>
                  <a:pt x="1250" y="250"/>
                </a:cubicBezTo>
                <a:cubicBezTo>
                  <a:pt x="1250" y="251"/>
                  <a:pt x="1250" y="251"/>
                  <a:pt x="1250" y="252"/>
                </a:cubicBezTo>
                <a:cubicBezTo>
                  <a:pt x="1250" y="252"/>
                  <a:pt x="1250" y="252"/>
                  <a:pt x="1249" y="252"/>
                </a:cubicBezTo>
                <a:cubicBezTo>
                  <a:pt x="1249" y="253"/>
                  <a:pt x="1249" y="253"/>
                  <a:pt x="1249" y="254"/>
                </a:cubicBezTo>
                <a:cubicBezTo>
                  <a:pt x="1249" y="254"/>
                  <a:pt x="1249" y="254"/>
                  <a:pt x="1248" y="254"/>
                </a:cubicBezTo>
                <a:cubicBezTo>
                  <a:pt x="1248" y="255"/>
                  <a:pt x="1248" y="255"/>
                  <a:pt x="1248" y="256"/>
                </a:cubicBezTo>
                <a:cubicBezTo>
                  <a:pt x="1248" y="256"/>
                  <a:pt x="1248" y="256"/>
                  <a:pt x="1247" y="256"/>
                </a:cubicBezTo>
                <a:cubicBezTo>
                  <a:pt x="1247" y="258"/>
                  <a:pt x="1246" y="260"/>
                  <a:pt x="1245" y="262"/>
                </a:cubicBezTo>
                <a:cubicBezTo>
                  <a:pt x="1245" y="262"/>
                  <a:pt x="1245" y="262"/>
                  <a:pt x="1244" y="262"/>
                </a:cubicBezTo>
                <a:cubicBezTo>
                  <a:pt x="1244" y="264"/>
                  <a:pt x="1244" y="266"/>
                  <a:pt x="1243" y="268"/>
                </a:cubicBezTo>
                <a:cubicBezTo>
                  <a:pt x="1243" y="268"/>
                  <a:pt x="1243" y="268"/>
                  <a:pt x="1242" y="268"/>
                </a:cubicBezTo>
                <a:cubicBezTo>
                  <a:pt x="1242" y="269"/>
                  <a:pt x="1242" y="271"/>
                  <a:pt x="1242" y="272"/>
                </a:cubicBezTo>
                <a:cubicBezTo>
                  <a:pt x="1242" y="272"/>
                  <a:pt x="1242" y="272"/>
                  <a:pt x="1241" y="272"/>
                </a:cubicBezTo>
                <a:cubicBezTo>
                  <a:pt x="1241" y="275"/>
                  <a:pt x="1241" y="279"/>
                  <a:pt x="1241" y="282"/>
                </a:cubicBezTo>
                <a:cubicBezTo>
                  <a:pt x="1241" y="282"/>
                  <a:pt x="1240" y="282"/>
                  <a:pt x="1240" y="284"/>
                </a:cubicBezTo>
                <a:cubicBezTo>
                  <a:pt x="1241" y="284"/>
                  <a:pt x="1241" y="284"/>
                  <a:pt x="1241" y="284"/>
                </a:cubicBezTo>
                <a:cubicBezTo>
                  <a:pt x="1243" y="290"/>
                  <a:pt x="1241" y="295"/>
                  <a:pt x="1243" y="300"/>
                </a:cubicBezTo>
                <a:cubicBezTo>
                  <a:pt x="1244" y="300"/>
                  <a:pt x="1244" y="300"/>
                  <a:pt x="1244" y="300"/>
                </a:cubicBezTo>
                <a:cubicBezTo>
                  <a:pt x="1245" y="302"/>
                  <a:pt x="1246" y="304"/>
                  <a:pt x="1246" y="306"/>
                </a:cubicBezTo>
                <a:cubicBezTo>
                  <a:pt x="1247" y="306"/>
                  <a:pt x="1247" y="306"/>
                  <a:pt x="1247" y="306"/>
                </a:cubicBezTo>
                <a:cubicBezTo>
                  <a:pt x="1247" y="307"/>
                  <a:pt x="1247" y="307"/>
                  <a:pt x="1247" y="308"/>
                </a:cubicBezTo>
                <a:cubicBezTo>
                  <a:pt x="1248" y="308"/>
                  <a:pt x="1248" y="308"/>
                  <a:pt x="1248" y="308"/>
                </a:cubicBezTo>
                <a:cubicBezTo>
                  <a:pt x="1249" y="309"/>
                  <a:pt x="1249" y="311"/>
                  <a:pt x="1249" y="312"/>
                </a:cubicBezTo>
                <a:cubicBezTo>
                  <a:pt x="1250" y="312"/>
                  <a:pt x="1251" y="313"/>
                  <a:pt x="1251" y="313"/>
                </a:cubicBezTo>
                <a:cubicBezTo>
                  <a:pt x="1252" y="314"/>
                  <a:pt x="1252" y="316"/>
                  <a:pt x="1252" y="317"/>
                </a:cubicBezTo>
                <a:cubicBezTo>
                  <a:pt x="1253" y="318"/>
                  <a:pt x="1254" y="318"/>
                  <a:pt x="1255" y="319"/>
                </a:cubicBezTo>
                <a:cubicBezTo>
                  <a:pt x="1255" y="319"/>
                  <a:pt x="1255" y="320"/>
                  <a:pt x="1255" y="321"/>
                </a:cubicBezTo>
                <a:cubicBezTo>
                  <a:pt x="1256" y="321"/>
                  <a:pt x="1257" y="321"/>
                  <a:pt x="1257" y="322"/>
                </a:cubicBezTo>
                <a:cubicBezTo>
                  <a:pt x="1257" y="322"/>
                  <a:pt x="1257" y="323"/>
                  <a:pt x="1257" y="324"/>
                </a:cubicBezTo>
                <a:cubicBezTo>
                  <a:pt x="1258" y="324"/>
                  <a:pt x="1259" y="324"/>
                  <a:pt x="1259" y="325"/>
                </a:cubicBezTo>
                <a:cubicBezTo>
                  <a:pt x="1259" y="325"/>
                  <a:pt x="1259" y="325"/>
                  <a:pt x="1259" y="326"/>
                </a:cubicBezTo>
                <a:cubicBezTo>
                  <a:pt x="1260" y="326"/>
                  <a:pt x="1261" y="326"/>
                  <a:pt x="1261" y="327"/>
                </a:cubicBezTo>
                <a:cubicBezTo>
                  <a:pt x="1261" y="327"/>
                  <a:pt x="1261" y="328"/>
                  <a:pt x="1261" y="329"/>
                </a:cubicBezTo>
                <a:cubicBezTo>
                  <a:pt x="1263" y="330"/>
                  <a:pt x="1264" y="331"/>
                  <a:pt x="1265" y="332"/>
                </a:cubicBezTo>
                <a:cubicBezTo>
                  <a:pt x="1265" y="332"/>
                  <a:pt x="1265" y="333"/>
                  <a:pt x="1265" y="334"/>
                </a:cubicBezTo>
                <a:cubicBezTo>
                  <a:pt x="1268" y="336"/>
                  <a:pt x="1270" y="338"/>
                  <a:pt x="1272" y="340"/>
                </a:cubicBezTo>
                <a:cubicBezTo>
                  <a:pt x="1272" y="340"/>
                  <a:pt x="1272" y="341"/>
                  <a:pt x="1272" y="342"/>
                </a:cubicBezTo>
                <a:cubicBezTo>
                  <a:pt x="1275" y="344"/>
                  <a:pt x="1277" y="346"/>
                  <a:pt x="1279" y="348"/>
                </a:cubicBezTo>
                <a:cubicBezTo>
                  <a:pt x="1279" y="348"/>
                  <a:pt x="1279" y="349"/>
                  <a:pt x="1279" y="350"/>
                </a:cubicBezTo>
                <a:cubicBezTo>
                  <a:pt x="1281" y="351"/>
                  <a:pt x="1282" y="352"/>
                  <a:pt x="1283" y="353"/>
                </a:cubicBezTo>
                <a:cubicBezTo>
                  <a:pt x="1283" y="353"/>
                  <a:pt x="1283" y="354"/>
                  <a:pt x="1283" y="355"/>
                </a:cubicBezTo>
                <a:cubicBezTo>
                  <a:pt x="1284" y="355"/>
                  <a:pt x="1285" y="356"/>
                  <a:pt x="1286" y="357"/>
                </a:cubicBezTo>
                <a:cubicBezTo>
                  <a:pt x="1286" y="357"/>
                  <a:pt x="1286" y="358"/>
                  <a:pt x="1286" y="359"/>
                </a:cubicBezTo>
                <a:cubicBezTo>
                  <a:pt x="1287" y="359"/>
                  <a:pt x="1288" y="360"/>
                  <a:pt x="1289" y="361"/>
                </a:cubicBezTo>
                <a:cubicBezTo>
                  <a:pt x="1289" y="361"/>
                  <a:pt x="1289" y="362"/>
                  <a:pt x="1289" y="363"/>
                </a:cubicBezTo>
                <a:cubicBezTo>
                  <a:pt x="1290" y="363"/>
                  <a:pt x="1290" y="363"/>
                  <a:pt x="1290" y="363"/>
                </a:cubicBezTo>
                <a:cubicBezTo>
                  <a:pt x="1291" y="364"/>
                  <a:pt x="1291" y="365"/>
                  <a:pt x="1291" y="367"/>
                </a:cubicBezTo>
                <a:cubicBezTo>
                  <a:pt x="1292" y="367"/>
                  <a:pt x="1292" y="367"/>
                  <a:pt x="1292" y="367"/>
                </a:cubicBezTo>
                <a:cubicBezTo>
                  <a:pt x="1292" y="368"/>
                  <a:pt x="1292" y="369"/>
                  <a:pt x="1292" y="370"/>
                </a:cubicBezTo>
                <a:cubicBezTo>
                  <a:pt x="1293" y="370"/>
                  <a:pt x="1293" y="370"/>
                  <a:pt x="1293" y="370"/>
                </a:cubicBezTo>
                <a:cubicBezTo>
                  <a:pt x="1293" y="371"/>
                  <a:pt x="1293" y="372"/>
                  <a:pt x="1293" y="373"/>
                </a:cubicBezTo>
                <a:cubicBezTo>
                  <a:pt x="1294" y="373"/>
                  <a:pt x="1294" y="373"/>
                  <a:pt x="1294" y="373"/>
                </a:cubicBezTo>
                <a:cubicBezTo>
                  <a:pt x="1296" y="377"/>
                  <a:pt x="1293" y="383"/>
                  <a:pt x="1292" y="386"/>
                </a:cubicBezTo>
                <a:cubicBezTo>
                  <a:pt x="1292" y="387"/>
                  <a:pt x="1292" y="388"/>
                  <a:pt x="1292" y="389"/>
                </a:cubicBezTo>
                <a:cubicBezTo>
                  <a:pt x="1292" y="389"/>
                  <a:pt x="1292" y="389"/>
                  <a:pt x="1291" y="389"/>
                </a:cubicBezTo>
                <a:cubicBezTo>
                  <a:pt x="1291" y="389"/>
                  <a:pt x="1291" y="390"/>
                  <a:pt x="1291" y="391"/>
                </a:cubicBezTo>
                <a:cubicBezTo>
                  <a:pt x="1291" y="391"/>
                  <a:pt x="1291" y="391"/>
                  <a:pt x="1290" y="391"/>
                </a:cubicBezTo>
                <a:cubicBezTo>
                  <a:pt x="1290" y="393"/>
                  <a:pt x="1289" y="395"/>
                  <a:pt x="1288" y="396"/>
                </a:cubicBezTo>
                <a:cubicBezTo>
                  <a:pt x="1288" y="397"/>
                  <a:pt x="1287" y="397"/>
                  <a:pt x="1286" y="397"/>
                </a:cubicBezTo>
                <a:cubicBezTo>
                  <a:pt x="1286" y="399"/>
                  <a:pt x="1286" y="400"/>
                  <a:pt x="1285" y="401"/>
                </a:cubicBezTo>
                <a:cubicBezTo>
                  <a:pt x="1285" y="402"/>
                  <a:pt x="1284" y="402"/>
                  <a:pt x="1283" y="402"/>
                </a:cubicBezTo>
                <a:cubicBezTo>
                  <a:pt x="1283" y="403"/>
                  <a:pt x="1283" y="404"/>
                  <a:pt x="1283" y="404"/>
                </a:cubicBezTo>
                <a:cubicBezTo>
                  <a:pt x="1283" y="404"/>
                  <a:pt x="1283" y="404"/>
                  <a:pt x="1282" y="404"/>
                </a:cubicBezTo>
                <a:cubicBezTo>
                  <a:pt x="1282" y="406"/>
                  <a:pt x="1281" y="408"/>
                  <a:pt x="1280" y="410"/>
                </a:cubicBezTo>
                <a:cubicBezTo>
                  <a:pt x="1280" y="410"/>
                  <a:pt x="1280" y="410"/>
                  <a:pt x="1279" y="410"/>
                </a:cubicBezTo>
                <a:cubicBezTo>
                  <a:pt x="1279" y="412"/>
                  <a:pt x="1279" y="414"/>
                  <a:pt x="1278" y="416"/>
                </a:cubicBezTo>
                <a:cubicBezTo>
                  <a:pt x="1278" y="416"/>
                  <a:pt x="1278" y="416"/>
                  <a:pt x="1277" y="416"/>
                </a:cubicBezTo>
                <a:cubicBezTo>
                  <a:pt x="1275" y="424"/>
                  <a:pt x="1280" y="440"/>
                  <a:pt x="1281" y="444"/>
                </a:cubicBezTo>
                <a:cubicBezTo>
                  <a:pt x="1281" y="445"/>
                  <a:pt x="1281" y="446"/>
                  <a:pt x="1281" y="447"/>
                </a:cubicBezTo>
                <a:cubicBezTo>
                  <a:pt x="1282" y="447"/>
                  <a:pt x="1282" y="447"/>
                  <a:pt x="1282" y="447"/>
                </a:cubicBezTo>
                <a:cubicBezTo>
                  <a:pt x="1283" y="450"/>
                  <a:pt x="1283" y="452"/>
                  <a:pt x="1283" y="454"/>
                </a:cubicBezTo>
                <a:cubicBezTo>
                  <a:pt x="1284" y="454"/>
                  <a:pt x="1284" y="454"/>
                  <a:pt x="1284" y="454"/>
                </a:cubicBezTo>
                <a:cubicBezTo>
                  <a:pt x="1285" y="458"/>
                  <a:pt x="1286" y="462"/>
                  <a:pt x="1286" y="466"/>
                </a:cubicBezTo>
                <a:cubicBezTo>
                  <a:pt x="1286" y="466"/>
                  <a:pt x="1286" y="466"/>
                  <a:pt x="1285" y="466"/>
                </a:cubicBezTo>
                <a:cubicBezTo>
                  <a:pt x="1285" y="468"/>
                  <a:pt x="1285" y="470"/>
                  <a:pt x="1284" y="472"/>
                </a:cubicBezTo>
                <a:cubicBezTo>
                  <a:pt x="1281" y="477"/>
                  <a:pt x="1268" y="477"/>
                  <a:pt x="1261" y="479"/>
                </a:cubicBezTo>
                <a:cubicBezTo>
                  <a:pt x="1257" y="479"/>
                  <a:pt x="1253" y="479"/>
                  <a:pt x="1249" y="479"/>
                </a:cubicBezTo>
                <a:cubicBezTo>
                  <a:pt x="1249" y="479"/>
                  <a:pt x="1249" y="480"/>
                  <a:pt x="1249" y="480"/>
                </a:cubicBezTo>
                <a:cubicBezTo>
                  <a:pt x="1246" y="480"/>
                  <a:pt x="1243" y="480"/>
                  <a:pt x="1239" y="480"/>
                </a:cubicBezTo>
                <a:cubicBezTo>
                  <a:pt x="1239" y="480"/>
                  <a:pt x="1239" y="481"/>
                  <a:pt x="1239" y="481"/>
                </a:cubicBezTo>
                <a:cubicBezTo>
                  <a:pt x="1236" y="481"/>
                  <a:pt x="1232" y="482"/>
                  <a:pt x="1229" y="482"/>
                </a:cubicBezTo>
                <a:cubicBezTo>
                  <a:pt x="1229" y="482"/>
                  <a:pt x="1229" y="483"/>
                  <a:pt x="1229" y="483"/>
                </a:cubicBezTo>
                <a:cubicBezTo>
                  <a:pt x="1227" y="483"/>
                  <a:pt x="1226" y="484"/>
                  <a:pt x="1225" y="484"/>
                </a:cubicBezTo>
                <a:cubicBezTo>
                  <a:pt x="1224" y="486"/>
                  <a:pt x="1224" y="487"/>
                  <a:pt x="1224" y="490"/>
                </a:cubicBezTo>
                <a:cubicBezTo>
                  <a:pt x="1226" y="492"/>
                  <a:pt x="1226" y="494"/>
                  <a:pt x="1228" y="496"/>
                </a:cubicBezTo>
                <a:cubicBezTo>
                  <a:pt x="1228" y="496"/>
                  <a:pt x="1229" y="497"/>
                  <a:pt x="1230" y="497"/>
                </a:cubicBezTo>
                <a:cubicBezTo>
                  <a:pt x="1230" y="498"/>
                  <a:pt x="1230" y="498"/>
                  <a:pt x="1230" y="499"/>
                </a:cubicBezTo>
                <a:cubicBezTo>
                  <a:pt x="1231" y="500"/>
                  <a:pt x="1232" y="500"/>
                  <a:pt x="1233" y="501"/>
                </a:cubicBezTo>
                <a:cubicBezTo>
                  <a:pt x="1233" y="502"/>
                  <a:pt x="1233" y="502"/>
                  <a:pt x="1233" y="503"/>
                </a:cubicBezTo>
                <a:cubicBezTo>
                  <a:pt x="1233" y="503"/>
                  <a:pt x="1234" y="504"/>
                  <a:pt x="1234" y="504"/>
                </a:cubicBezTo>
                <a:cubicBezTo>
                  <a:pt x="1234" y="505"/>
                  <a:pt x="1234" y="505"/>
                  <a:pt x="1234" y="506"/>
                </a:cubicBezTo>
                <a:cubicBezTo>
                  <a:pt x="1235" y="506"/>
                  <a:pt x="1235" y="506"/>
                  <a:pt x="1235" y="506"/>
                </a:cubicBezTo>
                <a:cubicBezTo>
                  <a:pt x="1236" y="508"/>
                  <a:pt x="1237" y="510"/>
                  <a:pt x="1237" y="512"/>
                </a:cubicBezTo>
                <a:cubicBezTo>
                  <a:pt x="1238" y="512"/>
                  <a:pt x="1238" y="512"/>
                  <a:pt x="1238" y="512"/>
                </a:cubicBezTo>
                <a:cubicBezTo>
                  <a:pt x="1239" y="514"/>
                  <a:pt x="1239" y="516"/>
                  <a:pt x="1239" y="518"/>
                </a:cubicBezTo>
                <a:cubicBezTo>
                  <a:pt x="1240" y="518"/>
                  <a:pt x="1240" y="518"/>
                  <a:pt x="1240" y="518"/>
                </a:cubicBezTo>
                <a:cubicBezTo>
                  <a:pt x="1243" y="527"/>
                  <a:pt x="1235" y="542"/>
                  <a:pt x="1233" y="547"/>
                </a:cubicBezTo>
                <a:cubicBezTo>
                  <a:pt x="1232" y="547"/>
                  <a:pt x="1231" y="548"/>
                  <a:pt x="1231" y="548"/>
                </a:cubicBezTo>
                <a:cubicBezTo>
                  <a:pt x="1231" y="549"/>
                  <a:pt x="1231" y="549"/>
                  <a:pt x="1231" y="550"/>
                </a:cubicBezTo>
                <a:cubicBezTo>
                  <a:pt x="1230" y="550"/>
                  <a:pt x="1229" y="551"/>
                  <a:pt x="1229" y="551"/>
                </a:cubicBezTo>
                <a:cubicBezTo>
                  <a:pt x="1228" y="552"/>
                  <a:pt x="1228" y="553"/>
                  <a:pt x="1228" y="554"/>
                </a:cubicBezTo>
                <a:cubicBezTo>
                  <a:pt x="1227" y="554"/>
                  <a:pt x="1227" y="554"/>
                  <a:pt x="1227" y="554"/>
                </a:cubicBezTo>
                <a:cubicBezTo>
                  <a:pt x="1226" y="555"/>
                  <a:pt x="1226" y="556"/>
                  <a:pt x="1226" y="558"/>
                </a:cubicBezTo>
                <a:cubicBezTo>
                  <a:pt x="1225" y="558"/>
                  <a:pt x="1224" y="558"/>
                  <a:pt x="1224" y="559"/>
                </a:cubicBezTo>
                <a:cubicBezTo>
                  <a:pt x="1224" y="559"/>
                  <a:pt x="1224" y="560"/>
                  <a:pt x="1224" y="561"/>
                </a:cubicBezTo>
                <a:cubicBezTo>
                  <a:pt x="1223" y="561"/>
                  <a:pt x="1222" y="561"/>
                  <a:pt x="1222" y="562"/>
                </a:cubicBezTo>
                <a:cubicBezTo>
                  <a:pt x="1222" y="562"/>
                  <a:pt x="1222" y="563"/>
                  <a:pt x="1222" y="564"/>
                </a:cubicBezTo>
                <a:cubicBezTo>
                  <a:pt x="1221" y="564"/>
                  <a:pt x="1220" y="564"/>
                  <a:pt x="1220" y="565"/>
                </a:cubicBezTo>
                <a:cubicBezTo>
                  <a:pt x="1220" y="565"/>
                  <a:pt x="1220" y="566"/>
                  <a:pt x="1220" y="567"/>
                </a:cubicBezTo>
                <a:cubicBezTo>
                  <a:pt x="1219" y="567"/>
                  <a:pt x="1218" y="567"/>
                  <a:pt x="1218" y="568"/>
                </a:cubicBezTo>
                <a:cubicBezTo>
                  <a:pt x="1217" y="569"/>
                  <a:pt x="1217" y="570"/>
                  <a:pt x="1217" y="571"/>
                </a:cubicBezTo>
                <a:cubicBezTo>
                  <a:pt x="1216" y="571"/>
                  <a:pt x="1216" y="571"/>
                  <a:pt x="1216" y="571"/>
                </a:cubicBezTo>
                <a:cubicBezTo>
                  <a:pt x="1215" y="572"/>
                  <a:pt x="1215" y="573"/>
                  <a:pt x="1215" y="575"/>
                </a:cubicBezTo>
                <a:cubicBezTo>
                  <a:pt x="1214" y="575"/>
                  <a:pt x="1213" y="575"/>
                  <a:pt x="1213" y="576"/>
                </a:cubicBezTo>
                <a:cubicBezTo>
                  <a:pt x="1212" y="578"/>
                  <a:pt x="1211" y="580"/>
                  <a:pt x="1211" y="582"/>
                </a:cubicBezTo>
                <a:cubicBezTo>
                  <a:pt x="1210" y="582"/>
                  <a:pt x="1209" y="582"/>
                  <a:pt x="1209" y="583"/>
                </a:cubicBezTo>
                <a:cubicBezTo>
                  <a:pt x="1208" y="584"/>
                  <a:pt x="1208" y="586"/>
                  <a:pt x="1208" y="588"/>
                </a:cubicBezTo>
                <a:cubicBezTo>
                  <a:pt x="1207" y="588"/>
                  <a:pt x="1207" y="588"/>
                  <a:pt x="1207" y="588"/>
                </a:cubicBezTo>
                <a:cubicBezTo>
                  <a:pt x="1206" y="589"/>
                  <a:pt x="1206" y="590"/>
                  <a:pt x="1206" y="592"/>
                </a:cubicBezTo>
                <a:cubicBezTo>
                  <a:pt x="1205" y="592"/>
                  <a:pt x="1205" y="592"/>
                  <a:pt x="1205" y="592"/>
                </a:cubicBezTo>
                <a:cubicBezTo>
                  <a:pt x="1203" y="596"/>
                  <a:pt x="1204" y="602"/>
                  <a:pt x="1205" y="607"/>
                </a:cubicBezTo>
                <a:cubicBezTo>
                  <a:pt x="1207" y="608"/>
                  <a:pt x="1209" y="608"/>
                  <a:pt x="1212" y="610"/>
                </a:cubicBezTo>
                <a:cubicBezTo>
                  <a:pt x="1212" y="610"/>
                  <a:pt x="1212" y="610"/>
                  <a:pt x="1212" y="611"/>
                </a:cubicBezTo>
                <a:cubicBezTo>
                  <a:pt x="1213" y="611"/>
                  <a:pt x="1214" y="611"/>
                  <a:pt x="1216" y="611"/>
                </a:cubicBezTo>
                <a:cubicBezTo>
                  <a:pt x="1216" y="611"/>
                  <a:pt x="1216" y="611"/>
                  <a:pt x="1216" y="612"/>
                </a:cubicBezTo>
                <a:cubicBezTo>
                  <a:pt x="1217" y="612"/>
                  <a:pt x="1218" y="612"/>
                  <a:pt x="1219" y="612"/>
                </a:cubicBezTo>
                <a:cubicBezTo>
                  <a:pt x="1219" y="612"/>
                  <a:pt x="1219" y="612"/>
                  <a:pt x="1219" y="613"/>
                </a:cubicBezTo>
                <a:cubicBezTo>
                  <a:pt x="1220" y="613"/>
                  <a:pt x="1221" y="613"/>
                  <a:pt x="1223" y="613"/>
                </a:cubicBezTo>
                <a:cubicBezTo>
                  <a:pt x="1223" y="613"/>
                  <a:pt x="1223" y="613"/>
                  <a:pt x="1223" y="614"/>
                </a:cubicBezTo>
                <a:cubicBezTo>
                  <a:pt x="1224" y="614"/>
                  <a:pt x="1226" y="614"/>
                  <a:pt x="1228" y="614"/>
                </a:cubicBezTo>
                <a:cubicBezTo>
                  <a:pt x="1228" y="614"/>
                  <a:pt x="1228" y="614"/>
                  <a:pt x="1228" y="615"/>
                </a:cubicBezTo>
                <a:cubicBezTo>
                  <a:pt x="1231" y="615"/>
                  <a:pt x="1233" y="615"/>
                  <a:pt x="1236" y="616"/>
                </a:cubicBezTo>
                <a:cubicBezTo>
                  <a:pt x="1236" y="616"/>
                  <a:pt x="1236" y="616"/>
                  <a:pt x="1236" y="617"/>
                </a:cubicBezTo>
                <a:cubicBezTo>
                  <a:pt x="1238" y="617"/>
                  <a:pt x="1239" y="617"/>
                  <a:pt x="1240" y="617"/>
                </a:cubicBezTo>
                <a:cubicBezTo>
                  <a:pt x="1240" y="617"/>
                  <a:pt x="1240" y="617"/>
                  <a:pt x="1240" y="618"/>
                </a:cubicBezTo>
                <a:cubicBezTo>
                  <a:pt x="1242" y="618"/>
                  <a:pt x="1243" y="618"/>
                  <a:pt x="1244" y="618"/>
                </a:cubicBezTo>
                <a:cubicBezTo>
                  <a:pt x="1244" y="618"/>
                  <a:pt x="1244" y="618"/>
                  <a:pt x="1244" y="619"/>
                </a:cubicBezTo>
                <a:cubicBezTo>
                  <a:pt x="1245" y="619"/>
                  <a:pt x="1246" y="619"/>
                  <a:pt x="1247" y="619"/>
                </a:cubicBezTo>
                <a:cubicBezTo>
                  <a:pt x="1247" y="619"/>
                  <a:pt x="1247" y="619"/>
                  <a:pt x="1247" y="620"/>
                </a:cubicBezTo>
                <a:cubicBezTo>
                  <a:pt x="1248" y="620"/>
                  <a:pt x="1249" y="620"/>
                  <a:pt x="1250" y="620"/>
                </a:cubicBezTo>
                <a:cubicBezTo>
                  <a:pt x="1250" y="620"/>
                  <a:pt x="1250" y="620"/>
                  <a:pt x="1250" y="621"/>
                </a:cubicBezTo>
                <a:cubicBezTo>
                  <a:pt x="1251" y="621"/>
                  <a:pt x="1252" y="621"/>
                  <a:pt x="1252" y="621"/>
                </a:cubicBezTo>
                <a:cubicBezTo>
                  <a:pt x="1252" y="621"/>
                  <a:pt x="1252" y="621"/>
                  <a:pt x="1252" y="622"/>
                </a:cubicBezTo>
                <a:cubicBezTo>
                  <a:pt x="1257" y="624"/>
                  <a:pt x="1262" y="625"/>
                  <a:pt x="1263" y="631"/>
                </a:cubicBezTo>
                <a:cubicBezTo>
                  <a:pt x="1266" y="634"/>
                  <a:pt x="1264" y="639"/>
                  <a:pt x="1265" y="643"/>
                </a:cubicBezTo>
                <a:cubicBezTo>
                  <a:pt x="1266" y="643"/>
                  <a:pt x="1266" y="643"/>
                  <a:pt x="1266" y="643"/>
                </a:cubicBezTo>
                <a:cubicBezTo>
                  <a:pt x="1266" y="647"/>
                  <a:pt x="1266" y="651"/>
                  <a:pt x="1266" y="655"/>
                </a:cubicBezTo>
                <a:cubicBezTo>
                  <a:pt x="1267" y="655"/>
                  <a:pt x="1267" y="655"/>
                  <a:pt x="1267" y="655"/>
                </a:cubicBezTo>
                <a:cubicBezTo>
                  <a:pt x="1267" y="658"/>
                  <a:pt x="1267" y="661"/>
                  <a:pt x="1267" y="663"/>
                </a:cubicBezTo>
                <a:cubicBezTo>
                  <a:pt x="1268" y="666"/>
                  <a:pt x="1269" y="669"/>
                  <a:pt x="1270" y="672"/>
                </a:cubicBezTo>
                <a:cubicBezTo>
                  <a:pt x="1274" y="674"/>
                  <a:pt x="1274" y="676"/>
                  <a:pt x="1279" y="676"/>
                </a:cubicBezTo>
                <a:cubicBezTo>
                  <a:pt x="1279" y="676"/>
                  <a:pt x="1279" y="676"/>
                  <a:pt x="1279" y="675"/>
                </a:cubicBezTo>
                <a:cubicBezTo>
                  <a:pt x="1281" y="675"/>
                  <a:pt x="1283" y="675"/>
                  <a:pt x="1284" y="674"/>
                </a:cubicBezTo>
                <a:cubicBezTo>
                  <a:pt x="1284" y="674"/>
                  <a:pt x="1284" y="674"/>
                  <a:pt x="1284" y="673"/>
                </a:cubicBezTo>
                <a:cubicBezTo>
                  <a:pt x="1285" y="673"/>
                  <a:pt x="1286" y="673"/>
                  <a:pt x="1286" y="673"/>
                </a:cubicBezTo>
                <a:cubicBezTo>
                  <a:pt x="1286" y="673"/>
                  <a:pt x="1286" y="673"/>
                  <a:pt x="1286" y="672"/>
                </a:cubicBezTo>
                <a:cubicBezTo>
                  <a:pt x="1287" y="672"/>
                  <a:pt x="1288" y="672"/>
                  <a:pt x="1288" y="672"/>
                </a:cubicBezTo>
                <a:cubicBezTo>
                  <a:pt x="1288" y="672"/>
                  <a:pt x="1288" y="672"/>
                  <a:pt x="1288" y="671"/>
                </a:cubicBezTo>
                <a:cubicBezTo>
                  <a:pt x="1289" y="671"/>
                  <a:pt x="1290" y="671"/>
                  <a:pt x="1290" y="671"/>
                </a:cubicBezTo>
                <a:cubicBezTo>
                  <a:pt x="1290" y="671"/>
                  <a:pt x="1290" y="671"/>
                  <a:pt x="1290" y="670"/>
                </a:cubicBezTo>
                <a:cubicBezTo>
                  <a:pt x="1291" y="670"/>
                  <a:pt x="1292" y="670"/>
                  <a:pt x="1293" y="670"/>
                </a:cubicBezTo>
                <a:cubicBezTo>
                  <a:pt x="1293" y="670"/>
                  <a:pt x="1293" y="670"/>
                  <a:pt x="1293" y="669"/>
                </a:cubicBezTo>
                <a:cubicBezTo>
                  <a:pt x="1295" y="669"/>
                  <a:pt x="1296" y="669"/>
                  <a:pt x="1297" y="668"/>
                </a:cubicBezTo>
                <a:cubicBezTo>
                  <a:pt x="1297" y="668"/>
                  <a:pt x="1297" y="668"/>
                  <a:pt x="1297" y="667"/>
                </a:cubicBezTo>
                <a:cubicBezTo>
                  <a:pt x="1299" y="667"/>
                  <a:pt x="1301" y="667"/>
                  <a:pt x="1302" y="666"/>
                </a:cubicBezTo>
                <a:cubicBezTo>
                  <a:pt x="1302" y="666"/>
                  <a:pt x="1302" y="666"/>
                  <a:pt x="1302" y="665"/>
                </a:cubicBezTo>
                <a:cubicBezTo>
                  <a:pt x="1304" y="665"/>
                  <a:pt x="1305" y="665"/>
                  <a:pt x="1306" y="665"/>
                </a:cubicBezTo>
                <a:cubicBezTo>
                  <a:pt x="1306" y="665"/>
                  <a:pt x="1306" y="665"/>
                  <a:pt x="1306" y="664"/>
                </a:cubicBezTo>
                <a:cubicBezTo>
                  <a:pt x="1308" y="664"/>
                  <a:pt x="1310" y="664"/>
                  <a:pt x="1311" y="664"/>
                </a:cubicBezTo>
                <a:cubicBezTo>
                  <a:pt x="1311" y="664"/>
                  <a:pt x="1311" y="664"/>
                  <a:pt x="1311" y="663"/>
                </a:cubicBezTo>
                <a:cubicBezTo>
                  <a:pt x="1313" y="663"/>
                  <a:pt x="1314" y="663"/>
                  <a:pt x="1316" y="663"/>
                </a:cubicBezTo>
                <a:cubicBezTo>
                  <a:pt x="1316" y="664"/>
                  <a:pt x="1316" y="664"/>
                  <a:pt x="1316" y="664"/>
                </a:cubicBezTo>
                <a:cubicBezTo>
                  <a:pt x="1318" y="664"/>
                  <a:pt x="1319" y="664"/>
                  <a:pt x="1321" y="664"/>
                </a:cubicBezTo>
                <a:cubicBezTo>
                  <a:pt x="1321" y="665"/>
                  <a:pt x="1321" y="665"/>
                  <a:pt x="1321" y="665"/>
                </a:cubicBezTo>
                <a:cubicBezTo>
                  <a:pt x="1322" y="665"/>
                  <a:pt x="1323" y="665"/>
                  <a:pt x="1324" y="665"/>
                </a:cubicBezTo>
                <a:cubicBezTo>
                  <a:pt x="1324" y="666"/>
                  <a:pt x="1324" y="666"/>
                  <a:pt x="1324" y="666"/>
                </a:cubicBezTo>
                <a:cubicBezTo>
                  <a:pt x="1325" y="667"/>
                  <a:pt x="1327" y="667"/>
                  <a:pt x="1328" y="667"/>
                </a:cubicBezTo>
                <a:cubicBezTo>
                  <a:pt x="1328" y="668"/>
                  <a:pt x="1328" y="668"/>
                  <a:pt x="1328" y="668"/>
                </a:cubicBezTo>
                <a:cubicBezTo>
                  <a:pt x="1329" y="668"/>
                  <a:pt x="1329" y="668"/>
                  <a:pt x="1330" y="668"/>
                </a:cubicBezTo>
                <a:cubicBezTo>
                  <a:pt x="1330" y="669"/>
                  <a:pt x="1331" y="670"/>
                  <a:pt x="1331" y="670"/>
                </a:cubicBezTo>
                <a:cubicBezTo>
                  <a:pt x="1332" y="670"/>
                  <a:pt x="1332" y="670"/>
                  <a:pt x="1333" y="670"/>
                </a:cubicBezTo>
                <a:cubicBezTo>
                  <a:pt x="1334" y="671"/>
                  <a:pt x="1334" y="672"/>
                  <a:pt x="1335" y="673"/>
                </a:cubicBezTo>
                <a:cubicBezTo>
                  <a:pt x="1336" y="673"/>
                  <a:pt x="1336" y="673"/>
                  <a:pt x="1337" y="673"/>
                </a:cubicBezTo>
                <a:cubicBezTo>
                  <a:pt x="1338" y="675"/>
                  <a:pt x="1339" y="676"/>
                  <a:pt x="1340" y="677"/>
                </a:cubicBezTo>
                <a:cubicBezTo>
                  <a:pt x="1343" y="680"/>
                  <a:pt x="1347" y="683"/>
                  <a:pt x="1350" y="686"/>
                </a:cubicBezTo>
                <a:cubicBezTo>
                  <a:pt x="1350" y="687"/>
                  <a:pt x="1351" y="688"/>
                  <a:pt x="1351" y="688"/>
                </a:cubicBezTo>
                <a:cubicBezTo>
                  <a:pt x="1352" y="688"/>
                  <a:pt x="1352" y="688"/>
                  <a:pt x="1353" y="688"/>
                </a:cubicBezTo>
                <a:cubicBezTo>
                  <a:pt x="1353" y="689"/>
                  <a:pt x="1353" y="689"/>
                  <a:pt x="1353" y="689"/>
                </a:cubicBezTo>
                <a:cubicBezTo>
                  <a:pt x="1355" y="690"/>
                  <a:pt x="1356" y="690"/>
                  <a:pt x="1358" y="690"/>
                </a:cubicBezTo>
                <a:cubicBezTo>
                  <a:pt x="1358" y="690"/>
                  <a:pt x="1358" y="690"/>
                  <a:pt x="1358" y="689"/>
                </a:cubicBezTo>
                <a:cubicBezTo>
                  <a:pt x="1359" y="689"/>
                  <a:pt x="1359" y="689"/>
                  <a:pt x="1360" y="689"/>
                </a:cubicBezTo>
                <a:cubicBezTo>
                  <a:pt x="1361" y="688"/>
                  <a:pt x="1361" y="687"/>
                  <a:pt x="1362" y="686"/>
                </a:cubicBezTo>
                <a:cubicBezTo>
                  <a:pt x="1363" y="686"/>
                  <a:pt x="1363" y="686"/>
                  <a:pt x="1364" y="686"/>
                </a:cubicBezTo>
                <a:cubicBezTo>
                  <a:pt x="1364" y="686"/>
                  <a:pt x="1365" y="685"/>
                  <a:pt x="1365" y="684"/>
                </a:cubicBezTo>
                <a:cubicBezTo>
                  <a:pt x="1365" y="684"/>
                  <a:pt x="1366" y="684"/>
                  <a:pt x="1366" y="684"/>
                </a:cubicBezTo>
                <a:cubicBezTo>
                  <a:pt x="1367" y="683"/>
                  <a:pt x="1367" y="682"/>
                  <a:pt x="1368" y="681"/>
                </a:cubicBezTo>
                <a:cubicBezTo>
                  <a:pt x="1369" y="681"/>
                  <a:pt x="1369" y="681"/>
                  <a:pt x="1370" y="681"/>
                </a:cubicBezTo>
                <a:cubicBezTo>
                  <a:pt x="1371" y="680"/>
                  <a:pt x="1372" y="679"/>
                  <a:pt x="1373" y="677"/>
                </a:cubicBezTo>
                <a:cubicBezTo>
                  <a:pt x="1374" y="677"/>
                  <a:pt x="1374" y="677"/>
                  <a:pt x="1375" y="677"/>
                </a:cubicBezTo>
                <a:cubicBezTo>
                  <a:pt x="1375" y="677"/>
                  <a:pt x="1376" y="676"/>
                  <a:pt x="1376" y="675"/>
                </a:cubicBezTo>
                <a:cubicBezTo>
                  <a:pt x="1377" y="675"/>
                  <a:pt x="1377" y="675"/>
                  <a:pt x="1378" y="675"/>
                </a:cubicBezTo>
                <a:cubicBezTo>
                  <a:pt x="1379" y="674"/>
                  <a:pt x="1379" y="673"/>
                  <a:pt x="1380" y="672"/>
                </a:cubicBezTo>
                <a:cubicBezTo>
                  <a:pt x="1381" y="672"/>
                  <a:pt x="1383" y="672"/>
                  <a:pt x="1384" y="671"/>
                </a:cubicBezTo>
                <a:cubicBezTo>
                  <a:pt x="1384" y="671"/>
                  <a:pt x="1385" y="670"/>
                  <a:pt x="1385" y="669"/>
                </a:cubicBezTo>
                <a:cubicBezTo>
                  <a:pt x="1389" y="667"/>
                  <a:pt x="1396" y="665"/>
                  <a:pt x="1402" y="664"/>
                </a:cubicBezTo>
                <a:cubicBezTo>
                  <a:pt x="1402" y="665"/>
                  <a:pt x="1402" y="665"/>
                  <a:pt x="1402" y="665"/>
                </a:cubicBezTo>
                <a:cubicBezTo>
                  <a:pt x="1403" y="665"/>
                  <a:pt x="1404" y="665"/>
                  <a:pt x="1405" y="665"/>
                </a:cubicBezTo>
                <a:cubicBezTo>
                  <a:pt x="1405" y="666"/>
                  <a:pt x="1405" y="666"/>
                  <a:pt x="1405" y="666"/>
                </a:cubicBezTo>
                <a:cubicBezTo>
                  <a:pt x="1408" y="669"/>
                  <a:pt x="1408" y="671"/>
                  <a:pt x="1408" y="677"/>
                </a:cubicBezTo>
                <a:cubicBezTo>
                  <a:pt x="1406" y="680"/>
                  <a:pt x="1407" y="684"/>
                  <a:pt x="1406" y="687"/>
                </a:cubicBezTo>
                <a:cubicBezTo>
                  <a:pt x="1402" y="699"/>
                  <a:pt x="1404" y="714"/>
                  <a:pt x="1410" y="722"/>
                </a:cubicBezTo>
                <a:cubicBezTo>
                  <a:pt x="1410" y="722"/>
                  <a:pt x="1411" y="723"/>
                  <a:pt x="1412" y="723"/>
                </a:cubicBezTo>
                <a:cubicBezTo>
                  <a:pt x="1412" y="724"/>
                  <a:pt x="1412" y="724"/>
                  <a:pt x="1412" y="725"/>
                </a:cubicBezTo>
                <a:cubicBezTo>
                  <a:pt x="1414" y="727"/>
                  <a:pt x="1416" y="728"/>
                  <a:pt x="1418" y="730"/>
                </a:cubicBezTo>
                <a:cubicBezTo>
                  <a:pt x="1418" y="731"/>
                  <a:pt x="1418" y="731"/>
                  <a:pt x="1418" y="732"/>
                </a:cubicBezTo>
                <a:cubicBezTo>
                  <a:pt x="1421" y="735"/>
                  <a:pt x="1424" y="737"/>
                  <a:pt x="1427" y="740"/>
                </a:cubicBezTo>
                <a:cubicBezTo>
                  <a:pt x="1427" y="741"/>
                  <a:pt x="1427" y="741"/>
                  <a:pt x="1427" y="742"/>
                </a:cubicBezTo>
                <a:cubicBezTo>
                  <a:pt x="1427" y="742"/>
                  <a:pt x="1427" y="742"/>
                  <a:pt x="1428" y="742"/>
                </a:cubicBezTo>
                <a:cubicBezTo>
                  <a:pt x="1428" y="743"/>
                  <a:pt x="1429" y="744"/>
                  <a:pt x="1430" y="745"/>
                </a:cubicBezTo>
                <a:cubicBezTo>
                  <a:pt x="1432" y="747"/>
                  <a:pt x="1435" y="750"/>
                  <a:pt x="1438" y="752"/>
                </a:cubicBezTo>
                <a:cubicBezTo>
                  <a:pt x="1438" y="753"/>
                  <a:pt x="1438" y="753"/>
                  <a:pt x="1438" y="754"/>
                </a:cubicBezTo>
                <a:cubicBezTo>
                  <a:pt x="1440" y="756"/>
                  <a:pt x="1442" y="757"/>
                  <a:pt x="1444" y="759"/>
                </a:cubicBezTo>
                <a:cubicBezTo>
                  <a:pt x="1448" y="763"/>
                  <a:pt x="1452" y="768"/>
                  <a:pt x="1456" y="772"/>
                </a:cubicBezTo>
                <a:cubicBezTo>
                  <a:pt x="1456" y="772"/>
                  <a:pt x="1457" y="772"/>
                  <a:pt x="1458" y="772"/>
                </a:cubicBezTo>
                <a:cubicBezTo>
                  <a:pt x="1459" y="774"/>
                  <a:pt x="1460" y="775"/>
                  <a:pt x="1462" y="777"/>
                </a:cubicBezTo>
                <a:cubicBezTo>
                  <a:pt x="1462" y="777"/>
                  <a:pt x="1463" y="777"/>
                  <a:pt x="1464" y="777"/>
                </a:cubicBezTo>
                <a:cubicBezTo>
                  <a:pt x="1464" y="778"/>
                  <a:pt x="1465" y="779"/>
                  <a:pt x="1466" y="780"/>
                </a:cubicBezTo>
                <a:cubicBezTo>
                  <a:pt x="1466" y="780"/>
                  <a:pt x="1467" y="780"/>
                  <a:pt x="1468" y="780"/>
                </a:cubicBezTo>
                <a:cubicBezTo>
                  <a:pt x="1468" y="781"/>
                  <a:pt x="1468" y="781"/>
                  <a:pt x="1469" y="782"/>
                </a:cubicBezTo>
                <a:cubicBezTo>
                  <a:pt x="1470" y="782"/>
                  <a:pt x="1471" y="783"/>
                  <a:pt x="1472" y="783"/>
                </a:cubicBezTo>
                <a:cubicBezTo>
                  <a:pt x="1473" y="784"/>
                  <a:pt x="1473" y="784"/>
                  <a:pt x="1473" y="785"/>
                </a:cubicBezTo>
                <a:cubicBezTo>
                  <a:pt x="1474" y="785"/>
                  <a:pt x="1475" y="785"/>
                  <a:pt x="1475" y="785"/>
                </a:cubicBezTo>
                <a:cubicBezTo>
                  <a:pt x="1475" y="785"/>
                  <a:pt x="1475" y="786"/>
                  <a:pt x="1475" y="786"/>
                </a:cubicBezTo>
                <a:cubicBezTo>
                  <a:pt x="1479" y="787"/>
                  <a:pt x="1482" y="787"/>
                  <a:pt x="1485" y="788"/>
                </a:cubicBezTo>
                <a:cubicBezTo>
                  <a:pt x="1485" y="788"/>
                  <a:pt x="1485" y="789"/>
                  <a:pt x="1485" y="789"/>
                </a:cubicBezTo>
                <a:cubicBezTo>
                  <a:pt x="1491" y="789"/>
                  <a:pt x="1496" y="790"/>
                  <a:pt x="1501" y="790"/>
                </a:cubicBezTo>
                <a:cubicBezTo>
                  <a:pt x="1501" y="790"/>
                  <a:pt x="1501" y="791"/>
                  <a:pt x="1501" y="791"/>
                </a:cubicBezTo>
                <a:cubicBezTo>
                  <a:pt x="1507" y="791"/>
                  <a:pt x="1513" y="791"/>
                  <a:pt x="1519" y="791"/>
                </a:cubicBezTo>
                <a:cubicBezTo>
                  <a:pt x="1519" y="791"/>
                  <a:pt x="1519" y="790"/>
                  <a:pt x="1519" y="790"/>
                </a:cubicBezTo>
                <a:cubicBezTo>
                  <a:pt x="1522" y="790"/>
                  <a:pt x="1525" y="790"/>
                  <a:pt x="1528" y="790"/>
                </a:cubicBezTo>
                <a:cubicBezTo>
                  <a:pt x="1528" y="790"/>
                  <a:pt x="1528" y="789"/>
                  <a:pt x="1528" y="789"/>
                </a:cubicBezTo>
                <a:cubicBezTo>
                  <a:pt x="1530" y="789"/>
                  <a:pt x="1532" y="788"/>
                  <a:pt x="1533" y="788"/>
                </a:cubicBezTo>
                <a:cubicBezTo>
                  <a:pt x="1534" y="786"/>
                  <a:pt x="1536" y="784"/>
                  <a:pt x="1537" y="782"/>
                </a:cubicBezTo>
                <a:cubicBezTo>
                  <a:pt x="1538" y="781"/>
                  <a:pt x="1538" y="779"/>
                  <a:pt x="1538" y="778"/>
                </a:cubicBezTo>
                <a:cubicBezTo>
                  <a:pt x="1539" y="778"/>
                  <a:pt x="1540" y="777"/>
                  <a:pt x="1540" y="777"/>
                </a:cubicBezTo>
                <a:cubicBezTo>
                  <a:pt x="1541" y="775"/>
                  <a:pt x="1542" y="773"/>
                  <a:pt x="1542" y="771"/>
                </a:cubicBezTo>
                <a:cubicBezTo>
                  <a:pt x="1543" y="771"/>
                  <a:pt x="1543" y="771"/>
                  <a:pt x="1543" y="771"/>
                </a:cubicBezTo>
                <a:cubicBezTo>
                  <a:pt x="1544" y="770"/>
                  <a:pt x="1544" y="769"/>
                  <a:pt x="1544" y="768"/>
                </a:cubicBezTo>
                <a:cubicBezTo>
                  <a:pt x="1545" y="768"/>
                  <a:pt x="1546" y="767"/>
                  <a:pt x="1546" y="767"/>
                </a:cubicBezTo>
                <a:cubicBezTo>
                  <a:pt x="1546" y="766"/>
                  <a:pt x="1546" y="766"/>
                  <a:pt x="1546" y="765"/>
                </a:cubicBezTo>
                <a:cubicBezTo>
                  <a:pt x="1547" y="765"/>
                  <a:pt x="1547" y="765"/>
                  <a:pt x="1547" y="765"/>
                </a:cubicBezTo>
                <a:cubicBezTo>
                  <a:pt x="1547" y="764"/>
                  <a:pt x="1547" y="764"/>
                  <a:pt x="1547" y="763"/>
                </a:cubicBezTo>
                <a:cubicBezTo>
                  <a:pt x="1548" y="762"/>
                  <a:pt x="1549" y="762"/>
                  <a:pt x="1550" y="761"/>
                </a:cubicBezTo>
                <a:cubicBezTo>
                  <a:pt x="1552" y="758"/>
                  <a:pt x="1551" y="757"/>
                  <a:pt x="1556" y="756"/>
                </a:cubicBezTo>
                <a:cubicBezTo>
                  <a:pt x="1559" y="759"/>
                  <a:pt x="1564" y="759"/>
                  <a:pt x="1569" y="761"/>
                </a:cubicBezTo>
                <a:cubicBezTo>
                  <a:pt x="1569" y="761"/>
                  <a:pt x="1569" y="762"/>
                  <a:pt x="1569" y="762"/>
                </a:cubicBezTo>
                <a:cubicBezTo>
                  <a:pt x="1570" y="762"/>
                  <a:pt x="1572" y="762"/>
                  <a:pt x="1573" y="762"/>
                </a:cubicBezTo>
                <a:cubicBezTo>
                  <a:pt x="1573" y="762"/>
                  <a:pt x="1573" y="763"/>
                  <a:pt x="1573" y="763"/>
                </a:cubicBezTo>
                <a:cubicBezTo>
                  <a:pt x="1574" y="763"/>
                  <a:pt x="1575" y="763"/>
                  <a:pt x="1576" y="763"/>
                </a:cubicBezTo>
                <a:cubicBezTo>
                  <a:pt x="1576" y="763"/>
                  <a:pt x="1576" y="764"/>
                  <a:pt x="1576" y="764"/>
                </a:cubicBezTo>
                <a:cubicBezTo>
                  <a:pt x="1578" y="764"/>
                  <a:pt x="1581" y="765"/>
                  <a:pt x="1583" y="765"/>
                </a:cubicBezTo>
                <a:cubicBezTo>
                  <a:pt x="1583" y="765"/>
                  <a:pt x="1583" y="766"/>
                  <a:pt x="1583" y="766"/>
                </a:cubicBezTo>
                <a:cubicBezTo>
                  <a:pt x="1587" y="767"/>
                  <a:pt x="1590" y="767"/>
                  <a:pt x="1594" y="768"/>
                </a:cubicBezTo>
                <a:cubicBezTo>
                  <a:pt x="1594" y="768"/>
                  <a:pt x="1594" y="769"/>
                  <a:pt x="1594" y="769"/>
                </a:cubicBezTo>
                <a:cubicBezTo>
                  <a:pt x="1597" y="769"/>
                  <a:pt x="1599" y="770"/>
                  <a:pt x="1602" y="770"/>
                </a:cubicBezTo>
                <a:cubicBezTo>
                  <a:pt x="1606" y="771"/>
                  <a:pt x="1611" y="773"/>
                  <a:pt x="1617" y="774"/>
                </a:cubicBezTo>
                <a:cubicBezTo>
                  <a:pt x="1616" y="780"/>
                  <a:pt x="1607" y="789"/>
                  <a:pt x="1610" y="799"/>
                </a:cubicBezTo>
                <a:cubicBezTo>
                  <a:pt x="1610" y="799"/>
                  <a:pt x="1611" y="799"/>
                  <a:pt x="1611" y="799"/>
                </a:cubicBezTo>
                <a:cubicBezTo>
                  <a:pt x="1611" y="802"/>
                  <a:pt x="1611" y="806"/>
                  <a:pt x="1611" y="810"/>
                </a:cubicBezTo>
                <a:cubicBezTo>
                  <a:pt x="1611" y="810"/>
                  <a:pt x="1612" y="810"/>
                  <a:pt x="1612" y="810"/>
                </a:cubicBezTo>
                <a:cubicBezTo>
                  <a:pt x="1612" y="812"/>
                  <a:pt x="1612" y="815"/>
                  <a:pt x="1612" y="818"/>
                </a:cubicBezTo>
                <a:cubicBezTo>
                  <a:pt x="1612" y="818"/>
                  <a:pt x="1613" y="818"/>
                  <a:pt x="1613" y="818"/>
                </a:cubicBezTo>
                <a:cubicBezTo>
                  <a:pt x="1613" y="821"/>
                  <a:pt x="1613" y="824"/>
                  <a:pt x="1613" y="827"/>
                </a:cubicBezTo>
                <a:cubicBezTo>
                  <a:pt x="1615" y="834"/>
                  <a:pt x="1616" y="856"/>
                  <a:pt x="1614" y="865"/>
                </a:cubicBezTo>
                <a:cubicBezTo>
                  <a:pt x="1614" y="866"/>
                  <a:pt x="1614" y="868"/>
                  <a:pt x="1614" y="870"/>
                </a:cubicBezTo>
                <a:cubicBezTo>
                  <a:pt x="1614" y="870"/>
                  <a:pt x="1613" y="870"/>
                  <a:pt x="1613" y="870"/>
                </a:cubicBezTo>
                <a:cubicBezTo>
                  <a:pt x="1613" y="870"/>
                  <a:pt x="1613" y="871"/>
                  <a:pt x="1613" y="871"/>
                </a:cubicBezTo>
                <a:cubicBezTo>
                  <a:pt x="1613" y="871"/>
                  <a:pt x="1612" y="871"/>
                  <a:pt x="1612" y="871"/>
                </a:cubicBezTo>
                <a:cubicBezTo>
                  <a:pt x="1612" y="872"/>
                  <a:pt x="1612" y="873"/>
                  <a:pt x="1612" y="874"/>
                </a:cubicBezTo>
                <a:cubicBezTo>
                  <a:pt x="1612" y="874"/>
                  <a:pt x="1611" y="874"/>
                  <a:pt x="1611" y="874"/>
                </a:cubicBezTo>
                <a:cubicBezTo>
                  <a:pt x="1609" y="877"/>
                  <a:pt x="1607" y="879"/>
                  <a:pt x="1605" y="881"/>
                </a:cubicBezTo>
                <a:cubicBezTo>
                  <a:pt x="1604" y="881"/>
                  <a:pt x="1604" y="881"/>
                  <a:pt x="1603" y="881"/>
                </a:cubicBezTo>
                <a:cubicBezTo>
                  <a:pt x="1603" y="882"/>
                  <a:pt x="1603" y="882"/>
                  <a:pt x="1603" y="882"/>
                </a:cubicBezTo>
                <a:cubicBezTo>
                  <a:pt x="1601" y="883"/>
                  <a:pt x="1600" y="883"/>
                  <a:pt x="1598" y="883"/>
                </a:cubicBezTo>
                <a:cubicBezTo>
                  <a:pt x="1599" y="893"/>
                  <a:pt x="1607" y="894"/>
                  <a:pt x="1608" y="903"/>
                </a:cubicBezTo>
                <a:cubicBezTo>
                  <a:pt x="1606" y="905"/>
                  <a:pt x="1604" y="911"/>
                  <a:pt x="1602" y="913"/>
                </a:cubicBezTo>
                <a:cubicBezTo>
                  <a:pt x="1600" y="915"/>
                  <a:pt x="1598" y="917"/>
                  <a:pt x="1596" y="918"/>
                </a:cubicBezTo>
                <a:cubicBezTo>
                  <a:pt x="1589" y="928"/>
                  <a:pt x="1581" y="936"/>
                  <a:pt x="1564" y="936"/>
                </a:cubicBezTo>
                <a:cubicBezTo>
                  <a:pt x="1562" y="934"/>
                  <a:pt x="1562" y="935"/>
                  <a:pt x="1560" y="934"/>
                </a:cubicBezTo>
                <a:cubicBezTo>
                  <a:pt x="1559" y="933"/>
                  <a:pt x="1559" y="932"/>
                  <a:pt x="1558" y="931"/>
                </a:cubicBezTo>
                <a:cubicBezTo>
                  <a:pt x="1558" y="931"/>
                  <a:pt x="1557" y="931"/>
                  <a:pt x="1557" y="931"/>
                </a:cubicBezTo>
                <a:cubicBezTo>
                  <a:pt x="1557" y="931"/>
                  <a:pt x="1556" y="930"/>
                  <a:pt x="1556" y="929"/>
                </a:cubicBezTo>
                <a:cubicBezTo>
                  <a:pt x="1555" y="929"/>
                  <a:pt x="1555" y="929"/>
                  <a:pt x="1554" y="929"/>
                </a:cubicBezTo>
                <a:cubicBezTo>
                  <a:pt x="1554" y="929"/>
                  <a:pt x="1553" y="928"/>
                  <a:pt x="1553" y="927"/>
                </a:cubicBezTo>
                <a:cubicBezTo>
                  <a:pt x="1551" y="925"/>
                  <a:pt x="1549" y="924"/>
                  <a:pt x="1544" y="923"/>
                </a:cubicBezTo>
                <a:cubicBezTo>
                  <a:pt x="1544" y="924"/>
                  <a:pt x="1542" y="925"/>
                  <a:pt x="1542" y="925"/>
                </a:cubicBezTo>
                <a:cubicBezTo>
                  <a:pt x="1542" y="926"/>
                  <a:pt x="1542" y="927"/>
                  <a:pt x="1542" y="928"/>
                </a:cubicBezTo>
                <a:cubicBezTo>
                  <a:pt x="1542" y="928"/>
                  <a:pt x="1542" y="928"/>
                  <a:pt x="1541" y="928"/>
                </a:cubicBezTo>
                <a:cubicBezTo>
                  <a:pt x="1541" y="930"/>
                  <a:pt x="1541" y="932"/>
                  <a:pt x="1541" y="934"/>
                </a:cubicBezTo>
                <a:cubicBezTo>
                  <a:pt x="1541" y="934"/>
                  <a:pt x="1541" y="934"/>
                  <a:pt x="1540" y="934"/>
                </a:cubicBezTo>
                <a:cubicBezTo>
                  <a:pt x="1540" y="935"/>
                  <a:pt x="1540" y="936"/>
                  <a:pt x="1540" y="937"/>
                </a:cubicBezTo>
                <a:cubicBezTo>
                  <a:pt x="1540" y="937"/>
                  <a:pt x="1540" y="937"/>
                  <a:pt x="1539" y="937"/>
                </a:cubicBezTo>
                <a:cubicBezTo>
                  <a:pt x="1539" y="938"/>
                  <a:pt x="1539" y="939"/>
                  <a:pt x="1539" y="940"/>
                </a:cubicBezTo>
                <a:cubicBezTo>
                  <a:pt x="1535" y="950"/>
                  <a:pt x="1531" y="958"/>
                  <a:pt x="1533" y="971"/>
                </a:cubicBezTo>
                <a:cubicBezTo>
                  <a:pt x="1536" y="973"/>
                  <a:pt x="1538" y="975"/>
                  <a:pt x="1540" y="977"/>
                </a:cubicBezTo>
                <a:cubicBezTo>
                  <a:pt x="1541" y="977"/>
                  <a:pt x="1542" y="977"/>
                  <a:pt x="1543" y="977"/>
                </a:cubicBezTo>
                <a:cubicBezTo>
                  <a:pt x="1543" y="977"/>
                  <a:pt x="1543" y="978"/>
                  <a:pt x="1543" y="978"/>
                </a:cubicBezTo>
                <a:cubicBezTo>
                  <a:pt x="1544" y="978"/>
                  <a:pt x="1545" y="978"/>
                  <a:pt x="1545" y="978"/>
                </a:cubicBezTo>
                <a:cubicBezTo>
                  <a:pt x="1545" y="978"/>
                  <a:pt x="1545" y="979"/>
                  <a:pt x="1545" y="979"/>
                </a:cubicBezTo>
                <a:cubicBezTo>
                  <a:pt x="1546" y="979"/>
                  <a:pt x="1547" y="979"/>
                  <a:pt x="1548" y="979"/>
                </a:cubicBezTo>
                <a:cubicBezTo>
                  <a:pt x="1548" y="979"/>
                  <a:pt x="1548" y="980"/>
                  <a:pt x="1548" y="980"/>
                </a:cubicBezTo>
                <a:cubicBezTo>
                  <a:pt x="1549" y="980"/>
                  <a:pt x="1551" y="981"/>
                  <a:pt x="1552" y="981"/>
                </a:cubicBezTo>
                <a:cubicBezTo>
                  <a:pt x="1552" y="981"/>
                  <a:pt x="1552" y="982"/>
                  <a:pt x="1552" y="982"/>
                </a:cubicBezTo>
                <a:cubicBezTo>
                  <a:pt x="1553" y="982"/>
                  <a:pt x="1554" y="982"/>
                  <a:pt x="1555" y="982"/>
                </a:cubicBezTo>
                <a:cubicBezTo>
                  <a:pt x="1555" y="982"/>
                  <a:pt x="1555" y="983"/>
                  <a:pt x="1555" y="983"/>
                </a:cubicBezTo>
                <a:cubicBezTo>
                  <a:pt x="1557" y="984"/>
                  <a:pt x="1559" y="984"/>
                  <a:pt x="1561" y="985"/>
                </a:cubicBezTo>
                <a:cubicBezTo>
                  <a:pt x="1561" y="985"/>
                  <a:pt x="1561" y="986"/>
                  <a:pt x="1561" y="986"/>
                </a:cubicBezTo>
                <a:cubicBezTo>
                  <a:pt x="1562" y="986"/>
                  <a:pt x="1562" y="986"/>
                  <a:pt x="1563" y="986"/>
                </a:cubicBezTo>
                <a:cubicBezTo>
                  <a:pt x="1563" y="986"/>
                  <a:pt x="1563" y="987"/>
                  <a:pt x="1563" y="987"/>
                </a:cubicBezTo>
                <a:cubicBezTo>
                  <a:pt x="1564" y="987"/>
                  <a:pt x="1566" y="988"/>
                  <a:pt x="1567" y="988"/>
                </a:cubicBezTo>
                <a:cubicBezTo>
                  <a:pt x="1567" y="988"/>
                  <a:pt x="1567" y="989"/>
                  <a:pt x="1567" y="989"/>
                </a:cubicBezTo>
                <a:cubicBezTo>
                  <a:pt x="1568" y="989"/>
                  <a:pt x="1569" y="990"/>
                  <a:pt x="1570" y="990"/>
                </a:cubicBezTo>
                <a:cubicBezTo>
                  <a:pt x="1570" y="991"/>
                  <a:pt x="1571" y="991"/>
                  <a:pt x="1571" y="992"/>
                </a:cubicBezTo>
                <a:cubicBezTo>
                  <a:pt x="1572" y="992"/>
                  <a:pt x="1572" y="992"/>
                  <a:pt x="1573" y="992"/>
                </a:cubicBezTo>
                <a:cubicBezTo>
                  <a:pt x="1573" y="992"/>
                  <a:pt x="1573" y="993"/>
                  <a:pt x="1573" y="993"/>
                </a:cubicBezTo>
                <a:cubicBezTo>
                  <a:pt x="1574" y="994"/>
                  <a:pt x="1576" y="995"/>
                  <a:pt x="1577" y="996"/>
                </a:cubicBezTo>
                <a:cubicBezTo>
                  <a:pt x="1577" y="997"/>
                  <a:pt x="1577" y="997"/>
                  <a:pt x="1577" y="998"/>
                </a:cubicBezTo>
                <a:cubicBezTo>
                  <a:pt x="1577" y="998"/>
                  <a:pt x="1578" y="998"/>
                  <a:pt x="1578" y="998"/>
                </a:cubicBezTo>
                <a:cubicBezTo>
                  <a:pt x="1579" y="999"/>
                  <a:pt x="1579" y="1000"/>
                  <a:pt x="1580" y="1001"/>
                </a:cubicBezTo>
                <a:cubicBezTo>
                  <a:pt x="1580" y="1011"/>
                  <a:pt x="1579" y="1018"/>
                  <a:pt x="1577" y="1026"/>
                </a:cubicBezTo>
                <a:cubicBezTo>
                  <a:pt x="1577" y="1028"/>
                  <a:pt x="1577" y="1030"/>
                  <a:pt x="1577" y="1033"/>
                </a:cubicBezTo>
                <a:cubicBezTo>
                  <a:pt x="1577" y="1033"/>
                  <a:pt x="1576" y="1033"/>
                  <a:pt x="1576" y="1033"/>
                </a:cubicBezTo>
                <a:cubicBezTo>
                  <a:pt x="1576" y="1038"/>
                  <a:pt x="1575" y="1043"/>
                  <a:pt x="1575" y="1049"/>
                </a:cubicBezTo>
                <a:cubicBezTo>
                  <a:pt x="1575" y="1049"/>
                  <a:pt x="1576" y="1049"/>
                  <a:pt x="1576" y="1049"/>
                </a:cubicBezTo>
                <a:cubicBezTo>
                  <a:pt x="1576" y="1051"/>
                  <a:pt x="1576" y="1053"/>
                  <a:pt x="1576" y="1056"/>
                </a:cubicBezTo>
                <a:cubicBezTo>
                  <a:pt x="1576" y="1056"/>
                  <a:pt x="1577" y="1056"/>
                  <a:pt x="1577" y="1056"/>
                </a:cubicBezTo>
                <a:cubicBezTo>
                  <a:pt x="1577" y="1057"/>
                  <a:pt x="1578" y="1059"/>
                  <a:pt x="1578" y="1061"/>
                </a:cubicBezTo>
                <a:cubicBezTo>
                  <a:pt x="1579" y="1062"/>
                  <a:pt x="1581" y="1063"/>
                  <a:pt x="1582" y="1064"/>
                </a:cubicBezTo>
                <a:cubicBezTo>
                  <a:pt x="1586" y="1068"/>
                  <a:pt x="1589" y="1072"/>
                  <a:pt x="1593" y="1076"/>
                </a:cubicBezTo>
                <a:cubicBezTo>
                  <a:pt x="1594" y="1076"/>
                  <a:pt x="1595" y="1077"/>
                  <a:pt x="1596" y="1078"/>
                </a:cubicBezTo>
                <a:cubicBezTo>
                  <a:pt x="1596" y="1078"/>
                  <a:pt x="1596" y="1079"/>
                  <a:pt x="1596" y="1080"/>
                </a:cubicBezTo>
                <a:cubicBezTo>
                  <a:pt x="1597" y="1080"/>
                  <a:pt x="1597" y="1080"/>
                  <a:pt x="1598" y="1081"/>
                </a:cubicBezTo>
                <a:cubicBezTo>
                  <a:pt x="1598" y="1081"/>
                  <a:pt x="1598" y="1082"/>
                  <a:pt x="1598" y="1083"/>
                </a:cubicBezTo>
                <a:cubicBezTo>
                  <a:pt x="1599" y="1083"/>
                  <a:pt x="1599" y="1083"/>
                  <a:pt x="1600" y="1084"/>
                </a:cubicBezTo>
                <a:cubicBezTo>
                  <a:pt x="1600" y="1084"/>
                  <a:pt x="1600" y="1085"/>
                  <a:pt x="1600" y="1086"/>
                </a:cubicBezTo>
                <a:cubicBezTo>
                  <a:pt x="1600" y="1086"/>
                  <a:pt x="1601" y="1086"/>
                  <a:pt x="1601" y="1086"/>
                </a:cubicBezTo>
                <a:cubicBezTo>
                  <a:pt x="1601" y="1087"/>
                  <a:pt x="1601" y="1088"/>
                  <a:pt x="1601" y="1089"/>
                </a:cubicBezTo>
                <a:cubicBezTo>
                  <a:pt x="1601" y="1089"/>
                  <a:pt x="1602" y="1089"/>
                  <a:pt x="1602" y="1089"/>
                </a:cubicBezTo>
                <a:cubicBezTo>
                  <a:pt x="1602" y="1090"/>
                  <a:pt x="1602" y="1091"/>
                  <a:pt x="1602" y="1092"/>
                </a:cubicBezTo>
                <a:cubicBezTo>
                  <a:pt x="1602" y="1092"/>
                  <a:pt x="1603" y="1092"/>
                  <a:pt x="1603" y="1092"/>
                </a:cubicBezTo>
                <a:cubicBezTo>
                  <a:pt x="1603" y="1093"/>
                  <a:pt x="1603" y="1094"/>
                  <a:pt x="1603" y="1096"/>
                </a:cubicBezTo>
                <a:cubicBezTo>
                  <a:pt x="1603" y="1096"/>
                  <a:pt x="1604" y="1096"/>
                  <a:pt x="1604" y="1096"/>
                </a:cubicBezTo>
                <a:cubicBezTo>
                  <a:pt x="1605" y="1100"/>
                  <a:pt x="1603" y="1103"/>
                  <a:pt x="1602" y="1106"/>
                </a:cubicBezTo>
                <a:cubicBezTo>
                  <a:pt x="1602" y="1107"/>
                  <a:pt x="1602" y="1108"/>
                  <a:pt x="1602" y="1109"/>
                </a:cubicBezTo>
                <a:cubicBezTo>
                  <a:pt x="1602" y="1109"/>
                  <a:pt x="1601" y="1109"/>
                  <a:pt x="1601" y="1109"/>
                </a:cubicBezTo>
                <a:cubicBezTo>
                  <a:pt x="1601" y="1109"/>
                  <a:pt x="1601" y="1110"/>
                  <a:pt x="1601" y="1110"/>
                </a:cubicBezTo>
                <a:cubicBezTo>
                  <a:pt x="1601" y="1110"/>
                  <a:pt x="1600" y="1110"/>
                  <a:pt x="1600" y="1110"/>
                </a:cubicBezTo>
                <a:cubicBezTo>
                  <a:pt x="1599" y="1112"/>
                  <a:pt x="1599" y="1114"/>
                  <a:pt x="1598" y="1116"/>
                </a:cubicBezTo>
                <a:cubicBezTo>
                  <a:pt x="1597" y="1117"/>
                  <a:pt x="1597" y="1117"/>
                  <a:pt x="1596" y="1117"/>
                </a:cubicBezTo>
                <a:cubicBezTo>
                  <a:pt x="1596" y="1118"/>
                  <a:pt x="1596" y="1119"/>
                  <a:pt x="1596" y="1119"/>
                </a:cubicBezTo>
                <a:cubicBezTo>
                  <a:pt x="1594" y="1121"/>
                  <a:pt x="1593" y="1122"/>
                  <a:pt x="1591" y="1123"/>
                </a:cubicBezTo>
                <a:cubicBezTo>
                  <a:pt x="1591" y="1124"/>
                  <a:pt x="1590" y="1125"/>
                  <a:pt x="1590" y="1125"/>
                </a:cubicBezTo>
                <a:cubicBezTo>
                  <a:pt x="1589" y="1125"/>
                  <a:pt x="1589" y="1125"/>
                  <a:pt x="1588" y="1125"/>
                </a:cubicBezTo>
                <a:cubicBezTo>
                  <a:pt x="1588" y="1126"/>
                  <a:pt x="1587" y="1127"/>
                  <a:pt x="1587" y="1127"/>
                </a:cubicBezTo>
                <a:cubicBezTo>
                  <a:pt x="1586" y="1127"/>
                  <a:pt x="1585" y="1127"/>
                  <a:pt x="1584" y="1127"/>
                </a:cubicBezTo>
                <a:cubicBezTo>
                  <a:pt x="1584" y="1128"/>
                  <a:pt x="1584" y="1128"/>
                  <a:pt x="1584" y="1128"/>
                </a:cubicBezTo>
                <a:cubicBezTo>
                  <a:pt x="1583" y="1128"/>
                  <a:pt x="1582" y="1128"/>
                  <a:pt x="1581" y="1128"/>
                </a:cubicBezTo>
                <a:cubicBezTo>
                  <a:pt x="1581" y="1129"/>
                  <a:pt x="1581" y="1129"/>
                  <a:pt x="1581" y="1129"/>
                </a:cubicBezTo>
                <a:cubicBezTo>
                  <a:pt x="1579" y="1129"/>
                  <a:pt x="1578" y="1129"/>
                  <a:pt x="1576" y="1129"/>
                </a:cubicBezTo>
                <a:cubicBezTo>
                  <a:pt x="1576" y="1130"/>
                  <a:pt x="1576" y="1130"/>
                  <a:pt x="1576" y="1130"/>
                </a:cubicBezTo>
                <a:cubicBezTo>
                  <a:pt x="1574" y="1130"/>
                  <a:pt x="1571" y="1130"/>
                  <a:pt x="1569" y="1130"/>
                </a:cubicBezTo>
                <a:cubicBezTo>
                  <a:pt x="1569" y="1130"/>
                  <a:pt x="1569" y="1130"/>
                  <a:pt x="1569" y="1129"/>
                </a:cubicBezTo>
                <a:cubicBezTo>
                  <a:pt x="1568" y="1129"/>
                  <a:pt x="1566" y="1129"/>
                  <a:pt x="1565" y="1129"/>
                </a:cubicBezTo>
                <a:cubicBezTo>
                  <a:pt x="1561" y="1128"/>
                  <a:pt x="1560" y="1127"/>
                  <a:pt x="1554" y="1126"/>
                </a:cubicBezTo>
                <a:cubicBezTo>
                  <a:pt x="1553" y="1129"/>
                  <a:pt x="1552" y="1128"/>
                  <a:pt x="1552" y="1132"/>
                </a:cubicBezTo>
                <a:cubicBezTo>
                  <a:pt x="1548" y="1137"/>
                  <a:pt x="1553" y="1153"/>
                  <a:pt x="1551" y="1155"/>
                </a:cubicBezTo>
                <a:cubicBezTo>
                  <a:pt x="1551" y="1156"/>
                  <a:pt x="1551" y="1156"/>
                  <a:pt x="1551" y="1156"/>
                </a:cubicBezTo>
                <a:cubicBezTo>
                  <a:pt x="1549" y="1157"/>
                  <a:pt x="1547" y="1157"/>
                  <a:pt x="1544" y="1157"/>
                </a:cubicBezTo>
                <a:cubicBezTo>
                  <a:pt x="1544" y="1158"/>
                  <a:pt x="1544" y="1158"/>
                  <a:pt x="1544" y="1158"/>
                </a:cubicBezTo>
                <a:cubicBezTo>
                  <a:pt x="1543" y="1158"/>
                  <a:pt x="1541" y="1158"/>
                  <a:pt x="1539" y="1158"/>
                </a:cubicBezTo>
                <a:cubicBezTo>
                  <a:pt x="1539" y="1159"/>
                  <a:pt x="1539" y="1159"/>
                  <a:pt x="1539" y="1159"/>
                </a:cubicBezTo>
                <a:cubicBezTo>
                  <a:pt x="1536" y="1159"/>
                  <a:pt x="1533" y="1159"/>
                  <a:pt x="1530" y="1159"/>
                </a:cubicBezTo>
                <a:cubicBezTo>
                  <a:pt x="1520" y="1162"/>
                  <a:pt x="1507" y="1156"/>
                  <a:pt x="1500" y="1151"/>
                </a:cubicBezTo>
                <a:cubicBezTo>
                  <a:pt x="1497" y="1148"/>
                  <a:pt x="1494" y="1145"/>
                  <a:pt x="1491" y="1141"/>
                </a:cubicBezTo>
                <a:cubicBezTo>
                  <a:pt x="1491" y="1141"/>
                  <a:pt x="1490" y="1141"/>
                  <a:pt x="1489" y="1141"/>
                </a:cubicBezTo>
                <a:cubicBezTo>
                  <a:pt x="1489" y="1140"/>
                  <a:pt x="1488" y="1139"/>
                  <a:pt x="1487" y="1138"/>
                </a:cubicBezTo>
                <a:cubicBezTo>
                  <a:pt x="1484" y="1135"/>
                  <a:pt x="1480" y="1131"/>
                  <a:pt x="1472" y="1130"/>
                </a:cubicBezTo>
                <a:cubicBezTo>
                  <a:pt x="1470" y="1132"/>
                  <a:pt x="1468" y="1134"/>
                  <a:pt x="1466" y="1135"/>
                </a:cubicBezTo>
                <a:cubicBezTo>
                  <a:pt x="1466" y="1136"/>
                  <a:pt x="1466" y="1137"/>
                  <a:pt x="1466" y="1137"/>
                </a:cubicBezTo>
                <a:cubicBezTo>
                  <a:pt x="1464" y="1139"/>
                  <a:pt x="1462" y="1140"/>
                  <a:pt x="1461" y="1141"/>
                </a:cubicBezTo>
                <a:cubicBezTo>
                  <a:pt x="1461" y="1142"/>
                  <a:pt x="1461" y="1143"/>
                  <a:pt x="1461" y="1143"/>
                </a:cubicBezTo>
                <a:cubicBezTo>
                  <a:pt x="1459" y="1145"/>
                  <a:pt x="1457" y="1147"/>
                  <a:pt x="1455" y="1148"/>
                </a:cubicBezTo>
                <a:cubicBezTo>
                  <a:pt x="1454" y="1149"/>
                  <a:pt x="1454" y="1150"/>
                  <a:pt x="1454" y="1150"/>
                </a:cubicBezTo>
                <a:cubicBezTo>
                  <a:pt x="1453" y="1150"/>
                  <a:pt x="1452" y="1150"/>
                  <a:pt x="1452" y="1150"/>
                </a:cubicBezTo>
                <a:cubicBezTo>
                  <a:pt x="1451" y="1151"/>
                  <a:pt x="1451" y="1152"/>
                  <a:pt x="1451" y="1152"/>
                </a:cubicBezTo>
                <a:cubicBezTo>
                  <a:pt x="1449" y="1153"/>
                  <a:pt x="1448" y="1153"/>
                  <a:pt x="1447" y="1153"/>
                </a:cubicBezTo>
                <a:cubicBezTo>
                  <a:pt x="1447" y="1154"/>
                  <a:pt x="1447" y="1154"/>
                  <a:pt x="1447" y="1154"/>
                </a:cubicBezTo>
                <a:cubicBezTo>
                  <a:pt x="1446" y="1154"/>
                  <a:pt x="1445" y="1154"/>
                  <a:pt x="1444" y="1154"/>
                </a:cubicBezTo>
                <a:cubicBezTo>
                  <a:pt x="1436" y="1157"/>
                  <a:pt x="1423" y="1157"/>
                  <a:pt x="1415" y="1159"/>
                </a:cubicBezTo>
                <a:cubicBezTo>
                  <a:pt x="1412" y="1159"/>
                  <a:pt x="1410" y="1159"/>
                  <a:pt x="1408" y="1159"/>
                </a:cubicBezTo>
                <a:cubicBezTo>
                  <a:pt x="1408" y="1160"/>
                  <a:pt x="1408" y="1160"/>
                  <a:pt x="1408" y="1160"/>
                </a:cubicBezTo>
                <a:cubicBezTo>
                  <a:pt x="1404" y="1161"/>
                  <a:pt x="1400" y="1162"/>
                  <a:pt x="1396" y="1162"/>
                </a:cubicBezTo>
                <a:cubicBezTo>
                  <a:pt x="1396" y="1163"/>
                  <a:pt x="1396" y="1163"/>
                  <a:pt x="1396" y="1163"/>
                </a:cubicBezTo>
                <a:cubicBezTo>
                  <a:pt x="1395" y="1163"/>
                  <a:pt x="1394" y="1163"/>
                  <a:pt x="1394" y="1163"/>
                </a:cubicBezTo>
                <a:cubicBezTo>
                  <a:pt x="1394" y="1164"/>
                  <a:pt x="1394" y="1164"/>
                  <a:pt x="1394" y="1164"/>
                </a:cubicBezTo>
                <a:cubicBezTo>
                  <a:pt x="1392" y="1165"/>
                  <a:pt x="1391" y="1165"/>
                  <a:pt x="1389" y="1165"/>
                </a:cubicBezTo>
                <a:cubicBezTo>
                  <a:pt x="1389" y="1166"/>
                  <a:pt x="1388" y="1167"/>
                  <a:pt x="1388" y="1167"/>
                </a:cubicBezTo>
                <a:cubicBezTo>
                  <a:pt x="1387" y="1167"/>
                  <a:pt x="1387" y="1167"/>
                  <a:pt x="1386" y="1167"/>
                </a:cubicBezTo>
                <a:cubicBezTo>
                  <a:pt x="1386" y="1168"/>
                  <a:pt x="1386" y="1168"/>
                  <a:pt x="1386" y="1168"/>
                </a:cubicBezTo>
                <a:cubicBezTo>
                  <a:pt x="1385" y="1169"/>
                  <a:pt x="1385" y="1169"/>
                  <a:pt x="1384" y="1169"/>
                </a:cubicBezTo>
                <a:cubicBezTo>
                  <a:pt x="1382" y="1171"/>
                  <a:pt x="1385" y="1170"/>
                  <a:pt x="1382" y="1172"/>
                </a:cubicBezTo>
                <a:cubicBezTo>
                  <a:pt x="1381" y="1180"/>
                  <a:pt x="1382" y="1188"/>
                  <a:pt x="1384" y="1195"/>
                </a:cubicBezTo>
                <a:cubicBezTo>
                  <a:pt x="1384" y="1198"/>
                  <a:pt x="1384" y="1201"/>
                  <a:pt x="1384" y="1204"/>
                </a:cubicBezTo>
                <a:cubicBezTo>
                  <a:pt x="1384" y="1204"/>
                  <a:pt x="1385" y="1204"/>
                  <a:pt x="1385" y="1204"/>
                </a:cubicBezTo>
                <a:cubicBezTo>
                  <a:pt x="1385" y="1208"/>
                  <a:pt x="1385" y="1211"/>
                  <a:pt x="1385" y="1215"/>
                </a:cubicBezTo>
                <a:cubicBezTo>
                  <a:pt x="1385" y="1215"/>
                  <a:pt x="1386" y="1215"/>
                  <a:pt x="1386" y="1215"/>
                </a:cubicBezTo>
                <a:cubicBezTo>
                  <a:pt x="1386" y="1219"/>
                  <a:pt x="1386" y="1222"/>
                  <a:pt x="1386" y="1226"/>
                </a:cubicBezTo>
                <a:cubicBezTo>
                  <a:pt x="1386" y="1226"/>
                  <a:pt x="1387" y="1226"/>
                  <a:pt x="1387" y="1226"/>
                </a:cubicBezTo>
                <a:cubicBezTo>
                  <a:pt x="1387" y="1229"/>
                  <a:pt x="1387" y="1233"/>
                  <a:pt x="1387" y="1236"/>
                </a:cubicBezTo>
                <a:cubicBezTo>
                  <a:pt x="1387" y="1236"/>
                  <a:pt x="1388" y="1236"/>
                  <a:pt x="1388" y="1236"/>
                </a:cubicBezTo>
                <a:cubicBezTo>
                  <a:pt x="1388" y="1239"/>
                  <a:pt x="1388" y="1241"/>
                  <a:pt x="1388" y="1244"/>
                </a:cubicBezTo>
                <a:cubicBezTo>
                  <a:pt x="1388" y="1244"/>
                  <a:pt x="1389" y="1244"/>
                  <a:pt x="1389" y="1244"/>
                </a:cubicBezTo>
                <a:cubicBezTo>
                  <a:pt x="1389" y="1246"/>
                  <a:pt x="1389" y="1249"/>
                  <a:pt x="1389" y="1251"/>
                </a:cubicBezTo>
                <a:cubicBezTo>
                  <a:pt x="1389" y="1251"/>
                  <a:pt x="1390" y="1251"/>
                  <a:pt x="1390" y="1251"/>
                </a:cubicBezTo>
                <a:cubicBezTo>
                  <a:pt x="1390" y="1253"/>
                  <a:pt x="1390" y="1254"/>
                  <a:pt x="1390" y="1256"/>
                </a:cubicBezTo>
                <a:cubicBezTo>
                  <a:pt x="1390" y="1256"/>
                  <a:pt x="1391" y="1256"/>
                  <a:pt x="1391" y="1256"/>
                </a:cubicBezTo>
                <a:cubicBezTo>
                  <a:pt x="1391" y="1258"/>
                  <a:pt x="1391" y="1259"/>
                  <a:pt x="1391" y="1261"/>
                </a:cubicBezTo>
                <a:cubicBezTo>
                  <a:pt x="1391" y="1261"/>
                  <a:pt x="1392" y="1261"/>
                  <a:pt x="1392" y="1261"/>
                </a:cubicBezTo>
                <a:cubicBezTo>
                  <a:pt x="1392" y="1262"/>
                  <a:pt x="1392" y="1263"/>
                  <a:pt x="1392" y="1264"/>
                </a:cubicBezTo>
                <a:cubicBezTo>
                  <a:pt x="1392" y="1264"/>
                  <a:pt x="1392" y="1264"/>
                  <a:pt x="1393" y="1264"/>
                </a:cubicBezTo>
                <a:cubicBezTo>
                  <a:pt x="1393" y="1265"/>
                  <a:pt x="1393" y="1266"/>
                  <a:pt x="1393" y="1267"/>
                </a:cubicBezTo>
                <a:cubicBezTo>
                  <a:pt x="1393" y="1267"/>
                  <a:pt x="1393" y="1267"/>
                  <a:pt x="1394" y="1267"/>
                </a:cubicBezTo>
                <a:cubicBezTo>
                  <a:pt x="1396" y="1270"/>
                  <a:pt x="1393" y="1271"/>
                  <a:pt x="1398" y="1272"/>
                </a:cubicBezTo>
                <a:cubicBezTo>
                  <a:pt x="1398" y="1272"/>
                  <a:pt x="1398" y="1272"/>
                  <a:pt x="1398" y="1273"/>
                </a:cubicBezTo>
                <a:cubicBezTo>
                  <a:pt x="1403" y="1272"/>
                  <a:pt x="1408" y="1272"/>
                  <a:pt x="1413" y="1272"/>
                </a:cubicBezTo>
                <a:cubicBezTo>
                  <a:pt x="1420" y="1270"/>
                  <a:pt x="1430" y="1269"/>
                  <a:pt x="1438" y="1267"/>
                </a:cubicBezTo>
                <a:cubicBezTo>
                  <a:pt x="1440" y="1267"/>
                  <a:pt x="1443" y="1267"/>
                  <a:pt x="1446" y="1267"/>
                </a:cubicBezTo>
                <a:cubicBezTo>
                  <a:pt x="1446" y="1267"/>
                  <a:pt x="1446" y="1266"/>
                  <a:pt x="1446" y="1266"/>
                </a:cubicBezTo>
                <a:cubicBezTo>
                  <a:pt x="1451" y="1266"/>
                  <a:pt x="1456" y="1266"/>
                  <a:pt x="1462" y="1266"/>
                </a:cubicBezTo>
                <a:cubicBezTo>
                  <a:pt x="1462" y="1266"/>
                  <a:pt x="1462" y="1265"/>
                  <a:pt x="1462" y="1265"/>
                </a:cubicBezTo>
                <a:cubicBezTo>
                  <a:pt x="1462" y="1265"/>
                  <a:pt x="1462" y="1265"/>
                  <a:pt x="1463" y="1265"/>
                </a:cubicBezTo>
                <a:cubicBezTo>
                  <a:pt x="1463" y="1265"/>
                  <a:pt x="1463" y="1266"/>
                  <a:pt x="1463" y="1266"/>
                </a:cubicBezTo>
                <a:cubicBezTo>
                  <a:pt x="1467" y="1266"/>
                  <a:pt x="1471" y="1266"/>
                  <a:pt x="1475" y="1266"/>
                </a:cubicBezTo>
                <a:cubicBezTo>
                  <a:pt x="1475" y="1266"/>
                  <a:pt x="1475" y="1267"/>
                  <a:pt x="1475" y="1267"/>
                </a:cubicBezTo>
                <a:cubicBezTo>
                  <a:pt x="1477" y="1267"/>
                  <a:pt x="1478" y="1267"/>
                  <a:pt x="1479" y="1267"/>
                </a:cubicBezTo>
                <a:cubicBezTo>
                  <a:pt x="1479" y="1267"/>
                  <a:pt x="1479" y="1267"/>
                  <a:pt x="1479" y="1268"/>
                </a:cubicBezTo>
                <a:cubicBezTo>
                  <a:pt x="1481" y="1268"/>
                  <a:pt x="1482" y="1268"/>
                  <a:pt x="1483" y="1268"/>
                </a:cubicBezTo>
                <a:cubicBezTo>
                  <a:pt x="1483" y="1268"/>
                  <a:pt x="1483" y="1269"/>
                  <a:pt x="1483" y="1269"/>
                </a:cubicBezTo>
                <a:cubicBezTo>
                  <a:pt x="1485" y="1269"/>
                  <a:pt x="1486" y="1269"/>
                  <a:pt x="1487" y="1270"/>
                </a:cubicBezTo>
                <a:cubicBezTo>
                  <a:pt x="1487" y="1270"/>
                  <a:pt x="1487" y="1270"/>
                  <a:pt x="1487" y="1271"/>
                </a:cubicBezTo>
                <a:cubicBezTo>
                  <a:pt x="1488" y="1271"/>
                  <a:pt x="1489" y="1271"/>
                  <a:pt x="1489" y="1271"/>
                </a:cubicBezTo>
                <a:cubicBezTo>
                  <a:pt x="1490" y="1272"/>
                  <a:pt x="1491" y="1273"/>
                  <a:pt x="1491" y="1274"/>
                </a:cubicBezTo>
                <a:cubicBezTo>
                  <a:pt x="1492" y="1274"/>
                  <a:pt x="1493" y="1274"/>
                  <a:pt x="1493" y="1274"/>
                </a:cubicBezTo>
                <a:cubicBezTo>
                  <a:pt x="1494" y="1274"/>
                  <a:pt x="1494" y="1275"/>
                  <a:pt x="1494" y="1276"/>
                </a:cubicBezTo>
                <a:cubicBezTo>
                  <a:pt x="1495" y="1276"/>
                  <a:pt x="1496" y="1276"/>
                  <a:pt x="1496" y="1276"/>
                </a:cubicBezTo>
                <a:cubicBezTo>
                  <a:pt x="1497" y="1276"/>
                  <a:pt x="1497" y="1277"/>
                  <a:pt x="1497" y="1278"/>
                </a:cubicBezTo>
                <a:cubicBezTo>
                  <a:pt x="1499" y="1278"/>
                  <a:pt x="1501" y="1279"/>
                  <a:pt x="1503" y="1280"/>
                </a:cubicBezTo>
                <a:cubicBezTo>
                  <a:pt x="1504" y="1280"/>
                  <a:pt x="1504" y="1281"/>
                  <a:pt x="1504" y="1282"/>
                </a:cubicBezTo>
                <a:cubicBezTo>
                  <a:pt x="1506" y="1282"/>
                  <a:pt x="1508" y="1282"/>
                  <a:pt x="1509" y="1283"/>
                </a:cubicBezTo>
                <a:cubicBezTo>
                  <a:pt x="1509" y="1283"/>
                  <a:pt x="1509" y="1283"/>
                  <a:pt x="1509" y="1284"/>
                </a:cubicBezTo>
                <a:cubicBezTo>
                  <a:pt x="1511" y="1284"/>
                  <a:pt x="1513" y="1285"/>
                  <a:pt x="1515" y="1286"/>
                </a:cubicBezTo>
                <a:cubicBezTo>
                  <a:pt x="1515" y="1286"/>
                  <a:pt x="1515" y="1286"/>
                  <a:pt x="1515" y="1287"/>
                </a:cubicBezTo>
                <a:cubicBezTo>
                  <a:pt x="1517" y="1287"/>
                  <a:pt x="1518" y="1287"/>
                  <a:pt x="1519" y="1288"/>
                </a:cubicBezTo>
                <a:cubicBezTo>
                  <a:pt x="1520" y="1288"/>
                  <a:pt x="1520" y="1289"/>
                  <a:pt x="1520" y="1290"/>
                </a:cubicBezTo>
                <a:cubicBezTo>
                  <a:pt x="1521" y="1290"/>
                  <a:pt x="1522" y="1290"/>
                  <a:pt x="1522" y="1290"/>
                </a:cubicBezTo>
                <a:cubicBezTo>
                  <a:pt x="1523" y="1291"/>
                  <a:pt x="1524" y="1292"/>
                  <a:pt x="1524" y="1293"/>
                </a:cubicBezTo>
                <a:cubicBezTo>
                  <a:pt x="1525" y="1293"/>
                  <a:pt x="1526" y="1293"/>
                  <a:pt x="1526" y="1293"/>
                </a:cubicBezTo>
                <a:cubicBezTo>
                  <a:pt x="1527" y="1294"/>
                  <a:pt x="1527" y="1295"/>
                  <a:pt x="1527" y="1296"/>
                </a:cubicBezTo>
                <a:cubicBezTo>
                  <a:pt x="1528" y="1296"/>
                  <a:pt x="1529" y="1296"/>
                  <a:pt x="1529" y="1297"/>
                </a:cubicBezTo>
                <a:cubicBezTo>
                  <a:pt x="1531" y="1300"/>
                  <a:pt x="1534" y="1312"/>
                  <a:pt x="1532" y="1318"/>
                </a:cubicBezTo>
                <a:cubicBezTo>
                  <a:pt x="1532" y="1318"/>
                  <a:pt x="1532" y="1318"/>
                  <a:pt x="1531" y="1318"/>
                </a:cubicBezTo>
                <a:cubicBezTo>
                  <a:pt x="1531" y="1320"/>
                  <a:pt x="1531" y="1322"/>
                  <a:pt x="1531" y="1325"/>
                </a:cubicBezTo>
                <a:cubicBezTo>
                  <a:pt x="1531" y="1325"/>
                  <a:pt x="1531" y="1325"/>
                  <a:pt x="1530" y="1325"/>
                </a:cubicBezTo>
                <a:cubicBezTo>
                  <a:pt x="1530" y="1326"/>
                  <a:pt x="1530" y="1328"/>
                  <a:pt x="1530" y="1330"/>
                </a:cubicBezTo>
                <a:cubicBezTo>
                  <a:pt x="1530" y="1330"/>
                  <a:pt x="1530" y="1330"/>
                  <a:pt x="1529" y="1330"/>
                </a:cubicBezTo>
                <a:cubicBezTo>
                  <a:pt x="1529" y="1331"/>
                  <a:pt x="1529" y="1332"/>
                  <a:pt x="1529" y="1334"/>
                </a:cubicBezTo>
                <a:cubicBezTo>
                  <a:pt x="1529" y="1334"/>
                  <a:pt x="1529" y="1334"/>
                  <a:pt x="1528" y="1334"/>
                </a:cubicBezTo>
                <a:cubicBezTo>
                  <a:pt x="1528" y="1335"/>
                  <a:pt x="1528" y="1336"/>
                  <a:pt x="1528" y="1338"/>
                </a:cubicBezTo>
                <a:cubicBezTo>
                  <a:pt x="1528" y="1338"/>
                  <a:pt x="1528" y="1338"/>
                  <a:pt x="1527" y="1338"/>
                </a:cubicBezTo>
                <a:cubicBezTo>
                  <a:pt x="1527" y="1339"/>
                  <a:pt x="1527" y="1340"/>
                  <a:pt x="1527" y="1341"/>
                </a:cubicBezTo>
                <a:cubicBezTo>
                  <a:pt x="1527" y="1341"/>
                  <a:pt x="1527" y="1341"/>
                  <a:pt x="1526" y="1341"/>
                </a:cubicBezTo>
                <a:cubicBezTo>
                  <a:pt x="1526" y="1342"/>
                  <a:pt x="1526" y="1343"/>
                  <a:pt x="1526" y="1344"/>
                </a:cubicBezTo>
                <a:cubicBezTo>
                  <a:pt x="1526" y="1344"/>
                  <a:pt x="1526" y="1344"/>
                  <a:pt x="1525" y="1344"/>
                </a:cubicBezTo>
                <a:cubicBezTo>
                  <a:pt x="1525" y="1345"/>
                  <a:pt x="1525" y="1346"/>
                  <a:pt x="1525" y="1346"/>
                </a:cubicBezTo>
                <a:cubicBezTo>
                  <a:pt x="1525" y="1346"/>
                  <a:pt x="1525" y="1346"/>
                  <a:pt x="1524" y="1346"/>
                </a:cubicBezTo>
                <a:cubicBezTo>
                  <a:pt x="1524" y="1347"/>
                  <a:pt x="1524" y="1348"/>
                  <a:pt x="1524" y="1349"/>
                </a:cubicBezTo>
                <a:cubicBezTo>
                  <a:pt x="1524" y="1349"/>
                  <a:pt x="1524" y="1349"/>
                  <a:pt x="1523" y="1349"/>
                </a:cubicBezTo>
                <a:cubicBezTo>
                  <a:pt x="1523" y="1351"/>
                  <a:pt x="1522" y="1354"/>
                  <a:pt x="1521" y="1357"/>
                </a:cubicBezTo>
                <a:cubicBezTo>
                  <a:pt x="1521" y="1357"/>
                  <a:pt x="1521" y="1357"/>
                  <a:pt x="1520" y="1357"/>
                </a:cubicBezTo>
                <a:cubicBezTo>
                  <a:pt x="1520" y="1360"/>
                  <a:pt x="1520" y="1363"/>
                  <a:pt x="1519" y="1366"/>
                </a:cubicBezTo>
                <a:cubicBezTo>
                  <a:pt x="1519" y="1366"/>
                  <a:pt x="1519" y="1366"/>
                  <a:pt x="1518" y="1366"/>
                </a:cubicBezTo>
                <a:cubicBezTo>
                  <a:pt x="1518" y="1370"/>
                  <a:pt x="1518" y="1374"/>
                  <a:pt x="1518" y="1377"/>
                </a:cubicBezTo>
                <a:cubicBezTo>
                  <a:pt x="1518" y="1377"/>
                  <a:pt x="1518" y="1377"/>
                  <a:pt x="1517" y="1377"/>
                </a:cubicBezTo>
                <a:cubicBezTo>
                  <a:pt x="1517" y="1381"/>
                  <a:pt x="1517" y="1385"/>
                  <a:pt x="1517" y="1389"/>
                </a:cubicBezTo>
                <a:cubicBezTo>
                  <a:pt x="1517" y="1389"/>
                  <a:pt x="1517" y="1389"/>
                  <a:pt x="1516" y="1389"/>
                </a:cubicBezTo>
                <a:cubicBezTo>
                  <a:pt x="1516" y="1393"/>
                  <a:pt x="1516" y="1397"/>
                  <a:pt x="1515" y="1400"/>
                </a:cubicBezTo>
                <a:cubicBezTo>
                  <a:pt x="1515" y="1400"/>
                  <a:pt x="1515" y="1400"/>
                  <a:pt x="1514" y="1400"/>
                </a:cubicBezTo>
                <a:cubicBezTo>
                  <a:pt x="1514" y="1401"/>
                  <a:pt x="1514" y="1402"/>
                  <a:pt x="1514" y="1402"/>
                </a:cubicBezTo>
                <a:cubicBezTo>
                  <a:pt x="1514" y="1402"/>
                  <a:pt x="1514" y="1402"/>
                  <a:pt x="1513" y="1402"/>
                </a:cubicBezTo>
                <a:cubicBezTo>
                  <a:pt x="1513" y="1403"/>
                  <a:pt x="1513" y="1404"/>
                  <a:pt x="1513" y="1405"/>
                </a:cubicBezTo>
                <a:cubicBezTo>
                  <a:pt x="1512" y="1407"/>
                  <a:pt x="1510" y="1408"/>
                  <a:pt x="1508" y="1409"/>
                </a:cubicBezTo>
                <a:cubicBezTo>
                  <a:pt x="1508" y="1410"/>
                  <a:pt x="1507" y="1411"/>
                  <a:pt x="1506" y="1412"/>
                </a:cubicBezTo>
                <a:cubicBezTo>
                  <a:pt x="1506" y="1412"/>
                  <a:pt x="1505" y="1412"/>
                  <a:pt x="1504" y="1412"/>
                </a:cubicBezTo>
                <a:cubicBezTo>
                  <a:pt x="1504" y="1413"/>
                  <a:pt x="1504" y="1414"/>
                  <a:pt x="1503" y="1414"/>
                </a:cubicBezTo>
                <a:cubicBezTo>
                  <a:pt x="1502" y="1415"/>
                  <a:pt x="1501" y="1415"/>
                  <a:pt x="1499" y="1415"/>
                </a:cubicBezTo>
                <a:cubicBezTo>
                  <a:pt x="1499" y="1416"/>
                  <a:pt x="1499" y="1417"/>
                  <a:pt x="1498" y="1417"/>
                </a:cubicBezTo>
                <a:cubicBezTo>
                  <a:pt x="1497" y="1418"/>
                  <a:pt x="1496" y="1418"/>
                  <a:pt x="1494" y="1418"/>
                </a:cubicBezTo>
                <a:cubicBezTo>
                  <a:pt x="1494" y="1419"/>
                  <a:pt x="1494" y="1420"/>
                  <a:pt x="1493" y="1420"/>
                </a:cubicBezTo>
                <a:cubicBezTo>
                  <a:pt x="1493" y="1420"/>
                  <a:pt x="1492" y="1420"/>
                  <a:pt x="1491" y="1420"/>
                </a:cubicBezTo>
                <a:cubicBezTo>
                  <a:pt x="1491" y="1421"/>
                  <a:pt x="1490" y="1422"/>
                  <a:pt x="1489" y="1423"/>
                </a:cubicBezTo>
                <a:cubicBezTo>
                  <a:pt x="1489" y="1423"/>
                  <a:pt x="1488" y="1423"/>
                  <a:pt x="1487" y="1423"/>
                </a:cubicBezTo>
                <a:cubicBezTo>
                  <a:pt x="1487" y="1424"/>
                  <a:pt x="1487" y="1425"/>
                  <a:pt x="1486" y="1425"/>
                </a:cubicBezTo>
                <a:cubicBezTo>
                  <a:pt x="1485" y="1426"/>
                  <a:pt x="1483" y="1428"/>
                  <a:pt x="1481" y="1429"/>
                </a:cubicBezTo>
                <a:cubicBezTo>
                  <a:pt x="1481" y="1430"/>
                  <a:pt x="1481" y="1432"/>
                  <a:pt x="1480" y="1433"/>
                </a:cubicBezTo>
                <a:cubicBezTo>
                  <a:pt x="1480" y="1433"/>
                  <a:pt x="1480" y="1433"/>
                  <a:pt x="1479" y="1433"/>
                </a:cubicBezTo>
                <a:cubicBezTo>
                  <a:pt x="1479" y="1434"/>
                  <a:pt x="1479" y="1434"/>
                  <a:pt x="1479" y="1435"/>
                </a:cubicBezTo>
                <a:cubicBezTo>
                  <a:pt x="1479" y="1435"/>
                  <a:pt x="1479" y="1435"/>
                  <a:pt x="1478" y="1435"/>
                </a:cubicBezTo>
                <a:cubicBezTo>
                  <a:pt x="1478" y="1438"/>
                  <a:pt x="1478" y="1442"/>
                  <a:pt x="1478" y="1445"/>
                </a:cubicBezTo>
                <a:cubicBezTo>
                  <a:pt x="1479" y="1445"/>
                  <a:pt x="1479" y="1445"/>
                  <a:pt x="1479" y="1445"/>
                </a:cubicBezTo>
                <a:cubicBezTo>
                  <a:pt x="1480" y="1447"/>
                  <a:pt x="1481" y="1449"/>
                  <a:pt x="1481" y="1451"/>
                </a:cubicBezTo>
                <a:cubicBezTo>
                  <a:pt x="1482" y="1451"/>
                  <a:pt x="1482" y="1451"/>
                  <a:pt x="1482" y="1451"/>
                </a:cubicBezTo>
                <a:cubicBezTo>
                  <a:pt x="1483" y="1452"/>
                  <a:pt x="1483" y="1454"/>
                  <a:pt x="1483" y="1455"/>
                </a:cubicBezTo>
                <a:cubicBezTo>
                  <a:pt x="1484" y="1455"/>
                  <a:pt x="1485" y="1456"/>
                  <a:pt x="1485" y="1456"/>
                </a:cubicBezTo>
                <a:cubicBezTo>
                  <a:pt x="1486" y="1458"/>
                  <a:pt x="1487" y="1460"/>
                  <a:pt x="1487" y="1462"/>
                </a:cubicBezTo>
                <a:cubicBezTo>
                  <a:pt x="1488" y="1462"/>
                  <a:pt x="1489" y="1463"/>
                  <a:pt x="1489" y="1463"/>
                </a:cubicBezTo>
                <a:cubicBezTo>
                  <a:pt x="1489" y="1464"/>
                  <a:pt x="1489" y="1464"/>
                  <a:pt x="1489" y="1465"/>
                </a:cubicBezTo>
                <a:cubicBezTo>
                  <a:pt x="1490" y="1465"/>
                  <a:pt x="1491" y="1466"/>
                  <a:pt x="1491" y="1466"/>
                </a:cubicBezTo>
                <a:cubicBezTo>
                  <a:pt x="1492" y="1467"/>
                  <a:pt x="1492" y="1469"/>
                  <a:pt x="1492" y="1470"/>
                </a:cubicBezTo>
                <a:cubicBezTo>
                  <a:pt x="1493" y="1470"/>
                  <a:pt x="1494" y="1471"/>
                  <a:pt x="1494" y="1471"/>
                </a:cubicBezTo>
                <a:cubicBezTo>
                  <a:pt x="1494" y="1472"/>
                  <a:pt x="1494" y="1472"/>
                  <a:pt x="1494" y="1473"/>
                </a:cubicBezTo>
                <a:cubicBezTo>
                  <a:pt x="1495" y="1473"/>
                  <a:pt x="1496" y="1474"/>
                  <a:pt x="1496" y="1474"/>
                </a:cubicBezTo>
                <a:cubicBezTo>
                  <a:pt x="1496" y="1475"/>
                  <a:pt x="1496" y="1475"/>
                  <a:pt x="1496" y="1476"/>
                </a:cubicBezTo>
                <a:cubicBezTo>
                  <a:pt x="1497" y="1476"/>
                  <a:pt x="1498" y="1477"/>
                  <a:pt x="1498" y="1477"/>
                </a:cubicBezTo>
                <a:cubicBezTo>
                  <a:pt x="1498" y="1478"/>
                  <a:pt x="1498" y="1478"/>
                  <a:pt x="1498" y="1479"/>
                </a:cubicBezTo>
                <a:cubicBezTo>
                  <a:pt x="1499" y="1479"/>
                  <a:pt x="1499" y="1479"/>
                  <a:pt x="1499" y="1479"/>
                </a:cubicBezTo>
                <a:cubicBezTo>
                  <a:pt x="1499" y="1480"/>
                  <a:pt x="1499" y="1480"/>
                  <a:pt x="1499" y="1481"/>
                </a:cubicBezTo>
                <a:cubicBezTo>
                  <a:pt x="1500" y="1481"/>
                  <a:pt x="1501" y="1482"/>
                  <a:pt x="1501" y="1482"/>
                </a:cubicBezTo>
                <a:cubicBezTo>
                  <a:pt x="1502" y="1483"/>
                  <a:pt x="1502" y="1485"/>
                  <a:pt x="1502" y="1486"/>
                </a:cubicBezTo>
                <a:cubicBezTo>
                  <a:pt x="1503" y="1486"/>
                  <a:pt x="1504" y="1487"/>
                  <a:pt x="1504" y="1487"/>
                </a:cubicBezTo>
                <a:cubicBezTo>
                  <a:pt x="1505" y="1489"/>
                  <a:pt x="1506" y="1491"/>
                  <a:pt x="1506" y="1493"/>
                </a:cubicBezTo>
                <a:cubicBezTo>
                  <a:pt x="1507" y="1493"/>
                  <a:pt x="1507" y="1493"/>
                  <a:pt x="1507" y="1493"/>
                </a:cubicBezTo>
                <a:cubicBezTo>
                  <a:pt x="1507" y="1494"/>
                  <a:pt x="1507" y="1494"/>
                  <a:pt x="1507" y="1495"/>
                </a:cubicBezTo>
                <a:cubicBezTo>
                  <a:pt x="1508" y="1495"/>
                  <a:pt x="1508" y="1495"/>
                  <a:pt x="1508" y="1495"/>
                </a:cubicBezTo>
                <a:cubicBezTo>
                  <a:pt x="1509" y="1497"/>
                  <a:pt x="1510" y="1499"/>
                  <a:pt x="1510" y="1501"/>
                </a:cubicBezTo>
                <a:cubicBezTo>
                  <a:pt x="1511" y="1501"/>
                  <a:pt x="1511" y="1501"/>
                  <a:pt x="1511" y="1501"/>
                </a:cubicBezTo>
                <a:cubicBezTo>
                  <a:pt x="1511" y="1502"/>
                  <a:pt x="1511" y="1503"/>
                  <a:pt x="1511" y="1504"/>
                </a:cubicBezTo>
                <a:cubicBezTo>
                  <a:pt x="1512" y="1504"/>
                  <a:pt x="1512" y="1504"/>
                  <a:pt x="1512" y="1504"/>
                </a:cubicBezTo>
                <a:cubicBezTo>
                  <a:pt x="1512" y="1505"/>
                  <a:pt x="1512" y="1505"/>
                  <a:pt x="1512" y="1506"/>
                </a:cubicBezTo>
                <a:cubicBezTo>
                  <a:pt x="1513" y="1506"/>
                  <a:pt x="1513" y="1506"/>
                  <a:pt x="1513" y="1506"/>
                </a:cubicBezTo>
                <a:cubicBezTo>
                  <a:pt x="1513" y="1507"/>
                  <a:pt x="1513" y="1507"/>
                  <a:pt x="1513" y="1508"/>
                </a:cubicBezTo>
                <a:cubicBezTo>
                  <a:pt x="1514" y="1508"/>
                  <a:pt x="1515" y="1508"/>
                  <a:pt x="1515" y="1509"/>
                </a:cubicBezTo>
                <a:cubicBezTo>
                  <a:pt x="1515" y="1509"/>
                  <a:pt x="1515" y="1510"/>
                  <a:pt x="1515" y="1511"/>
                </a:cubicBezTo>
                <a:cubicBezTo>
                  <a:pt x="1516" y="1511"/>
                  <a:pt x="1517" y="1511"/>
                  <a:pt x="1517" y="1512"/>
                </a:cubicBezTo>
                <a:cubicBezTo>
                  <a:pt x="1517" y="1512"/>
                  <a:pt x="1517" y="1513"/>
                  <a:pt x="1517" y="1514"/>
                </a:cubicBezTo>
                <a:cubicBezTo>
                  <a:pt x="1519" y="1515"/>
                  <a:pt x="1520" y="1516"/>
                  <a:pt x="1521" y="1517"/>
                </a:cubicBezTo>
                <a:cubicBezTo>
                  <a:pt x="1521" y="1517"/>
                  <a:pt x="1521" y="1518"/>
                  <a:pt x="1521" y="1519"/>
                </a:cubicBezTo>
                <a:cubicBezTo>
                  <a:pt x="1522" y="1519"/>
                  <a:pt x="1523" y="1519"/>
                  <a:pt x="1523" y="1520"/>
                </a:cubicBezTo>
                <a:cubicBezTo>
                  <a:pt x="1523" y="1520"/>
                  <a:pt x="1523" y="1520"/>
                  <a:pt x="1523" y="1521"/>
                </a:cubicBezTo>
                <a:cubicBezTo>
                  <a:pt x="1525" y="1522"/>
                  <a:pt x="1526" y="1523"/>
                  <a:pt x="1527" y="1524"/>
                </a:cubicBezTo>
                <a:cubicBezTo>
                  <a:pt x="1527" y="1524"/>
                  <a:pt x="1527" y="1525"/>
                  <a:pt x="1527" y="1526"/>
                </a:cubicBezTo>
                <a:cubicBezTo>
                  <a:pt x="1528" y="1526"/>
                  <a:pt x="1529" y="1527"/>
                  <a:pt x="1530" y="1528"/>
                </a:cubicBezTo>
                <a:cubicBezTo>
                  <a:pt x="1530" y="1528"/>
                  <a:pt x="1530" y="1529"/>
                  <a:pt x="1530" y="1530"/>
                </a:cubicBezTo>
                <a:cubicBezTo>
                  <a:pt x="1531" y="1530"/>
                  <a:pt x="1532" y="1530"/>
                  <a:pt x="1532" y="1531"/>
                </a:cubicBezTo>
                <a:cubicBezTo>
                  <a:pt x="1532" y="1531"/>
                  <a:pt x="1532" y="1532"/>
                  <a:pt x="1532" y="1533"/>
                </a:cubicBezTo>
                <a:cubicBezTo>
                  <a:pt x="1533" y="1533"/>
                  <a:pt x="1533" y="1533"/>
                  <a:pt x="1533" y="1533"/>
                </a:cubicBezTo>
                <a:cubicBezTo>
                  <a:pt x="1533" y="1535"/>
                  <a:pt x="1533" y="1537"/>
                  <a:pt x="1533" y="1540"/>
                </a:cubicBezTo>
                <a:cubicBezTo>
                  <a:pt x="1530" y="1542"/>
                  <a:pt x="1533" y="1541"/>
                  <a:pt x="1531" y="1543"/>
                </a:cubicBezTo>
                <a:cubicBezTo>
                  <a:pt x="1530" y="1544"/>
                  <a:pt x="1529" y="1545"/>
                  <a:pt x="1527" y="1546"/>
                </a:cubicBezTo>
                <a:cubicBezTo>
                  <a:pt x="1527" y="1546"/>
                  <a:pt x="1527" y="1547"/>
                  <a:pt x="1527" y="1548"/>
                </a:cubicBezTo>
                <a:cubicBezTo>
                  <a:pt x="1526" y="1549"/>
                  <a:pt x="1525" y="1550"/>
                  <a:pt x="1523" y="1551"/>
                </a:cubicBezTo>
                <a:cubicBezTo>
                  <a:pt x="1523" y="1551"/>
                  <a:pt x="1523" y="1552"/>
                  <a:pt x="1523" y="1553"/>
                </a:cubicBezTo>
                <a:cubicBezTo>
                  <a:pt x="1522" y="1554"/>
                  <a:pt x="1520" y="1555"/>
                  <a:pt x="1518" y="1557"/>
                </a:cubicBezTo>
                <a:cubicBezTo>
                  <a:pt x="1518" y="1557"/>
                  <a:pt x="1518" y="1558"/>
                  <a:pt x="1518" y="1559"/>
                </a:cubicBezTo>
                <a:cubicBezTo>
                  <a:pt x="1517" y="1560"/>
                  <a:pt x="1515" y="1561"/>
                  <a:pt x="1513" y="1563"/>
                </a:cubicBezTo>
                <a:cubicBezTo>
                  <a:pt x="1513" y="1563"/>
                  <a:pt x="1513" y="1564"/>
                  <a:pt x="1513" y="1565"/>
                </a:cubicBezTo>
                <a:cubicBezTo>
                  <a:pt x="1513" y="1565"/>
                  <a:pt x="1512" y="1565"/>
                  <a:pt x="1511" y="1566"/>
                </a:cubicBezTo>
                <a:cubicBezTo>
                  <a:pt x="1511" y="1566"/>
                  <a:pt x="1511" y="1566"/>
                  <a:pt x="1511" y="1567"/>
                </a:cubicBezTo>
                <a:cubicBezTo>
                  <a:pt x="1511" y="1567"/>
                  <a:pt x="1510" y="1567"/>
                  <a:pt x="1509" y="1568"/>
                </a:cubicBezTo>
                <a:cubicBezTo>
                  <a:pt x="1509" y="1568"/>
                  <a:pt x="1509" y="1569"/>
                  <a:pt x="1509" y="1570"/>
                </a:cubicBezTo>
                <a:cubicBezTo>
                  <a:pt x="1508" y="1571"/>
                  <a:pt x="1506" y="1572"/>
                  <a:pt x="1504" y="1574"/>
                </a:cubicBezTo>
                <a:cubicBezTo>
                  <a:pt x="1504" y="1574"/>
                  <a:pt x="1504" y="1575"/>
                  <a:pt x="1504" y="1576"/>
                </a:cubicBezTo>
                <a:cubicBezTo>
                  <a:pt x="1503" y="1577"/>
                  <a:pt x="1502" y="1578"/>
                  <a:pt x="1500" y="1579"/>
                </a:cubicBezTo>
                <a:cubicBezTo>
                  <a:pt x="1500" y="1579"/>
                  <a:pt x="1500" y="1580"/>
                  <a:pt x="1500" y="1581"/>
                </a:cubicBezTo>
                <a:cubicBezTo>
                  <a:pt x="1500" y="1581"/>
                  <a:pt x="1499" y="1581"/>
                  <a:pt x="1498" y="1582"/>
                </a:cubicBezTo>
                <a:cubicBezTo>
                  <a:pt x="1498" y="1583"/>
                  <a:pt x="1498" y="1584"/>
                  <a:pt x="1497" y="1584"/>
                </a:cubicBezTo>
                <a:cubicBezTo>
                  <a:pt x="1496" y="1585"/>
                  <a:pt x="1495" y="1586"/>
                  <a:pt x="1493" y="1588"/>
                </a:cubicBezTo>
                <a:cubicBezTo>
                  <a:pt x="1493" y="1588"/>
                  <a:pt x="1493" y="1589"/>
                  <a:pt x="1493" y="1589"/>
                </a:cubicBezTo>
                <a:cubicBezTo>
                  <a:pt x="1492" y="1590"/>
                  <a:pt x="1491" y="1591"/>
                  <a:pt x="1490" y="1591"/>
                </a:cubicBezTo>
                <a:cubicBezTo>
                  <a:pt x="1490" y="1592"/>
                  <a:pt x="1490" y="1593"/>
                  <a:pt x="1490" y="1593"/>
                </a:cubicBezTo>
                <a:cubicBezTo>
                  <a:pt x="1490" y="1594"/>
                  <a:pt x="1489" y="1594"/>
                  <a:pt x="1488" y="1594"/>
                </a:cubicBezTo>
                <a:cubicBezTo>
                  <a:pt x="1488" y="1595"/>
                  <a:pt x="1488" y="1596"/>
                  <a:pt x="1488" y="1596"/>
                </a:cubicBezTo>
                <a:cubicBezTo>
                  <a:pt x="1488" y="1597"/>
                  <a:pt x="1487" y="1597"/>
                  <a:pt x="1486" y="1597"/>
                </a:cubicBezTo>
                <a:cubicBezTo>
                  <a:pt x="1486" y="1598"/>
                  <a:pt x="1486" y="1599"/>
                  <a:pt x="1486" y="1599"/>
                </a:cubicBezTo>
                <a:cubicBezTo>
                  <a:pt x="1486" y="1600"/>
                  <a:pt x="1485" y="1600"/>
                  <a:pt x="1484" y="1600"/>
                </a:cubicBezTo>
                <a:cubicBezTo>
                  <a:pt x="1484" y="1601"/>
                  <a:pt x="1484" y="1602"/>
                  <a:pt x="1483" y="1603"/>
                </a:cubicBezTo>
                <a:cubicBezTo>
                  <a:pt x="1483" y="1603"/>
                  <a:pt x="1483" y="1603"/>
                  <a:pt x="1482" y="1603"/>
                </a:cubicBezTo>
                <a:cubicBezTo>
                  <a:pt x="1480" y="1609"/>
                  <a:pt x="1478" y="1615"/>
                  <a:pt x="1475" y="1621"/>
                </a:cubicBezTo>
                <a:cubicBezTo>
                  <a:pt x="1470" y="1622"/>
                  <a:pt x="1469" y="1623"/>
                  <a:pt x="1463" y="1622"/>
                </a:cubicBezTo>
                <a:cubicBezTo>
                  <a:pt x="1462" y="1619"/>
                  <a:pt x="1461" y="1620"/>
                  <a:pt x="1461" y="1619"/>
                </a:cubicBezTo>
                <a:cubicBezTo>
                  <a:pt x="1460" y="1617"/>
                  <a:pt x="1460" y="1615"/>
                  <a:pt x="1460" y="1613"/>
                </a:cubicBezTo>
                <a:cubicBezTo>
                  <a:pt x="1459" y="1613"/>
                  <a:pt x="1459" y="1613"/>
                  <a:pt x="1459" y="1613"/>
                </a:cubicBezTo>
                <a:cubicBezTo>
                  <a:pt x="1459" y="1612"/>
                  <a:pt x="1459" y="1611"/>
                  <a:pt x="1459" y="1609"/>
                </a:cubicBezTo>
                <a:cubicBezTo>
                  <a:pt x="1458" y="1609"/>
                  <a:pt x="1458" y="1609"/>
                  <a:pt x="1458" y="1609"/>
                </a:cubicBezTo>
                <a:cubicBezTo>
                  <a:pt x="1458" y="1608"/>
                  <a:pt x="1458" y="1607"/>
                  <a:pt x="1458" y="1605"/>
                </a:cubicBezTo>
                <a:cubicBezTo>
                  <a:pt x="1457" y="1605"/>
                  <a:pt x="1457" y="1605"/>
                  <a:pt x="1457" y="1605"/>
                </a:cubicBezTo>
                <a:cubicBezTo>
                  <a:pt x="1457" y="1604"/>
                  <a:pt x="1457" y="1602"/>
                  <a:pt x="1457" y="1600"/>
                </a:cubicBezTo>
                <a:cubicBezTo>
                  <a:pt x="1456" y="1600"/>
                  <a:pt x="1456" y="1600"/>
                  <a:pt x="1456" y="1600"/>
                </a:cubicBezTo>
                <a:cubicBezTo>
                  <a:pt x="1456" y="1599"/>
                  <a:pt x="1456" y="1598"/>
                  <a:pt x="1456" y="1597"/>
                </a:cubicBezTo>
                <a:cubicBezTo>
                  <a:pt x="1455" y="1597"/>
                  <a:pt x="1455" y="1597"/>
                  <a:pt x="1455" y="1597"/>
                </a:cubicBezTo>
                <a:cubicBezTo>
                  <a:pt x="1453" y="1594"/>
                  <a:pt x="1455" y="1594"/>
                  <a:pt x="1451" y="1592"/>
                </a:cubicBezTo>
                <a:cubicBezTo>
                  <a:pt x="1449" y="1591"/>
                  <a:pt x="1437" y="1594"/>
                  <a:pt x="1434" y="1595"/>
                </a:cubicBezTo>
                <a:cubicBezTo>
                  <a:pt x="1429" y="1596"/>
                  <a:pt x="1424" y="1596"/>
                  <a:pt x="1420" y="1596"/>
                </a:cubicBezTo>
                <a:cubicBezTo>
                  <a:pt x="1411" y="1599"/>
                  <a:pt x="1399" y="1598"/>
                  <a:pt x="1388" y="1598"/>
                </a:cubicBezTo>
                <a:cubicBezTo>
                  <a:pt x="1384" y="1598"/>
                  <a:pt x="1379" y="1598"/>
                  <a:pt x="1375" y="1598"/>
                </a:cubicBezTo>
                <a:cubicBezTo>
                  <a:pt x="1370" y="1597"/>
                  <a:pt x="1366" y="1596"/>
                  <a:pt x="1361" y="1594"/>
                </a:cubicBezTo>
                <a:cubicBezTo>
                  <a:pt x="1359" y="1592"/>
                  <a:pt x="1356" y="1589"/>
                  <a:pt x="1354" y="1586"/>
                </a:cubicBezTo>
                <a:cubicBezTo>
                  <a:pt x="1353" y="1586"/>
                  <a:pt x="1353" y="1586"/>
                  <a:pt x="1352" y="1586"/>
                </a:cubicBezTo>
                <a:cubicBezTo>
                  <a:pt x="1351" y="1585"/>
                  <a:pt x="1351" y="1584"/>
                  <a:pt x="1350" y="1584"/>
                </a:cubicBezTo>
                <a:cubicBezTo>
                  <a:pt x="1349" y="1584"/>
                  <a:pt x="1349" y="1584"/>
                  <a:pt x="1348" y="1584"/>
                </a:cubicBezTo>
                <a:cubicBezTo>
                  <a:pt x="1347" y="1583"/>
                  <a:pt x="1347" y="1582"/>
                  <a:pt x="1346" y="1581"/>
                </a:cubicBezTo>
                <a:cubicBezTo>
                  <a:pt x="1345" y="1581"/>
                  <a:pt x="1345" y="1581"/>
                  <a:pt x="1344" y="1581"/>
                </a:cubicBezTo>
                <a:cubicBezTo>
                  <a:pt x="1343" y="1580"/>
                  <a:pt x="1343" y="1579"/>
                  <a:pt x="1342" y="1578"/>
                </a:cubicBezTo>
                <a:cubicBezTo>
                  <a:pt x="1341" y="1578"/>
                  <a:pt x="1341" y="1578"/>
                  <a:pt x="1340" y="1578"/>
                </a:cubicBezTo>
                <a:cubicBezTo>
                  <a:pt x="1339" y="1577"/>
                  <a:pt x="1339" y="1576"/>
                  <a:pt x="1338" y="1575"/>
                </a:cubicBezTo>
                <a:cubicBezTo>
                  <a:pt x="1337" y="1575"/>
                  <a:pt x="1337" y="1575"/>
                  <a:pt x="1336" y="1575"/>
                </a:cubicBezTo>
                <a:cubicBezTo>
                  <a:pt x="1336" y="1574"/>
                  <a:pt x="1335" y="1573"/>
                  <a:pt x="1335" y="1573"/>
                </a:cubicBezTo>
                <a:cubicBezTo>
                  <a:pt x="1334" y="1573"/>
                  <a:pt x="1334" y="1573"/>
                  <a:pt x="1333" y="1573"/>
                </a:cubicBezTo>
                <a:cubicBezTo>
                  <a:pt x="1332" y="1571"/>
                  <a:pt x="1331" y="1570"/>
                  <a:pt x="1330" y="1569"/>
                </a:cubicBezTo>
                <a:cubicBezTo>
                  <a:pt x="1329" y="1569"/>
                  <a:pt x="1329" y="1569"/>
                  <a:pt x="1328" y="1569"/>
                </a:cubicBezTo>
                <a:cubicBezTo>
                  <a:pt x="1327" y="1567"/>
                  <a:pt x="1326" y="1566"/>
                  <a:pt x="1325" y="1565"/>
                </a:cubicBezTo>
                <a:cubicBezTo>
                  <a:pt x="1324" y="1565"/>
                  <a:pt x="1324" y="1565"/>
                  <a:pt x="1323" y="1565"/>
                </a:cubicBezTo>
                <a:cubicBezTo>
                  <a:pt x="1322" y="1564"/>
                  <a:pt x="1322" y="1563"/>
                  <a:pt x="1321" y="1562"/>
                </a:cubicBezTo>
                <a:cubicBezTo>
                  <a:pt x="1319" y="1560"/>
                  <a:pt x="1317" y="1558"/>
                  <a:pt x="1315" y="1557"/>
                </a:cubicBezTo>
                <a:cubicBezTo>
                  <a:pt x="1315" y="1556"/>
                  <a:pt x="1315" y="1555"/>
                  <a:pt x="1315" y="1555"/>
                </a:cubicBezTo>
                <a:cubicBezTo>
                  <a:pt x="1314" y="1554"/>
                  <a:pt x="1313" y="1553"/>
                  <a:pt x="1312" y="1553"/>
                </a:cubicBezTo>
                <a:cubicBezTo>
                  <a:pt x="1311" y="1551"/>
                  <a:pt x="1311" y="1549"/>
                  <a:pt x="1310" y="1547"/>
                </a:cubicBezTo>
                <a:cubicBezTo>
                  <a:pt x="1310" y="1547"/>
                  <a:pt x="1310" y="1547"/>
                  <a:pt x="1309" y="1547"/>
                </a:cubicBezTo>
                <a:cubicBezTo>
                  <a:pt x="1307" y="1540"/>
                  <a:pt x="1311" y="1533"/>
                  <a:pt x="1312" y="1530"/>
                </a:cubicBezTo>
                <a:cubicBezTo>
                  <a:pt x="1313" y="1528"/>
                  <a:pt x="1313" y="1526"/>
                  <a:pt x="1313" y="1524"/>
                </a:cubicBezTo>
                <a:cubicBezTo>
                  <a:pt x="1317" y="1515"/>
                  <a:pt x="1321" y="1508"/>
                  <a:pt x="1319" y="1496"/>
                </a:cubicBezTo>
                <a:cubicBezTo>
                  <a:pt x="1318" y="1496"/>
                  <a:pt x="1317" y="1495"/>
                  <a:pt x="1316" y="1495"/>
                </a:cubicBezTo>
                <a:cubicBezTo>
                  <a:pt x="1316" y="1495"/>
                  <a:pt x="1316" y="1494"/>
                  <a:pt x="1316" y="1494"/>
                </a:cubicBezTo>
                <a:cubicBezTo>
                  <a:pt x="1315" y="1493"/>
                  <a:pt x="1304" y="1493"/>
                  <a:pt x="1301" y="1494"/>
                </a:cubicBezTo>
                <a:cubicBezTo>
                  <a:pt x="1301" y="1494"/>
                  <a:pt x="1301" y="1495"/>
                  <a:pt x="1301" y="1495"/>
                </a:cubicBezTo>
                <a:cubicBezTo>
                  <a:pt x="1300" y="1495"/>
                  <a:pt x="1299" y="1495"/>
                  <a:pt x="1297" y="1495"/>
                </a:cubicBezTo>
                <a:cubicBezTo>
                  <a:pt x="1297" y="1495"/>
                  <a:pt x="1297" y="1496"/>
                  <a:pt x="1297" y="1496"/>
                </a:cubicBezTo>
                <a:cubicBezTo>
                  <a:pt x="1295" y="1497"/>
                  <a:pt x="1293" y="1497"/>
                  <a:pt x="1291" y="1498"/>
                </a:cubicBezTo>
                <a:cubicBezTo>
                  <a:pt x="1291" y="1498"/>
                  <a:pt x="1291" y="1499"/>
                  <a:pt x="1291" y="1499"/>
                </a:cubicBezTo>
                <a:cubicBezTo>
                  <a:pt x="1291" y="1499"/>
                  <a:pt x="1290" y="1499"/>
                  <a:pt x="1289" y="1499"/>
                </a:cubicBezTo>
                <a:cubicBezTo>
                  <a:pt x="1289" y="1500"/>
                  <a:pt x="1288" y="1501"/>
                  <a:pt x="1287" y="1502"/>
                </a:cubicBezTo>
                <a:cubicBezTo>
                  <a:pt x="1287" y="1502"/>
                  <a:pt x="1286" y="1502"/>
                  <a:pt x="1285" y="1502"/>
                </a:cubicBezTo>
                <a:cubicBezTo>
                  <a:pt x="1284" y="1504"/>
                  <a:pt x="1283" y="1505"/>
                  <a:pt x="1281" y="1507"/>
                </a:cubicBezTo>
                <a:cubicBezTo>
                  <a:pt x="1280" y="1507"/>
                  <a:pt x="1279" y="1508"/>
                  <a:pt x="1278" y="1508"/>
                </a:cubicBezTo>
                <a:cubicBezTo>
                  <a:pt x="1277" y="1509"/>
                  <a:pt x="1276" y="1511"/>
                  <a:pt x="1274" y="1513"/>
                </a:cubicBezTo>
                <a:cubicBezTo>
                  <a:pt x="1272" y="1513"/>
                  <a:pt x="1270" y="1514"/>
                  <a:pt x="1268" y="1515"/>
                </a:cubicBezTo>
                <a:cubicBezTo>
                  <a:pt x="1268" y="1514"/>
                  <a:pt x="1268" y="1514"/>
                  <a:pt x="1268" y="1514"/>
                </a:cubicBezTo>
                <a:cubicBezTo>
                  <a:pt x="1266" y="1513"/>
                  <a:pt x="1264" y="1512"/>
                  <a:pt x="1262" y="1511"/>
                </a:cubicBezTo>
                <a:cubicBezTo>
                  <a:pt x="1262" y="1510"/>
                  <a:pt x="1262" y="1510"/>
                  <a:pt x="1262" y="1510"/>
                </a:cubicBezTo>
                <a:cubicBezTo>
                  <a:pt x="1262" y="1510"/>
                  <a:pt x="1261" y="1510"/>
                  <a:pt x="1260" y="1510"/>
                </a:cubicBezTo>
                <a:cubicBezTo>
                  <a:pt x="1260" y="1509"/>
                  <a:pt x="1260" y="1508"/>
                  <a:pt x="1259" y="1508"/>
                </a:cubicBezTo>
                <a:cubicBezTo>
                  <a:pt x="1259" y="1508"/>
                  <a:pt x="1258" y="1508"/>
                  <a:pt x="1257" y="1508"/>
                </a:cubicBezTo>
                <a:cubicBezTo>
                  <a:pt x="1257" y="1507"/>
                  <a:pt x="1257" y="1507"/>
                  <a:pt x="1256" y="1506"/>
                </a:cubicBezTo>
                <a:cubicBezTo>
                  <a:pt x="1256" y="1506"/>
                  <a:pt x="1255" y="1506"/>
                  <a:pt x="1254" y="1506"/>
                </a:cubicBezTo>
                <a:cubicBezTo>
                  <a:pt x="1254" y="1505"/>
                  <a:pt x="1254" y="1505"/>
                  <a:pt x="1253" y="1504"/>
                </a:cubicBezTo>
                <a:cubicBezTo>
                  <a:pt x="1253" y="1504"/>
                  <a:pt x="1252" y="1504"/>
                  <a:pt x="1251" y="1504"/>
                </a:cubicBezTo>
                <a:cubicBezTo>
                  <a:pt x="1251" y="1503"/>
                  <a:pt x="1251" y="1503"/>
                  <a:pt x="1250" y="1502"/>
                </a:cubicBezTo>
                <a:cubicBezTo>
                  <a:pt x="1249" y="1502"/>
                  <a:pt x="1248" y="1501"/>
                  <a:pt x="1247" y="1501"/>
                </a:cubicBezTo>
                <a:cubicBezTo>
                  <a:pt x="1247" y="1501"/>
                  <a:pt x="1247" y="1500"/>
                  <a:pt x="1247" y="1500"/>
                </a:cubicBezTo>
                <a:cubicBezTo>
                  <a:pt x="1246" y="1500"/>
                  <a:pt x="1245" y="1499"/>
                  <a:pt x="1243" y="1499"/>
                </a:cubicBezTo>
                <a:cubicBezTo>
                  <a:pt x="1243" y="1499"/>
                  <a:pt x="1243" y="1498"/>
                  <a:pt x="1243" y="1498"/>
                </a:cubicBezTo>
                <a:cubicBezTo>
                  <a:pt x="1242" y="1498"/>
                  <a:pt x="1241" y="1497"/>
                  <a:pt x="1240" y="1497"/>
                </a:cubicBezTo>
                <a:cubicBezTo>
                  <a:pt x="1240" y="1496"/>
                  <a:pt x="1240" y="1496"/>
                  <a:pt x="1239" y="1495"/>
                </a:cubicBezTo>
                <a:cubicBezTo>
                  <a:pt x="1238" y="1495"/>
                  <a:pt x="1237" y="1494"/>
                  <a:pt x="1235" y="1494"/>
                </a:cubicBezTo>
                <a:cubicBezTo>
                  <a:pt x="1235" y="1493"/>
                  <a:pt x="1235" y="1493"/>
                  <a:pt x="1234" y="1492"/>
                </a:cubicBezTo>
                <a:cubicBezTo>
                  <a:pt x="1233" y="1492"/>
                  <a:pt x="1233" y="1491"/>
                  <a:pt x="1232" y="1491"/>
                </a:cubicBezTo>
                <a:cubicBezTo>
                  <a:pt x="1232" y="1491"/>
                  <a:pt x="1232" y="1490"/>
                  <a:pt x="1232" y="1490"/>
                </a:cubicBezTo>
                <a:cubicBezTo>
                  <a:pt x="1231" y="1490"/>
                  <a:pt x="1230" y="1490"/>
                  <a:pt x="1230" y="1490"/>
                </a:cubicBezTo>
                <a:cubicBezTo>
                  <a:pt x="1230" y="1490"/>
                  <a:pt x="1230" y="1489"/>
                  <a:pt x="1230" y="1489"/>
                </a:cubicBezTo>
                <a:cubicBezTo>
                  <a:pt x="1229" y="1489"/>
                  <a:pt x="1228" y="1489"/>
                  <a:pt x="1228" y="1489"/>
                </a:cubicBezTo>
                <a:cubicBezTo>
                  <a:pt x="1228" y="1489"/>
                  <a:pt x="1228" y="1488"/>
                  <a:pt x="1228" y="1488"/>
                </a:cubicBezTo>
                <a:cubicBezTo>
                  <a:pt x="1227" y="1488"/>
                  <a:pt x="1226" y="1488"/>
                  <a:pt x="1226" y="1488"/>
                </a:cubicBezTo>
                <a:cubicBezTo>
                  <a:pt x="1225" y="1487"/>
                  <a:pt x="1225" y="1487"/>
                  <a:pt x="1225" y="1486"/>
                </a:cubicBezTo>
                <a:cubicBezTo>
                  <a:pt x="1224" y="1486"/>
                  <a:pt x="1223" y="1486"/>
                  <a:pt x="1223" y="1486"/>
                </a:cubicBezTo>
                <a:cubicBezTo>
                  <a:pt x="1223" y="1486"/>
                  <a:pt x="1223" y="1485"/>
                  <a:pt x="1223" y="1485"/>
                </a:cubicBezTo>
                <a:cubicBezTo>
                  <a:pt x="1220" y="1484"/>
                  <a:pt x="1221" y="1485"/>
                  <a:pt x="1220" y="1483"/>
                </a:cubicBezTo>
                <a:cubicBezTo>
                  <a:pt x="1221" y="1482"/>
                  <a:pt x="1222" y="1482"/>
                  <a:pt x="1223" y="1481"/>
                </a:cubicBezTo>
                <a:cubicBezTo>
                  <a:pt x="1223" y="1480"/>
                  <a:pt x="1223" y="1480"/>
                  <a:pt x="1223" y="1479"/>
                </a:cubicBezTo>
                <a:cubicBezTo>
                  <a:pt x="1223" y="1479"/>
                  <a:pt x="1224" y="1478"/>
                  <a:pt x="1225" y="1478"/>
                </a:cubicBezTo>
                <a:cubicBezTo>
                  <a:pt x="1226" y="1476"/>
                  <a:pt x="1225" y="1467"/>
                  <a:pt x="1225" y="1464"/>
                </a:cubicBezTo>
                <a:cubicBezTo>
                  <a:pt x="1224" y="1464"/>
                  <a:pt x="1224" y="1464"/>
                  <a:pt x="1224" y="1464"/>
                </a:cubicBezTo>
                <a:cubicBezTo>
                  <a:pt x="1224" y="1462"/>
                  <a:pt x="1224" y="1460"/>
                  <a:pt x="1224" y="1458"/>
                </a:cubicBezTo>
                <a:cubicBezTo>
                  <a:pt x="1223" y="1458"/>
                  <a:pt x="1223" y="1458"/>
                  <a:pt x="1223" y="1458"/>
                </a:cubicBezTo>
                <a:cubicBezTo>
                  <a:pt x="1223" y="1456"/>
                  <a:pt x="1223" y="1454"/>
                  <a:pt x="1223" y="1452"/>
                </a:cubicBezTo>
                <a:cubicBezTo>
                  <a:pt x="1222" y="1452"/>
                  <a:pt x="1222" y="1452"/>
                  <a:pt x="1222" y="1452"/>
                </a:cubicBezTo>
                <a:cubicBezTo>
                  <a:pt x="1221" y="1448"/>
                  <a:pt x="1220" y="1443"/>
                  <a:pt x="1220" y="1439"/>
                </a:cubicBezTo>
                <a:cubicBezTo>
                  <a:pt x="1219" y="1439"/>
                  <a:pt x="1219" y="1439"/>
                  <a:pt x="1219" y="1439"/>
                </a:cubicBezTo>
                <a:cubicBezTo>
                  <a:pt x="1219" y="1438"/>
                  <a:pt x="1219" y="1438"/>
                  <a:pt x="1219" y="1437"/>
                </a:cubicBezTo>
                <a:cubicBezTo>
                  <a:pt x="1218" y="1437"/>
                  <a:pt x="1218" y="1437"/>
                  <a:pt x="1218" y="1437"/>
                </a:cubicBezTo>
                <a:cubicBezTo>
                  <a:pt x="1218" y="1436"/>
                  <a:pt x="1218" y="1435"/>
                  <a:pt x="1218" y="1434"/>
                </a:cubicBezTo>
                <a:cubicBezTo>
                  <a:pt x="1217" y="1434"/>
                  <a:pt x="1217" y="1434"/>
                  <a:pt x="1217" y="1434"/>
                </a:cubicBezTo>
                <a:cubicBezTo>
                  <a:pt x="1217" y="1433"/>
                  <a:pt x="1217" y="1433"/>
                  <a:pt x="1217" y="1432"/>
                </a:cubicBezTo>
                <a:cubicBezTo>
                  <a:pt x="1216" y="1432"/>
                  <a:pt x="1215" y="1431"/>
                  <a:pt x="1215" y="1431"/>
                </a:cubicBezTo>
                <a:cubicBezTo>
                  <a:pt x="1214" y="1430"/>
                  <a:pt x="1214" y="1429"/>
                  <a:pt x="1214" y="1428"/>
                </a:cubicBezTo>
                <a:cubicBezTo>
                  <a:pt x="1213" y="1428"/>
                  <a:pt x="1212" y="1428"/>
                  <a:pt x="1212" y="1428"/>
                </a:cubicBezTo>
                <a:cubicBezTo>
                  <a:pt x="1211" y="1428"/>
                  <a:pt x="1211" y="1427"/>
                  <a:pt x="1211" y="1426"/>
                </a:cubicBezTo>
                <a:cubicBezTo>
                  <a:pt x="1210" y="1426"/>
                  <a:pt x="1209" y="1426"/>
                  <a:pt x="1208" y="1426"/>
                </a:cubicBezTo>
                <a:cubicBezTo>
                  <a:pt x="1208" y="1426"/>
                  <a:pt x="1208" y="1426"/>
                  <a:pt x="1208" y="1425"/>
                </a:cubicBezTo>
                <a:cubicBezTo>
                  <a:pt x="1207" y="1425"/>
                  <a:pt x="1206" y="1425"/>
                  <a:pt x="1206" y="1425"/>
                </a:cubicBezTo>
                <a:cubicBezTo>
                  <a:pt x="1206" y="1425"/>
                  <a:pt x="1206" y="1425"/>
                  <a:pt x="1206" y="1424"/>
                </a:cubicBezTo>
                <a:cubicBezTo>
                  <a:pt x="1204" y="1424"/>
                  <a:pt x="1203" y="1424"/>
                  <a:pt x="1202" y="1424"/>
                </a:cubicBezTo>
                <a:cubicBezTo>
                  <a:pt x="1202" y="1424"/>
                  <a:pt x="1202" y="1424"/>
                  <a:pt x="1202" y="1423"/>
                </a:cubicBezTo>
                <a:cubicBezTo>
                  <a:pt x="1201" y="1423"/>
                  <a:pt x="1200" y="1423"/>
                  <a:pt x="1199" y="1423"/>
                </a:cubicBezTo>
                <a:cubicBezTo>
                  <a:pt x="1199" y="1423"/>
                  <a:pt x="1199" y="1423"/>
                  <a:pt x="1199" y="1422"/>
                </a:cubicBezTo>
                <a:cubicBezTo>
                  <a:pt x="1198" y="1422"/>
                  <a:pt x="1197" y="1422"/>
                  <a:pt x="1196" y="1422"/>
                </a:cubicBezTo>
                <a:cubicBezTo>
                  <a:pt x="1196" y="1422"/>
                  <a:pt x="1196" y="1422"/>
                  <a:pt x="1196" y="1421"/>
                </a:cubicBezTo>
                <a:cubicBezTo>
                  <a:pt x="1195" y="1421"/>
                  <a:pt x="1194" y="1421"/>
                  <a:pt x="1194" y="1421"/>
                </a:cubicBezTo>
                <a:cubicBezTo>
                  <a:pt x="1194" y="1421"/>
                  <a:pt x="1194" y="1421"/>
                  <a:pt x="1194" y="1420"/>
                </a:cubicBezTo>
                <a:cubicBezTo>
                  <a:pt x="1193" y="1420"/>
                  <a:pt x="1192" y="1420"/>
                  <a:pt x="1192" y="1420"/>
                </a:cubicBezTo>
                <a:cubicBezTo>
                  <a:pt x="1191" y="1420"/>
                  <a:pt x="1191" y="1419"/>
                  <a:pt x="1191" y="1418"/>
                </a:cubicBezTo>
                <a:cubicBezTo>
                  <a:pt x="1190" y="1418"/>
                  <a:pt x="1189" y="1418"/>
                  <a:pt x="1189" y="1418"/>
                </a:cubicBezTo>
                <a:cubicBezTo>
                  <a:pt x="1188" y="1417"/>
                  <a:pt x="1187" y="1416"/>
                  <a:pt x="1186" y="1414"/>
                </a:cubicBezTo>
                <a:cubicBezTo>
                  <a:pt x="1185" y="1414"/>
                  <a:pt x="1184" y="1414"/>
                  <a:pt x="1184" y="1413"/>
                </a:cubicBezTo>
                <a:cubicBezTo>
                  <a:pt x="1184" y="1413"/>
                  <a:pt x="1184" y="1412"/>
                  <a:pt x="1184" y="1411"/>
                </a:cubicBezTo>
                <a:cubicBezTo>
                  <a:pt x="1183" y="1411"/>
                  <a:pt x="1182" y="1410"/>
                  <a:pt x="1181" y="1409"/>
                </a:cubicBezTo>
                <a:cubicBezTo>
                  <a:pt x="1181" y="1409"/>
                  <a:pt x="1181" y="1408"/>
                  <a:pt x="1181" y="1407"/>
                </a:cubicBezTo>
                <a:cubicBezTo>
                  <a:pt x="1180" y="1407"/>
                  <a:pt x="1179" y="1407"/>
                  <a:pt x="1179" y="1406"/>
                </a:cubicBezTo>
                <a:cubicBezTo>
                  <a:pt x="1179" y="1406"/>
                  <a:pt x="1179" y="1405"/>
                  <a:pt x="1179" y="1404"/>
                </a:cubicBezTo>
                <a:cubicBezTo>
                  <a:pt x="1178" y="1404"/>
                  <a:pt x="1177" y="1404"/>
                  <a:pt x="1177" y="1403"/>
                </a:cubicBezTo>
                <a:cubicBezTo>
                  <a:pt x="1177" y="1403"/>
                  <a:pt x="1177" y="1402"/>
                  <a:pt x="1177" y="1401"/>
                </a:cubicBezTo>
                <a:cubicBezTo>
                  <a:pt x="1176" y="1401"/>
                  <a:pt x="1175" y="1401"/>
                  <a:pt x="1175" y="1400"/>
                </a:cubicBezTo>
                <a:cubicBezTo>
                  <a:pt x="1175" y="1400"/>
                  <a:pt x="1175" y="1399"/>
                  <a:pt x="1175" y="1398"/>
                </a:cubicBezTo>
                <a:cubicBezTo>
                  <a:pt x="1174" y="1398"/>
                  <a:pt x="1173" y="1398"/>
                  <a:pt x="1173" y="1397"/>
                </a:cubicBezTo>
                <a:cubicBezTo>
                  <a:pt x="1173" y="1397"/>
                  <a:pt x="1173" y="1396"/>
                  <a:pt x="1173" y="1395"/>
                </a:cubicBezTo>
                <a:cubicBezTo>
                  <a:pt x="1172" y="1395"/>
                  <a:pt x="1171" y="1394"/>
                  <a:pt x="1170" y="1393"/>
                </a:cubicBezTo>
                <a:cubicBezTo>
                  <a:pt x="1170" y="1393"/>
                  <a:pt x="1170" y="1392"/>
                  <a:pt x="1170" y="1391"/>
                </a:cubicBezTo>
                <a:cubicBezTo>
                  <a:pt x="1169" y="1391"/>
                  <a:pt x="1168" y="1391"/>
                  <a:pt x="1168" y="1390"/>
                </a:cubicBezTo>
                <a:cubicBezTo>
                  <a:pt x="1168" y="1390"/>
                  <a:pt x="1168" y="1389"/>
                  <a:pt x="1168" y="1388"/>
                </a:cubicBezTo>
                <a:cubicBezTo>
                  <a:pt x="1167" y="1388"/>
                  <a:pt x="1166" y="1387"/>
                  <a:pt x="1165" y="1386"/>
                </a:cubicBezTo>
                <a:cubicBezTo>
                  <a:pt x="1165" y="1386"/>
                  <a:pt x="1165" y="1385"/>
                  <a:pt x="1165" y="1384"/>
                </a:cubicBezTo>
                <a:cubicBezTo>
                  <a:pt x="1164" y="1384"/>
                  <a:pt x="1163" y="1384"/>
                  <a:pt x="1163" y="1383"/>
                </a:cubicBezTo>
                <a:cubicBezTo>
                  <a:pt x="1163" y="1383"/>
                  <a:pt x="1163" y="1382"/>
                  <a:pt x="1163" y="1381"/>
                </a:cubicBezTo>
                <a:cubicBezTo>
                  <a:pt x="1162" y="1381"/>
                  <a:pt x="1162" y="1381"/>
                  <a:pt x="1162" y="1381"/>
                </a:cubicBezTo>
                <a:cubicBezTo>
                  <a:pt x="1161" y="1380"/>
                  <a:pt x="1160" y="1380"/>
                  <a:pt x="1160" y="1377"/>
                </a:cubicBezTo>
                <a:cubicBezTo>
                  <a:pt x="1155" y="1377"/>
                  <a:pt x="1151" y="1377"/>
                  <a:pt x="1147" y="1377"/>
                </a:cubicBezTo>
                <a:cubicBezTo>
                  <a:pt x="1147" y="1378"/>
                  <a:pt x="1147" y="1378"/>
                  <a:pt x="1147" y="1378"/>
                </a:cubicBezTo>
                <a:cubicBezTo>
                  <a:pt x="1145" y="1379"/>
                  <a:pt x="1143" y="1380"/>
                  <a:pt x="1141" y="1380"/>
                </a:cubicBezTo>
                <a:cubicBezTo>
                  <a:pt x="1141" y="1381"/>
                  <a:pt x="1141" y="1381"/>
                  <a:pt x="1141" y="1381"/>
                </a:cubicBezTo>
                <a:cubicBezTo>
                  <a:pt x="1140" y="1381"/>
                  <a:pt x="1140" y="1381"/>
                  <a:pt x="1139" y="1381"/>
                </a:cubicBezTo>
                <a:cubicBezTo>
                  <a:pt x="1139" y="1382"/>
                  <a:pt x="1139" y="1382"/>
                  <a:pt x="1139" y="1382"/>
                </a:cubicBezTo>
                <a:cubicBezTo>
                  <a:pt x="1133" y="1384"/>
                  <a:pt x="1128" y="1386"/>
                  <a:pt x="1122" y="1388"/>
                </a:cubicBezTo>
                <a:cubicBezTo>
                  <a:pt x="1120" y="1388"/>
                  <a:pt x="1117" y="1388"/>
                  <a:pt x="1115" y="1388"/>
                </a:cubicBezTo>
                <a:cubicBezTo>
                  <a:pt x="1115" y="1388"/>
                  <a:pt x="1115" y="1388"/>
                  <a:pt x="1115" y="1387"/>
                </a:cubicBezTo>
                <a:cubicBezTo>
                  <a:pt x="1113" y="1387"/>
                  <a:pt x="1111" y="1387"/>
                  <a:pt x="1109" y="1387"/>
                </a:cubicBezTo>
                <a:cubicBezTo>
                  <a:pt x="1105" y="1386"/>
                  <a:pt x="1092" y="1382"/>
                  <a:pt x="1086" y="1384"/>
                </a:cubicBezTo>
                <a:cubicBezTo>
                  <a:pt x="1086" y="1385"/>
                  <a:pt x="1086" y="1385"/>
                  <a:pt x="1086" y="1385"/>
                </a:cubicBezTo>
                <a:cubicBezTo>
                  <a:pt x="1085" y="1386"/>
                  <a:pt x="1083" y="1386"/>
                  <a:pt x="1082" y="1386"/>
                </a:cubicBezTo>
                <a:cubicBezTo>
                  <a:pt x="1082" y="1387"/>
                  <a:pt x="1082" y="1387"/>
                  <a:pt x="1082" y="1387"/>
                </a:cubicBezTo>
                <a:cubicBezTo>
                  <a:pt x="1081" y="1387"/>
                  <a:pt x="1081" y="1387"/>
                  <a:pt x="1080" y="1387"/>
                </a:cubicBezTo>
                <a:cubicBezTo>
                  <a:pt x="1080" y="1388"/>
                  <a:pt x="1079" y="1389"/>
                  <a:pt x="1079" y="1389"/>
                </a:cubicBezTo>
                <a:cubicBezTo>
                  <a:pt x="1078" y="1389"/>
                  <a:pt x="1078" y="1389"/>
                  <a:pt x="1077" y="1389"/>
                </a:cubicBezTo>
                <a:cubicBezTo>
                  <a:pt x="1073" y="1392"/>
                  <a:pt x="1060" y="1398"/>
                  <a:pt x="1055" y="1393"/>
                </a:cubicBezTo>
                <a:cubicBezTo>
                  <a:pt x="1052" y="1393"/>
                  <a:pt x="1052" y="1392"/>
                  <a:pt x="1051" y="1389"/>
                </a:cubicBezTo>
                <a:cubicBezTo>
                  <a:pt x="1051" y="1389"/>
                  <a:pt x="1051" y="1389"/>
                  <a:pt x="1050" y="1389"/>
                </a:cubicBezTo>
                <a:cubicBezTo>
                  <a:pt x="1051" y="1386"/>
                  <a:pt x="1051" y="1383"/>
                  <a:pt x="1051" y="1379"/>
                </a:cubicBezTo>
                <a:cubicBezTo>
                  <a:pt x="1052" y="1379"/>
                  <a:pt x="1052" y="1379"/>
                  <a:pt x="1052" y="1379"/>
                </a:cubicBezTo>
                <a:cubicBezTo>
                  <a:pt x="1052" y="1378"/>
                  <a:pt x="1052" y="1377"/>
                  <a:pt x="1052" y="1375"/>
                </a:cubicBezTo>
                <a:cubicBezTo>
                  <a:pt x="1053" y="1375"/>
                  <a:pt x="1053" y="1375"/>
                  <a:pt x="1053" y="1375"/>
                </a:cubicBezTo>
                <a:cubicBezTo>
                  <a:pt x="1053" y="1375"/>
                  <a:pt x="1053" y="1374"/>
                  <a:pt x="1053" y="1373"/>
                </a:cubicBezTo>
                <a:cubicBezTo>
                  <a:pt x="1054" y="1373"/>
                  <a:pt x="1054" y="1373"/>
                  <a:pt x="1054" y="1373"/>
                </a:cubicBezTo>
                <a:cubicBezTo>
                  <a:pt x="1054" y="1372"/>
                  <a:pt x="1054" y="1371"/>
                  <a:pt x="1054" y="1370"/>
                </a:cubicBezTo>
                <a:cubicBezTo>
                  <a:pt x="1055" y="1370"/>
                  <a:pt x="1055" y="1370"/>
                  <a:pt x="1055" y="1370"/>
                </a:cubicBezTo>
                <a:cubicBezTo>
                  <a:pt x="1056" y="1369"/>
                  <a:pt x="1056" y="1367"/>
                  <a:pt x="1056" y="1365"/>
                </a:cubicBezTo>
                <a:cubicBezTo>
                  <a:pt x="1057" y="1365"/>
                  <a:pt x="1057" y="1365"/>
                  <a:pt x="1057" y="1365"/>
                </a:cubicBezTo>
                <a:cubicBezTo>
                  <a:pt x="1058" y="1364"/>
                  <a:pt x="1058" y="1363"/>
                  <a:pt x="1058" y="1361"/>
                </a:cubicBezTo>
                <a:cubicBezTo>
                  <a:pt x="1059" y="1361"/>
                  <a:pt x="1059" y="1361"/>
                  <a:pt x="1059" y="1361"/>
                </a:cubicBezTo>
                <a:cubicBezTo>
                  <a:pt x="1059" y="1361"/>
                  <a:pt x="1059" y="1360"/>
                  <a:pt x="1059" y="1359"/>
                </a:cubicBezTo>
                <a:cubicBezTo>
                  <a:pt x="1060" y="1359"/>
                  <a:pt x="1060" y="1359"/>
                  <a:pt x="1060" y="1359"/>
                </a:cubicBezTo>
                <a:cubicBezTo>
                  <a:pt x="1060" y="1359"/>
                  <a:pt x="1060" y="1358"/>
                  <a:pt x="1060" y="1357"/>
                </a:cubicBezTo>
                <a:cubicBezTo>
                  <a:pt x="1061" y="1357"/>
                  <a:pt x="1061" y="1357"/>
                  <a:pt x="1061" y="1357"/>
                </a:cubicBezTo>
                <a:cubicBezTo>
                  <a:pt x="1061" y="1357"/>
                  <a:pt x="1061" y="1356"/>
                  <a:pt x="1061" y="1355"/>
                </a:cubicBezTo>
                <a:cubicBezTo>
                  <a:pt x="1062" y="1355"/>
                  <a:pt x="1062" y="1355"/>
                  <a:pt x="1062" y="1355"/>
                </a:cubicBezTo>
                <a:cubicBezTo>
                  <a:pt x="1062" y="1355"/>
                  <a:pt x="1062" y="1354"/>
                  <a:pt x="1062" y="1353"/>
                </a:cubicBezTo>
                <a:cubicBezTo>
                  <a:pt x="1063" y="1353"/>
                  <a:pt x="1063" y="1353"/>
                  <a:pt x="1063" y="1353"/>
                </a:cubicBezTo>
                <a:cubicBezTo>
                  <a:pt x="1063" y="1353"/>
                  <a:pt x="1063" y="1352"/>
                  <a:pt x="1063" y="1351"/>
                </a:cubicBezTo>
                <a:cubicBezTo>
                  <a:pt x="1064" y="1351"/>
                  <a:pt x="1065" y="1351"/>
                  <a:pt x="1065" y="1350"/>
                </a:cubicBezTo>
                <a:cubicBezTo>
                  <a:pt x="1065" y="1350"/>
                  <a:pt x="1065" y="1349"/>
                  <a:pt x="1065" y="1349"/>
                </a:cubicBezTo>
                <a:cubicBezTo>
                  <a:pt x="1066" y="1349"/>
                  <a:pt x="1066" y="1349"/>
                  <a:pt x="1066" y="1349"/>
                </a:cubicBezTo>
                <a:cubicBezTo>
                  <a:pt x="1067" y="1347"/>
                  <a:pt x="1067" y="1346"/>
                  <a:pt x="1067" y="1345"/>
                </a:cubicBezTo>
                <a:cubicBezTo>
                  <a:pt x="1068" y="1344"/>
                  <a:pt x="1069" y="1344"/>
                  <a:pt x="1069" y="1344"/>
                </a:cubicBezTo>
                <a:cubicBezTo>
                  <a:pt x="1070" y="1342"/>
                  <a:pt x="1070" y="1341"/>
                  <a:pt x="1070" y="1340"/>
                </a:cubicBezTo>
                <a:cubicBezTo>
                  <a:pt x="1071" y="1339"/>
                  <a:pt x="1072" y="1339"/>
                  <a:pt x="1072" y="1339"/>
                </a:cubicBezTo>
                <a:cubicBezTo>
                  <a:pt x="1072" y="1338"/>
                  <a:pt x="1072" y="1337"/>
                  <a:pt x="1072" y="1337"/>
                </a:cubicBezTo>
                <a:cubicBezTo>
                  <a:pt x="1073" y="1337"/>
                  <a:pt x="1073" y="1337"/>
                  <a:pt x="1073" y="1337"/>
                </a:cubicBezTo>
                <a:cubicBezTo>
                  <a:pt x="1073" y="1336"/>
                  <a:pt x="1074" y="1335"/>
                  <a:pt x="1074" y="1334"/>
                </a:cubicBezTo>
                <a:cubicBezTo>
                  <a:pt x="1075" y="1333"/>
                  <a:pt x="1075" y="1333"/>
                  <a:pt x="1076" y="1333"/>
                </a:cubicBezTo>
                <a:cubicBezTo>
                  <a:pt x="1076" y="1332"/>
                  <a:pt x="1076" y="1331"/>
                  <a:pt x="1076" y="1331"/>
                </a:cubicBezTo>
                <a:cubicBezTo>
                  <a:pt x="1077" y="1330"/>
                  <a:pt x="1077" y="1330"/>
                  <a:pt x="1078" y="1330"/>
                </a:cubicBezTo>
                <a:cubicBezTo>
                  <a:pt x="1078" y="1329"/>
                  <a:pt x="1078" y="1328"/>
                  <a:pt x="1078" y="1328"/>
                </a:cubicBezTo>
                <a:cubicBezTo>
                  <a:pt x="1079" y="1327"/>
                  <a:pt x="1079" y="1327"/>
                  <a:pt x="1080" y="1327"/>
                </a:cubicBezTo>
                <a:cubicBezTo>
                  <a:pt x="1082" y="1325"/>
                  <a:pt x="1083" y="1323"/>
                  <a:pt x="1085" y="1321"/>
                </a:cubicBezTo>
                <a:cubicBezTo>
                  <a:pt x="1086" y="1321"/>
                  <a:pt x="1086" y="1321"/>
                  <a:pt x="1087" y="1321"/>
                </a:cubicBezTo>
                <a:cubicBezTo>
                  <a:pt x="1088" y="1320"/>
                  <a:pt x="1088" y="1319"/>
                  <a:pt x="1089" y="1318"/>
                </a:cubicBezTo>
                <a:cubicBezTo>
                  <a:pt x="1090" y="1318"/>
                  <a:pt x="1090" y="1318"/>
                  <a:pt x="1091" y="1318"/>
                </a:cubicBezTo>
                <a:cubicBezTo>
                  <a:pt x="1091" y="1317"/>
                  <a:pt x="1092" y="1316"/>
                  <a:pt x="1092" y="1316"/>
                </a:cubicBezTo>
                <a:cubicBezTo>
                  <a:pt x="1093" y="1316"/>
                  <a:pt x="1093" y="1316"/>
                  <a:pt x="1094" y="1316"/>
                </a:cubicBezTo>
                <a:cubicBezTo>
                  <a:pt x="1094" y="1315"/>
                  <a:pt x="1095" y="1314"/>
                  <a:pt x="1095" y="1314"/>
                </a:cubicBezTo>
                <a:cubicBezTo>
                  <a:pt x="1096" y="1314"/>
                  <a:pt x="1096" y="1314"/>
                  <a:pt x="1097" y="1314"/>
                </a:cubicBezTo>
                <a:cubicBezTo>
                  <a:pt x="1097" y="1313"/>
                  <a:pt x="1098" y="1312"/>
                  <a:pt x="1098" y="1312"/>
                </a:cubicBezTo>
                <a:cubicBezTo>
                  <a:pt x="1099" y="1312"/>
                  <a:pt x="1099" y="1312"/>
                  <a:pt x="1100" y="1312"/>
                </a:cubicBezTo>
                <a:cubicBezTo>
                  <a:pt x="1100" y="1311"/>
                  <a:pt x="1100" y="1311"/>
                  <a:pt x="1100" y="1311"/>
                </a:cubicBezTo>
                <a:cubicBezTo>
                  <a:pt x="1101" y="1310"/>
                  <a:pt x="1102" y="1310"/>
                  <a:pt x="1103" y="1310"/>
                </a:cubicBezTo>
                <a:cubicBezTo>
                  <a:pt x="1103" y="1309"/>
                  <a:pt x="1104" y="1308"/>
                  <a:pt x="1104" y="1308"/>
                </a:cubicBezTo>
                <a:cubicBezTo>
                  <a:pt x="1105" y="1308"/>
                  <a:pt x="1105" y="1308"/>
                  <a:pt x="1106" y="1308"/>
                </a:cubicBezTo>
                <a:cubicBezTo>
                  <a:pt x="1107" y="1307"/>
                  <a:pt x="1107" y="1306"/>
                  <a:pt x="1108" y="1305"/>
                </a:cubicBezTo>
                <a:cubicBezTo>
                  <a:pt x="1109" y="1304"/>
                  <a:pt x="1110" y="1304"/>
                  <a:pt x="1111" y="1304"/>
                </a:cubicBezTo>
                <a:cubicBezTo>
                  <a:pt x="1111" y="1303"/>
                  <a:pt x="1111" y="1302"/>
                  <a:pt x="1111" y="1302"/>
                </a:cubicBezTo>
                <a:cubicBezTo>
                  <a:pt x="1111" y="1302"/>
                  <a:pt x="1112" y="1302"/>
                  <a:pt x="1112" y="1302"/>
                </a:cubicBezTo>
                <a:cubicBezTo>
                  <a:pt x="1112" y="1300"/>
                  <a:pt x="1113" y="1298"/>
                  <a:pt x="1113" y="1297"/>
                </a:cubicBezTo>
                <a:cubicBezTo>
                  <a:pt x="1109" y="1294"/>
                  <a:pt x="1108" y="1289"/>
                  <a:pt x="1105" y="1285"/>
                </a:cubicBezTo>
                <a:cubicBezTo>
                  <a:pt x="1104" y="1284"/>
                  <a:pt x="1104" y="1284"/>
                  <a:pt x="1103" y="1284"/>
                </a:cubicBezTo>
                <a:cubicBezTo>
                  <a:pt x="1103" y="1282"/>
                  <a:pt x="1102" y="1281"/>
                  <a:pt x="1102" y="1280"/>
                </a:cubicBezTo>
                <a:cubicBezTo>
                  <a:pt x="1101" y="1279"/>
                  <a:pt x="1101" y="1279"/>
                  <a:pt x="1100" y="1279"/>
                </a:cubicBezTo>
                <a:cubicBezTo>
                  <a:pt x="1100" y="1277"/>
                  <a:pt x="1099" y="1276"/>
                  <a:pt x="1099" y="1275"/>
                </a:cubicBezTo>
                <a:cubicBezTo>
                  <a:pt x="1098" y="1274"/>
                  <a:pt x="1098" y="1274"/>
                  <a:pt x="1097" y="1274"/>
                </a:cubicBezTo>
                <a:cubicBezTo>
                  <a:pt x="1097" y="1273"/>
                  <a:pt x="1097" y="1272"/>
                  <a:pt x="1097" y="1272"/>
                </a:cubicBezTo>
                <a:cubicBezTo>
                  <a:pt x="1097" y="1272"/>
                  <a:pt x="1096" y="1272"/>
                  <a:pt x="1096" y="1272"/>
                </a:cubicBezTo>
                <a:cubicBezTo>
                  <a:pt x="1095" y="1269"/>
                  <a:pt x="1094" y="1267"/>
                  <a:pt x="1092" y="1265"/>
                </a:cubicBezTo>
                <a:cubicBezTo>
                  <a:pt x="1094" y="1260"/>
                  <a:pt x="1097" y="1254"/>
                  <a:pt x="1099" y="1249"/>
                </a:cubicBezTo>
                <a:cubicBezTo>
                  <a:pt x="1099" y="1244"/>
                  <a:pt x="1099" y="1239"/>
                  <a:pt x="1099" y="1234"/>
                </a:cubicBezTo>
                <a:cubicBezTo>
                  <a:pt x="1098" y="1233"/>
                  <a:pt x="1096" y="1232"/>
                  <a:pt x="1095" y="1231"/>
                </a:cubicBezTo>
                <a:cubicBezTo>
                  <a:pt x="1095" y="1231"/>
                  <a:pt x="1095" y="1230"/>
                  <a:pt x="1095" y="1230"/>
                </a:cubicBezTo>
                <a:cubicBezTo>
                  <a:pt x="1093" y="1230"/>
                  <a:pt x="1090" y="1229"/>
                  <a:pt x="1088" y="1229"/>
                </a:cubicBezTo>
                <a:cubicBezTo>
                  <a:pt x="1088" y="1229"/>
                  <a:pt x="1088" y="1228"/>
                  <a:pt x="1088" y="1228"/>
                </a:cubicBezTo>
                <a:cubicBezTo>
                  <a:pt x="1086" y="1228"/>
                  <a:pt x="1083" y="1228"/>
                  <a:pt x="1081" y="1228"/>
                </a:cubicBezTo>
                <a:cubicBezTo>
                  <a:pt x="1081" y="1228"/>
                  <a:pt x="1081" y="1227"/>
                  <a:pt x="1081" y="1227"/>
                </a:cubicBezTo>
                <a:cubicBezTo>
                  <a:pt x="1077" y="1225"/>
                  <a:pt x="1077" y="1227"/>
                  <a:pt x="1074" y="1224"/>
                </a:cubicBezTo>
                <a:cubicBezTo>
                  <a:pt x="1074" y="1224"/>
                  <a:pt x="1073" y="1224"/>
                  <a:pt x="1073" y="1224"/>
                </a:cubicBezTo>
                <a:cubicBezTo>
                  <a:pt x="1071" y="1221"/>
                  <a:pt x="1073" y="1210"/>
                  <a:pt x="1074" y="1206"/>
                </a:cubicBezTo>
                <a:cubicBezTo>
                  <a:pt x="1074" y="1203"/>
                  <a:pt x="1074" y="1199"/>
                  <a:pt x="1074" y="1196"/>
                </a:cubicBezTo>
                <a:cubicBezTo>
                  <a:pt x="1075" y="1194"/>
                  <a:pt x="1076" y="1188"/>
                  <a:pt x="1075" y="1184"/>
                </a:cubicBezTo>
                <a:cubicBezTo>
                  <a:pt x="1075" y="1184"/>
                  <a:pt x="1074" y="1184"/>
                  <a:pt x="1074" y="1184"/>
                </a:cubicBezTo>
                <a:cubicBezTo>
                  <a:pt x="1074" y="1182"/>
                  <a:pt x="1074" y="1180"/>
                  <a:pt x="1074" y="1178"/>
                </a:cubicBezTo>
                <a:cubicBezTo>
                  <a:pt x="1074" y="1178"/>
                  <a:pt x="1073" y="1178"/>
                  <a:pt x="1073" y="1178"/>
                </a:cubicBezTo>
                <a:cubicBezTo>
                  <a:pt x="1073" y="1177"/>
                  <a:pt x="1073" y="1175"/>
                  <a:pt x="1072" y="1173"/>
                </a:cubicBezTo>
                <a:cubicBezTo>
                  <a:pt x="1071" y="1172"/>
                  <a:pt x="1068" y="1170"/>
                  <a:pt x="1067" y="1169"/>
                </a:cubicBezTo>
                <a:cubicBezTo>
                  <a:pt x="1057" y="1170"/>
                  <a:pt x="1047" y="1170"/>
                  <a:pt x="1036" y="1170"/>
                </a:cubicBezTo>
                <a:cubicBezTo>
                  <a:pt x="1036" y="1171"/>
                  <a:pt x="1036" y="1171"/>
                  <a:pt x="1036" y="1171"/>
                </a:cubicBezTo>
                <a:cubicBezTo>
                  <a:pt x="1032" y="1171"/>
                  <a:pt x="1027" y="1171"/>
                  <a:pt x="1022" y="1171"/>
                </a:cubicBezTo>
                <a:cubicBezTo>
                  <a:pt x="1022" y="1172"/>
                  <a:pt x="1022" y="1172"/>
                  <a:pt x="1022" y="1172"/>
                </a:cubicBezTo>
                <a:cubicBezTo>
                  <a:pt x="1020" y="1172"/>
                  <a:pt x="1018" y="1172"/>
                  <a:pt x="1015" y="1172"/>
                </a:cubicBezTo>
                <a:cubicBezTo>
                  <a:pt x="1015" y="1173"/>
                  <a:pt x="1015" y="1173"/>
                  <a:pt x="1015" y="1173"/>
                </a:cubicBezTo>
                <a:cubicBezTo>
                  <a:pt x="1014" y="1173"/>
                  <a:pt x="1013" y="1173"/>
                  <a:pt x="1011" y="1173"/>
                </a:cubicBezTo>
                <a:cubicBezTo>
                  <a:pt x="1011" y="1174"/>
                  <a:pt x="1011" y="1174"/>
                  <a:pt x="1011" y="1174"/>
                </a:cubicBezTo>
                <a:cubicBezTo>
                  <a:pt x="1010" y="1174"/>
                  <a:pt x="1009" y="1174"/>
                  <a:pt x="1007" y="1174"/>
                </a:cubicBezTo>
                <a:cubicBezTo>
                  <a:pt x="1007" y="1175"/>
                  <a:pt x="1007" y="1175"/>
                  <a:pt x="1007" y="1175"/>
                </a:cubicBezTo>
                <a:cubicBezTo>
                  <a:pt x="1006" y="1175"/>
                  <a:pt x="1005" y="1175"/>
                  <a:pt x="1004" y="1175"/>
                </a:cubicBezTo>
                <a:cubicBezTo>
                  <a:pt x="1002" y="1176"/>
                  <a:pt x="999" y="1179"/>
                  <a:pt x="997" y="1181"/>
                </a:cubicBezTo>
                <a:cubicBezTo>
                  <a:pt x="996" y="1182"/>
                  <a:pt x="995" y="1183"/>
                  <a:pt x="994" y="1183"/>
                </a:cubicBezTo>
                <a:cubicBezTo>
                  <a:pt x="992" y="1191"/>
                  <a:pt x="990" y="1199"/>
                  <a:pt x="988" y="1207"/>
                </a:cubicBezTo>
                <a:cubicBezTo>
                  <a:pt x="987" y="1207"/>
                  <a:pt x="987" y="1207"/>
                  <a:pt x="987" y="1207"/>
                </a:cubicBezTo>
                <a:cubicBezTo>
                  <a:pt x="986" y="1208"/>
                  <a:pt x="986" y="1210"/>
                  <a:pt x="986" y="1211"/>
                </a:cubicBezTo>
                <a:cubicBezTo>
                  <a:pt x="985" y="1211"/>
                  <a:pt x="984" y="1212"/>
                  <a:pt x="984" y="1212"/>
                </a:cubicBezTo>
                <a:cubicBezTo>
                  <a:pt x="984" y="1213"/>
                  <a:pt x="984" y="1213"/>
                  <a:pt x="984" y="1214"/>
                </a:cubicBezTo>
                <a:cubicBezTo>
                  <a:pt x="981" y="1218"/>
                  <a:pt x="981" y="1217"/>
                  <a:pt x="981" y="1224"/>
                </a:cubicBezTo>
                <a:cubicBezTo>
                  <a:pt x="983" y="1226"/>
                  <a:pt x="984" y="1227"/>
                  <a:pt x="984" y="1231"/>
                </a:cubicBezTo>
                <a:cubicBezTo>
                  <a:pt x="981" y="1233"/>
                  <a:pt x="980" y="1236"/>
                  <a:pt x="979" y="1239"/>
                </a:cubicBezTo>
                <a:cubicBezTo>
                  <a:pt x="978" y="1240"/>
                  <a:pt x="977" y="1240"/>
                  <a:pt x="976" y="1241"/>
                </a:cubicBezTo>
                <a:cubicBezTo>
                  <a:pt x="973" y="1244"/>
                  <a:pt x="971" y="1246"/>
                  <a:pt x="969" y="1249"/>
                </a:cubicBezTo>
                <a:cubicBezTo>
                  <a:pt x="953" y="1265"/>
                  <a:pt x="936" y="1278"/>
                  <a:pt x="916" y="1290"/>
                </a:cubicBezTo>
                <a:cubicBezTo>
                  <a:pt x="909" y="1294"/>
                  <a:pt x="896" y="1301"/>
                  <a:pt x="886" y="1298"/>
                </a:cubicBezTo>
                <a:cubicBezTo>
                  <a:pt x="885" y="1298"/>
                  <a:pt x="883" y="1298"/>
                  <a:pt x="882" y="1298"/>
                </a:cubicBezTo>
                <a:cubicBezTo>
                  <a:pt x="882" y="1297"/>
                  <a:pt x="882" y="1297"/>
                  <a:pt x="882" y="1297"/>
                </a:cubicBezTo>
                <a:cubicBezTo>
                  <a:pt x="881" y="1296"/>
                  <a:pt x="879" y="1296"/>
                  <a:pt x="878" y="1296"/>
                </a:cubicBezTo>
                <a:cubicBezTo>
                  <a:pt x="878" y="1295"/>
                  <a:pt x="877" y="1294"/>
                  <a:pt x="877" y="1294"/>
                </a:cubicBezTo>
                <a:cubicBezTo>
                  <a:pt x="876" y="1294"/>
                  <a:pt x="876" y="1294"/>
                  <a:pt x="875" y="1294"/>
                </a:cubicBezTo>
                <a:cubicBezTo>
                  <a:pt x="875" y="1293"/>
                  <a:pt x="875" y="1293"/>
                  <a:pt x="875" y="1293"/>
                </a:cubicBezTo>
                <a:cubicBezTo>
                  <a:pt x="874" y="1292"/>
                  <a:pt x="872" y="1291"/>
                  <a:pt x="871" y="1290"/>
                </a:cubicBezTo>
                <a:cubicBezTo>
                  <a:pt x="871" y="1289"/>
                  <a:pt x="871" y="1288"/>
                  <a:pt x="871" y="1288"/>
                </a:cubicBezTo>
                <a:cubicBezTo>
                  <a:pt x="870" y="1287"/>
                  <a:pt x="869" y="1286"/>
                  <a:pt x="868" y="1286"/>
                </a:cubicBezTo>
                <a:cubicBezTo>
                  <a:pt x="868" y="1284"/>
                  <a:pt x="867" y="1283"/>
                  <a:pt x="867" y="1282"/>
                </a:cubicBezTo>
                <a:cubicBezTo>
                  <a:pt x="866" y="1281"/>
                  <a:pt x="866" y="1281"/>
                  <a:pt x="865" y="1281"/>
                </a:cubicBezTo>
                <a:cubicBezTo>
                  <a:pt x="865" y="1280"/>
                  <a:pt x="865" y="1279"/>
                  <a:pt x="865" y="1279"/>
                </a:cubicBezTo>
                <a:cubicBezTo>
                  <a:pt x="865" y="1279"/>
                  <a:pt x="864" y="1279"/>
                  <a:pt x="864" y="1279"/>
                </a:cubicBezTo>
                <a:cubicBezTo>
                  <a:pt x="864" y="1278"/>
                  <a:pt x="864" y="1277"/>
                  <a:pt x="864" y="1277"/>
                </a:cubicBezTo>
                <a:cubicBezTo>
                  <a:pt x="864" y="1277"/>
                  <a:pt x="863" y="1277"/>
                  <a:pt x="863" y="1277"/>
                </a:cubicBezTo>
                <a:cubicBezTo>
                  <a:pt x="863" y="1276"/>
                  <a:pt x="863" y="1275"/>
                  <a:pt x="863" y="1274"/>
                </a:cubicBezTo>
                <a:cubicBezTo>
                  <a:pt x="863" y="1274"/>
                  <a:pt x="862" y="1274"/>
                  <a:pt x="862" y="1274"/>
                </a:cubicBezTo>
                <a:cubicBezTo>
                  <a:pt x="862" y="1272"/>
                  <a:pt x="861" y="1271"/>
                  <a:pt x="861" y="1270"/>
                </a:cubicBezTo>
                <a:cubicBezTo>
                  <a:pt x="861" y="1270"/>
                  <a:pt x="860" y="1270"/>
                  <a:pt x="860" y="1270"/>
                </a:cubicBezTo>
                <a:cubicBezTo>
                  <a:pt x="860" y="1268"/>
                  <a:pt x="859" y="1266"/>
                  <a:pt x="859" y="1264"/>
                </a:cubicBezTo>
                <a:cubicBezTo>
                  <a:pt x="859" y="1264"/>
                  <a:pt x="858" y="1264"/>
                  <a:pt x="858" y="1264"/>
                </a:cubicBezTo>
                <a:cubicBezTo>
                  <a:pt x="858" y="1262"/>
                  <a:pt x="857" y="1261"/>
                  <a:pt x="857" y="1259"/>
                </a:cubicBezTo>
                <a:cubicBezTo>
                  <a:pt x="857" y="1259"/>
                  <a:pt x="856" y="1259"/>
                  <a:pt x="856" y="1259"/>
                </a:cubicBezTo>
                <a:cubicBezTo>
                  <a:pt x="856" y="1258"/>
                  <a:pt x="856" y="1258"/>
                  <a:pt x="856" y="1257"/>
                </a:cubicBezTo>
                <a:cubicBezTo>
                  <a:pt x="856" y="1257"/>
                  <a:pt x="855" y="1257"/>
                  <a:pt x="855" y="1257"/>
                </a:cubicBezTo>
                <a:cubicBezTo>
                  <a:pt x="855" y="1256"/>
                  <a:pt x="855" y="1255"/>
                  <a:pt x="855" y="1254"/>
                </a:cubicBezTo>
                <a:cubicBezTo>
                  <a:pt x="855" y="1254"/>
                  <a:pt x="854" y="1254"/>
                  <a:pt x="854" y="1254"/>
                </a:cubicBezTo>
                <a:cubicBezTo>
                  <a:pt x="854" y="1253"/>
                  <a:pt x="854" y="1253"/>
                  <a:pt x="854" y="1252"/>
                </a:cubicBezTo>
                <a:cubicBezTo>
                  <a:pt x="854" y="1252"/>
                  <a:pt x="853" y="1252"/>
                  <a:pt x="853" y="1252"/>
                </a:cubicBezTo>
                <a:cubicBezTo>
                  <a:pt x="853" y="1251"/>
                  <a:pt x="853" y="1250"/>
                  <a:pt x="853" y="1249"/>
                </a:cubicBezTo>
                <a:cubicBezTo>
                  <a:pt x="853" y="1249"/>
                  <a:pt x="852" y="1249"/>
                  <a:pt x="852" y="1249"/>
                </a:cubicBezTo>
                <a:cubicBezTo>
                  <a:pt x="852" y="1248"/>
                  <a:pt x="852" y="1248"/>
                  <a:pt x="852" y="1247"/>
                </a:cubicBezTo>
                <a:cubicBezTo>
                  <a:pt x="852" y="1247"/>
                  <a:pt x="851" y="1247"/>
                  <a:pt x="851" y="1247"/>
                </a:cubicBezTo>
                <a:cubicBezTo>
                  <a:pt x="851" y="1246"/>
                  <a:pt x="850" y="1244"/>
                  <a:pt x="850" y="1243"/>
                </a:cubicBezTo>
                <a:cubicBezTo>
                  <a:pt x="849" y="1243"/>
                  <a:pt x="849" y="1242"/>
                  <a:pt x="848" y="1242"/>
                </a:cubicBezTo>
                <a:cubicBezTo>
                  <a:pt x="848" y="1241"/>
                  <a:pt x="848" y="1241"/>
                  <a:pt x="848" y="1240"/>
                </a:cubicBezTo>
                <a:cubicBezTo>
                  <a:pt x="847" y="1239"/>
                  <a:pt x="845" y="1238"/>
                  <a:pt x="844" y="1237"/>
                </a:cubicBezTo>
                <a:cubicBezTo>
                  <a:pt x="844" y="1236"/>
                  <a:pt x="843" y="1236"/>
                  <a:pt x="843" y="1235"/>
                </a:cubicBezTo>
                <a:cubicBezTo>
                  <a:pt x="841" y="1234"/>
                  <a:pt x="841" y="1235"/>
                  <a:pt x="839" y="1233"/>
                </a:cubicBezTo>
                <a:cubicBezTo>
                  <a:pt x="831" y="1233"/>
                  <a:pt x="822" y="1232"/>
                  <a:pt x="813" y="1232"/>
                </a:cubicBezTo>
                <a:cubicBezTo>
                  <a:pt x="813" y="1232"/>
                  <a:pt x="813" y="1231"/>
                  <a:pt x="813" y="1231"/>
                </a:cubicBezTo>
                <a:cubicBezTo>
                  <a:pt x="812" y="1231"/>
                  <a:pt x="810" y="1231"/>
                  <a:pt x="808" y="1231"/>
                </a:cubicBezTo>
                <a:cubicBezTo>
                  <a:pt x="808" y="1231"/>
                  <a:pt x="808" y="1230"/>
                  <a:pt x="808" y="1230"/>
                </a:cubicBezTo>
                <a:cubicBezTo>
                  <a:pt x="806" y="1230"/>
                  <a:pt x="804" y="1229"/>
                  <a:pt x="802" y="1229"/>
                </a:cubicBezTo>
                <a:cubicBezTo>
                  <a:pt x="802" y="1229"/>
                  <a:pt x="802" y="1230"/>
                  <a:pt x="802" y="1230"/>
                </a:cubicBezTo>
                <a:cubicBezTo>
                  <a:pt x="800" y="1231"/>
                  <a:pt x="801" y="1232"/>
                  <a:pt x="799" y="1234"/>
                </a:cubicBezTo>
                <a:cubicBezTo>
                  <a:pt x="798" y="1235"/>
                  <a:pt x="796" y="1237"/>
                  <a:pt x="794" y="1238"/>
                </a:cubicBezTo>
                <a:cubicBezTo>
                  <a:pt x="789" y="1244"/>
                  <a:pt x="786" y="1249"/>
                  <a:pt x="774" y="1249"/>
                </a:cubicBezTo>
                <a:cubicBezTo>
                  <a:pt x="773" y="1248"/>
                  <a:pt x="774" y="1249"/>
                  <a:pt x="772" y="1248"/>
                </a:cubicBezTo>
                <a:cubicBezTo>
                  <a:pt x="771" y="1246"/>
                  <a:pt x="769" y="1243"/>
                  <a:pt x="767" y="1241"/>
                </a:cubicBezTo>
                <a:cubicBezTo>
                  <a:pt x="767" y="1240"/>
                  <a:pt x="767" y="1239"/>
                  <a:pt x="767" y="1238"/>
                </a:cubicBezTo>
                <a:cubicBezTo>
                  <a:pt x="767" y="1238"/>
                  <a:pt x="767" y="1238"/>
                  <a:pt x="766" y="1238"/>
                </a:cubicBezTo>
                <a:cubicBezTo>
                  <a:pt x="765" y="1233"/>
                  <a:pt x="767" y="1218"/>
                  <a:pt x="767" y="1215"/>
                </a:cubicBezTo>
                <a:cubicBezTo>
                  <a:pt x="767" y="1208"/>
                  <a:pt x="767" y="1202"/>
                  <a:pt x="767" y="1195"/>
                </a:cubicBezTo>
                <a:cubicBezTo>
                  <a:pt x="767" y="1195"/>
                  <a:pt x="767" y="1195"/>
                  <a:pt x="766" y="1195"/>
                </a:cubicBezTo>
                <a:cubicBezTo>
                  <a:pt x="766" y="1194"/>
                  <a:pt x="766" y="1193"/>
                  <a:pt x="766" y="1192"/>
                </a:cubicBezTo>
                <a:cubicBezTo>
                  <a:pt x="766" y="1192"/>
                  <a:pt x="766" y="1192"/>
                  <a:pt x="765" y="1192"/>
                </a:cubicBezTo>
                <a:cubicBezTo>
                  <a:pt x="765" y="1191"/>
                  <a:pt x="765" y="1190"/>
                  <a:pt x="764" y="1189"/>
                </a:cubicBezTo>
                <a:cubicBezTo>
                  <a:pt x="762" y="1188"/>
                  <a:pt x="762" y="1187"/>
                  <a:pt x="761" y="1187"/>
                </a:cubicBezTo>
                <a:cubicBezTo>
                  <a:pt x="759" y="1187"/>
                  <a:pt x="757" y="1187"/>
                  <a:pt x="756" y="1187"/>
                </a:cubicBezTo>
                <a:cubicBezTo>
                  <a:pt x="756" y="1187"/>
                  <a:pt x="756" y="1187"/>
                  <a:pt x="756" y="1186"/>
                </a:cubicBezTo>
                <a:cubicBezTo>
                  <a:pt x="753" y="1186"/>
                  <a:pt x="751" y="1186"/>
                  <a:pt x="749" y="1185"/>
                </a:cubicBezTo>
                <a:cubicBezTo>
                  <a:pt x="749" y="1185"/>
                  <a:pt x="749" y="1185"/>
                  <a:pt x="749" y="1184"/>
                </a:cubicBezTo>
                <a:cubicBezTo>
                  <a:pt x="748" y="1184"/>
                  <a:pt x="747" y="1184"/>
                  <a:pt x="747" y="1184"/>
                </a:cubicBezTo>
                <a:cubicBezTo>
                  <a:pt x="747" y="1184"/>
                  <a:pt x="747" y="1184"/>
                  <a:pt x="747" y="1183"/>
                </a:cubicBezTo>
                <a:cubicBezTo>
                  <a:pt x="746" y="1183"/>
                  <a:pt x="745" y="1183"/>
                  <a:pt x="744" y="1183"/>
                </a:cubicBezTo>
                <a:cubicBezTo>
                  <a:pt x="744" y="1183"/>
                  <a:pt x="744" y="1183"/>
                  <a:pt x="744" y="1182"/>
                </a:cubicBezTo>
                <a:cubicBezTo>
                  <a:pt x="743" y="1182"/>
                  <a:pt x="742" y="1182"/>
                  <a:pt x="742" y="1182"/>
                </a:cubicBezTo>
                <a:cubicBezTo>
                  <a:pt x="741" y="1182"/>
                  <a:pt x="741" y="1181"/>
                  <a:pt x="741" y="1180"/>
                </a:cubicBezTo>
                <a:cubicBezTo>
                  <a:pt x="740" y="1180"/>
                  <a:pt x="739" y="1180"/>
                  <a:pt x="739" y="1180"/>
                </a:cubicBezTo>
                <a:cubicBezTo>
                  <a:pt x="739" y="1180"/>
                  <a:pt x="739" y="1180"/>
                  <a:pt x="739" y="1179"/>
                </a:cubicBezTo>
                <a:cubicBezTo>
                  <a:pt x="738" y="1179"/>
                  <a:pt x="737" y="1179"/>
                  <a:pt x="737" y="1179"/>
                </a:cubicBezTo>
                <a:cubicBezTo>
                  <a:pt x="737" y="1179"/>
                  <a:pt x="737" y="1179"/>
                  <a:pt x="737" y="1178"/>
                </a:cubicBezTo>
                <a:cubicBezTo>
                  <a:pt x="733" y="1176"/>
                  <a:pt x="731" y="1176"/>
                  <a:pt x="726" y="1176"/>
                </a:cubicBezTo>
                <a:cubicBezTo>
                  <a:pt x="724" y="1178"/>
                  <a:pt x="722" y="1180"/>
                  <a:pt x="720" y="1181"/>
                </a:cubicBezTo>
                <a:cubicBezTo>
                  <a:pt x="720" y="1182"/>
                  <a:pt x="720" y="1183"/>
                  <a:pt x="720" y="1183"/>
                </a:cubicBezTo>
                <a:cubicBezTo>
                  <a:pt x="719" y="1184"/>
                  <a:pt x="718" y="1184"/>
                  <a:pt x="718" y="1184"/>
                </a:cubicBezTo>
                <a:cubicBezTo>
                  <a:pt x="718" y="1185"/>
                  <a:pt x="718" y="1186"/>
                  <a:pt x="718" y="1186"/>
                </a:cubicBezTo>
                <a:cubicBezTo>
                  <a:pt x="717" y="1187"/>
                  <a:pt x="716" y="1188"/>
                  <a:pt x="715" y="1188"/>
                </a:cubicBezTo>
                <a:cubicBezTo>
                  <a:pt x="715" y="1189"/>
                  <a:pt x="715" y="1189"/>
                  <a:pt x="715" y="1190"/>
                </a:cubicBezTo>
                <a:cubicBezTo>
                  <a:pt x="714" y="1190"/>
                  <a:pt x="713" y="1191"/>
                  <a:pt x="713" y="1191"/>
                </a:cubicBezTo>
                <a:cubicBezTo>
                  <a:pt x="713" y="1192"/>
                  <a:pt x="713" y="1192"/>
                  <a:pt x="713" y="1193"/>
                </a:cubicBezTo>
                <a:cubicBezTo>
                  <a:pt x="712" y="1194"/>
                  <a:pt x="711" y="1194"/>
                  <a:pt x="710" y="1195"/>
                </a:cubicBezTo>
                <a:cubicBezTo>
                  <a:pt x="710" y="1196"/>
                  <a:pt x="710" y="1196"/>
                  <a:pt x="710" y="1197"/>
                </a:cubicBezTo>
                <a:cubicBezTo>
                  <a:pt x="708" y="1198"/>
                  <a:pt x="707" y="1199"/>
                  <a:pt x="706" y="1200"/>
                </a:cubicBezTo>
                <a:cubicBezTo>
                  <a:pt x="706" y="1201"/>
                  <a:pt x="706" y="1201"/>
                  <a:pt x="706" y="1202"/>
                </a:cubicBezTo>
                <a:cubicBezTo>
                  <a:pt x="701" y="1206"/>
                  <a:pt x="696" y="1211"/>
                  <a:pt x="692" y="1215"/>
                </a:cubicBezTo>
                <a:cubicBezTo>
                  <a:pt x="689" y="1215"/>
                  <a:pt x="686" y="1216"/>
                  <a:pt x="683" y="1216"/>
                </a:cubicBezTo>
                <a:cubicBezTo>
                  <a:pt x="683" y="1216"/>
                  <a:pt x="683" y="1217"/>
                  <a:pt x="683" y="1217"/>
                </a:cubicBezTo>
                <a:cubicBezTo>
                  <a:pt x="682" y="1217"/>
                  <a:pt x="681" y="1217"/>
                  <a:pt x="680" y="1217"/>
                </a:cubicBezTo>
                <a:cubicBezTo>
                  <a:pt x="680" y="1217"/>
                  <a:pt x="680" y="1218"/>
                  <a:pt x="680" y="1218"/>
                </a:cubicBezTo>
                <a:cubicBezTo>
                  <a:pt x="678" y="1218"/>
                  <a:pt x="677" y="1219"/>
                  <a:pt x="676" y="1219"/>
                </a:cubicBezTo>
                <a:cubicBezTo>
                  <a:pt x="676" y="1219"/>
                  <a:pt x="676" y="1220"/>
                  <a:pt x="676" y="1220"/>
                </a:cubicBezTo>
                <a:cubicBezTo>
                  <a:pt x="675" y="1220"/>
                  <a:pt x="674" y="1220"/>
                  <a:pt x="673" y="1220"/>
                </a:cubicBezTo>
                <a:cubicBezTo>
                  <a:pt x="673" y="1220"/>
                  <a:pt x="673" y="1221"/>
                  <a:pt x="673" y="1221"/>
                </a:cubicBezTo>
                <a:cubicBezTo>
                  <a:pt x="672" y="1221"/>
                  <a:pt x="670" y="1222"/>
                  <a:pt x="669" y="1222"/>
                </a:cubicBezTo>
                <a:cubicBezTo>
                  <a:pt x="669" y="1222"/>
                  <a:pt x="669" y="1223"/>
                  <a:pt x="669" y="1223"/>
                </a:cubicBezTo>
                <a:cubicBezTo>
                  <a:pt x="668" y="1223"/>
                  <a:pt x="667" y="1223"/>
                  <a:pt x="666" y="1223"/>
                </a:cubicBezTo>
                <a:cubicBezTo>
                  <a:pt x="666" y="1223"/>
                  <a:pt x="666" y="1224"/>
                  <a:pt x="666" y="1224"/>
                </a:cubicBezTo>
                <a:cubicBezTo>
                  <a:pt x="665" y="1224"/>
                  <a:pt x="663" y="1225"/>
                  <a:pt x="662" y="1225"/>
                </a:cubicBezTo>
                <a:cubicBezTo>
                  <a:pt x="662" y="1225"/>
                  <a:pt x="662" y="1226"/>
                  <a:pt x="662" y="1226"/>
                </a:cubicBezTo>
                <a:cubicBezTo>
                  <a:pt x="661" y="1226"/>
                  <a:pt x="660" y="1226"/>
                  <a:pt x="659" y="1226"/>
                </a:cubicBezTo>
                <a:cubicBezTo>
                  <a:pt x="659" y="1226"/>
                  <a:pt x="659" y="1227"/>
                  <a:pt x="659" y="1227"/>
                </a:cubicBezTo>
                <a:cubicBezTo>
                  <a:pt x="658" y="1227"/>
                  <a:pt x="658" y="1227"/>
                  <a:pt x="657" y="1227"/>
                </a:cubicBezTo>
                <a:cubicBezTo>
                  <a:pt x="657" y="1227"/>
                  <a:pt x="657" y="1228"/>
                  <a:pt x="657" y="1228"/>
                </a:cubicBezTo>
                <a:cubicBezTo>
                  <a:pt x="655" y="1228"/>
                  <a:pt x="653" y="1229"/>
                  <a:pt x="651" y="1229"/>
                </a:cubicBezTo>
                <a:cubicBezTo>
                  <a:pt x="642" y="1232"/>
                  <a:pt x="629" y="1237"/>
                  <a:pt x="618" y="1233"/>
                </a:cubicBezTo>
                <a:cubicBezTo>
                  <a:pt x="617" y="1233"/>
                  <a:pt x="616" y="1233"/>
                  <a:pt x="615" y="1233"/>
                </a:cubicBezTo>
                <a:cubicBezTo>
                  <a:pt x="615" y="1233"/>
                  <a:pt x="615" y="1232"/>
                  <a:pt x="615" y="1232"/>
                </a:cubicBezTo>
                <a:cubicBezTo>
                  <a:pt x="614" y="1232"/>
                  <a:pt x="612" y="1231"/>
                  <a:pt x="611" y="1231"/>
                </a:cubicBezTo>
                <a:cubicBezTo>
                  <a:pt x="611" y="1231"/>
                  <a:pt x="611" y="1230"/>
                  <a:pt x="611" y="1230"/>
                </a:cubicBezTo>
                <a:cubicBezTo>
                  <a:pt x="610" y="1230"/>
                  <a:pt x="610" y="1230"/>
                  <a:pt x="609" y="1230"/>
                </a:cubicBezTo>
                <a:cubicBezTo>
                  <a:pt x="609" y="1229"/>
                  <a:pt x="608" y="1229"/>
                  <a:pt x="608" y="1228"/>
                </a:cubicBezTo>
                <a:cubicBezTo>
                  <a:pt x="607" y="1228"/>
                  <a:pt x="607" y="1228"/>
                  <a:pt x="606" y="1228"/>
                </a:cubicBezTo>
                <a:cubicBezTo>
                  <a:pt x="605" y="1227"/>
                  <a:pt x="604" y="1225"/>
                  <a:pt x="603" y="1224"/>
                </a:cubicBezTo>
                <a:cubicBezTo>
                  <a:pt x="602" y="1224"/>
                  <a:pt x="602" y="1224"/>
                  <a:pt x="601" y="1224"/>
                </a:cubicBezTo>
                <a:cubicBezTo>
                  <a:pt x="601" y="1224"/>
                  <a:pt x="601" y="1223"/>
                  <a:pt x="601" y="1223"/>
                </a:cubicBezTo>
                <a:cubicBezTo>
                  <a:pt x="600" y="1223"/>
                  <a:pt x="600" y="1222"/>
                  <a:pt x="599" y="1222"/>
                </a:cubicBezTo>
                <a:cubicBezTo>
                  <a:pt x="599" y="1221"/>
                  <a:pt x="599" y="1221"/>
                  <a:pt x="599" y="1220"/>
                </a:cubicBezTo>
                <a:cubicBezTo>
                  <a:pt x="598" y="1219"/>
                  <a:pt x="597" y="1218"/>
                  <a:pt x="595" y="1217"/>
                </a:cubicBezTo>
                <a:cubicBezTo>
                  <a:pt x="595" y="1216"/>
                  <a:pt x="595" y="1216"/>
                  <a:pt x="595" y="1215"/>
                </a:cubicBezTo>
                <a:cubicBezTo>
                  <a:pt x="595" y="1215"/>
                  <a:pt x="594" y="1214"/>
                  <a:pt x="593" y="1214"/>
                </a:cubicBezTo>
                <a:cubicBezTo>
                  <a:pt x="593" y="1213"/>
                  <a:pt x="593" y="1213"/>
                  <a:pt x="593" y="1212"/>
                </a:cubicBezTo>
                <a:cubicBezTo>
                  <a:pt x="593" y="1212"/>
                  <a:pt x="592" y="1211"/>
                  <a:pt x="591" y="1211"/>
                </a:cubicBezTo>
                <a:cubicBezTo>
                  <a:pt x="591" y="1210"/>
                  <a:pt x="591" y="1208"/>
                  <a:pt x="590" y="1207"/>
                </a:cubicBezTo>
                <a:cubicBezTo>
                  <a:pt x="590" y="1207"/>
                  <a:pt x="590" y="1207"/>
                  <a:pt x="589" y="1207"/>
                </a:cubicBezTo>
                <a:cubicBezTo>
                  <a:pt x="589" y="1206"/>
                  <a:pt x="589" y="1204"/>
                  <a:pt x="588" y="1203"/>
                </a:cubicBezTo>
                <a:cubicBezTo>
                  <a:pt x="588" y="1203"/>
                  <a:pt x="587" y="1202"/>
                  <a:pt x="586" y="1202"/>
                </a:cubicBezTo>
                <a:cubicBezTo>
                  <a:pt x="586" y="1201"/>
                  <a:pt x="586" y="1199"/>
                  <a:pt x="585" y="1198"/>
                </a:cubicBezTo>
                <a:cubicBezTo>
                  <a:pt x="584" y="1197"/>
                  <a:pt x="583" y="1196"/>
                  <a:pt x="581" y="1195"/>
                </a:cubicBezTo>
                <a:cubicBezTo>
                  <a:pt x="581" y="1194"/>
                  <a:pt x="581" y="1194"/>
                  <a:pt x="580" y="1193"/>
                </a:cubicBezTo>
                <a:cubicBezTo>
                  <a:pt x="576" y="1193"/>
                  <a:pt x="571" y="1193"/>
                  <a:pt x="566" y="1193"/>
                </a:cubicBezTo>
                <a:cubicBezTo>
                  <a:pt x="564" y="1195"/>
                  <a:pt x="559" y="1194"/>
                  <a:pt x="555" y="1195"/>
                </a:cubicBezTo>
                <a:cubicBezTo>
                  <a:pt x="552" y="1196"/>
                  <a:pt x="538" y="1200"/>
                  <a:pt x="532" y="1198"/>
                </a:cubicBezTo>
                <a:cubicBezTo>
                  <a:pt x="532" y="1198"/>
                  <a:pt x="532" y="1197"/>
                  <a:pt x="532" y="1197"/>
                </a:cubicBezTo>
                <a:cubicBezTo>
                  <a:pt x="532" y="1197"/>
                  <a:pt x="531" y="1197"/>
                  <a:pt x="530" y="1197"/>
                </a:cubicBezTo>
                <a:cubicBezTo>
                  <a:pt x="530" y="1197"/>
                  <a:pt x="530" y="1196"/>
                  <a:pt x="530" y="1196"/>
                </a:cubicBezTo>
                <a:cubicBezTo>
                  <a:pt x="525" y="1196"/>
                  <a:pt x="520" y="1196"/>
                  <a:pt x="516" y="1196"/>
                </a:cubicBezTo>
                <a:cubicBezTo>
                  <a:pt x="505" y="1199"/>
                  <a:pt x="492" y="1202"/>
                  <a:pt x="482" y="1205"/>
                </a:cubicBezTo>
                <a:cubicBezTo>
                  <a:pt x="480" y="1205"/>
                  <a:pt x="479" y="1205"/>
                  <a:pt x="478" y="1205"/>
                </a:cubicBezTo>
                <a:cubicBezTo>
                  <a:pt x="478" y="1205"/>
                  <a:pt x="478" y="1206"/>
                  <a:pt x="478" y="1206"/>
                </a:cubicBezTo>
                <a:cubicBezTo>
                  <a:pt x="471" y="1207"/>
                  <a:pt x="465" y="1209"/>
                  <a:pt x="459" y="1210"/>
                </a:cubicBezTo>
                <a:cubicBezTo>
                  <a:pt x="459" y="1210"/>
                  <a:pt x="459" y="1209"/>
                  <a:pt x="459" y="1209"/>
                </a:cubicBezTo>
                <a:cubicBezTo>
                  <a:pt x="454" y="1208"/>
                  <a:pt x="451" y="1203"/>
                  <a:pt x="449" y="1199"/>
                </a:cubicBezTo>
                <a:cubicBezTo>
                  <a:pt x="448" y="1199"/>
                  <a:pt x="447" y="1198"/>
                  <a:pt x="447" y="1198"/>
                </a:cubicBezTo>
                <a:cubicBezTo>
                  <a:pt x="447" y="1197"/>
                  <a:pt x="447" y="1197"/>
                  <a:pt x="447" y="1196"/>
                </a:cubicBezTo>
                <a:cubicBezTo>
                  <a:pt x="446" y="1196"/>
                  <a:pt x="445" y="1195"/>
                  <a:pt x="445" y="1195"/>
                </a:cubicBezTo>
                <a:cubicBezTo>
                  <a:pt x="445" y="1194"/>
                  <a:pt x="445" y="1194"/>
                  <a:pt x="445" y="1193"/>
                </a:cubicBezTo>
                <a:cubicBezTo>
                  <a:pt x="444" y="1193"/>
                  <a:pt x="443" y="1192"/>
                  <a:pt x="443" y="1192"/>
                </a:cubicBezTo>
                <a:cubicBezTo>
                  <a:pt x="442" y="1191"/>
                  <a:pt x="442" y="1189"/>
                  <a:pt x="442" y="1188"/>
                </a:cubicBezTo>
                <a:cubicBezTo>
                  <a:pt x="441" y="1188"/>
                  <a:pt x="440" y="1188"/>
                  <a:pt x="440" y="1187"/>
                </a:cubicBezTo>
                <a:cubicBezTo>
                  <a:pt x="439" y="1184"/>
                  <a:pt x="438" y="1181"/>
                  <a:pt x="437" y="1178"/>
                </a:cubicBezTo>
                <a:cubicBezTo>
                  <a:pt x="437" y="1178"/>
                  <a:pt x="436" y="1178"/>
                  <a:pt x="436" y="1178"/>
                </a:cubicBezTo>
                <a:cubicBezTo>
                  <a:pt x="436" y="1178"/>
                  <a:pt x="436" y="1177"/>
                  <a:pt x="436" y="1176"/>
                </a:cubicBezTo>
                <a:cubicBezTo>
                  <a:pt x="436" y="1176"/>
                  <a:pt x="435" y="1176"/>
                  <a:pt x="435" y="1176"/>
                </a:cubicBezTo>
                <a:cubicBezTo>
                  <a:pt x="434" y="1172"/>
                  <a:pt x="433" y="1167"/>
                  <a:pt x="432" y="1162"/>
                </a:cubicBezTo>
                <a:cubicBezTo>
                  <a:pt x="432" y="1162"/>
                  <a:pt x="433" y="1162"/>
                  <a:pt x="433" y="1162"/>
                </a:cubicBezTo>
                <a:cubicBezTo>
                  <a:pt x="434" y="1155"/>
                  <a:pt x="440" y="1155"/>
                  <a:pt x="445" y="1152"/>
                </a:cubicBezTo>
                <a:cubicBezTo>
                  <a:pt x="445" y="1152"/>
                  <a:pt x="445" y="1152"/>
                  <a:pt x="445" y="1151"/>
                </a:cubicBezTo>
                <a:cubicBezTo>
                  <a:pt x="446" y="1151"/>
                  <a:pt x="447" y="1151"/>
                  <a:pt x="448" y="1150"/>
                </a:cubicBezTo>
                <a:cubicBezTo>
                  <a:pt x="448" y="1150"/>
                  <a:pt x="448" y="1149"/>
                  <a:pt x="449" y="1148"/>
                </a:cubicBezTo>
                <a:cubicBezTo>
                  <a:pt x="449" y="1148"/>
                  <a:pt x="450" y="1148"/>
                  <a:pt x="451" y="1148"/>
                </a:cubicBezTo>
                <a:cubicBezTo>
                  <a:pt x="451" y="1148"/>
                  <a:pt x="451" y="1147"/>
                  <a:pt x="452" y="1146"/>
                </a:cubicBezTo>
                <a:cubicBezTo>
                  <a:pt x="452" y="1146"/>
                  <a:pt x="453" y="1146"/>
                  <a:pt x="454" y="1146"/>
                </a:cubicBezTo>
                <a:cubicBezTo>
                  <a:pt x="454" y="1145"/>
                  <a:pt x="455" y="1144"/>
                  <a:pt x="456" y="1143"/>
                </a:cubicBezTo>
                <a:cubicBezTo>
                  <a:pt x="456" y="1143"/>
                  <a:pt x="457" y="1143"/>
                  <a:pt x="458" y="1143"/>
                </a:cubicBezTo>
                <a:cubicBezTo>
                  <a:pt x="459" y="1141"/>
                  <a:pt x="461" y="1139"/>
                  <a:pt x="463" y="1137"/>
                </a:cubicBezTo>
                <a:cubicBezTo>
                  <a:pt x="463" y="1137"/>
                  <a:pt x="464" y="1137"/>
                  <a:pt x="465" y="1137"/>
                </a:cubicBezTo>
                <a:cubicBezTo>
                  <a:pt x="465" y="1136"/>
                  <a:pt x="465" y="1135"/>
                  <a:pt x="466" y="1134"/>
                </a:cubicBezTo>
                <a:cubicBezTo>
                  <a:pt x="467" y="1133"/>
                  <a:pt x="468" y="1132"/>
                  <a:pt x="470" y="1131"/>
                </a:cubicBezTo>
                <a:cubicBezTo>
                  <a:pt x="470" y="1131"/>
                  <a:pt x="470" y="1130"/>
                  <a:pt x="470" y="1129"/>
                </a:cubicBezTo>
                <a:cubicBezTo>
                  <a:pt x="470" y="1129"/>
                  <a:pt x="470" y="1129"/>
                  <a:pt x="471" y="1129"/>
                </a:cubicBezTo>
                <a:cubicBezTo>
                  <a:pt x="471" y="1127"/>
                  <a:pt x="471" y="1125"/>
                  <a:pt x="471" y="1123"/>
                </a:cubicBezTo>
                <a:cubicBezTo>
                  <a:pt x="470" y="1123"/>
                  <a:pt x="469" y="1123"/>
                  <a:pt x="468" y="1122"/>
                </a:cubicBezTo>
                <a:cubicBezTo>
                  <a:pt x="464" y="1119"/>
                  <a:pt x="456" y="1122"/>
                  <a:pt x="450" y="1120"/>
                </a:cubicBezTo>
                <a:cubicBezTo>
                  <a:pt x="450" y="1120"/>
                  <a:pt x="450" y="1120"/>
                  <a:pt x="450" y="1119"/>
                </a:cubicBezTo>
                <a:cubicBezTo>
                  <a:pt x="446" y="1119"/>
                  <a:pt x="443" y="1119"/>
                  <a:pt x="440" y="1119"/>
                </a:cubicBezTo>
                <a:cubicBezTo>
                  <a:pt x="434" y="1119"/>
                  <a:pt x="429" y="1119"/>
                  <a:pt x="425" y="1117"/>
                </a:cubicBezTo>
                <a:cubicBezTo>
                  <a:pt x="423" y="1117"/>
                  <a:pt x="422" y="1117"/>
                  <a:pt x="420" y="1117"/>
                </a:cubicBezTo>
                <a:cubicBezTo>
                  <a:pt x="420" y="1117"/>
                  <a:pt x="420" y="1117"/>
                  <a:pt x="420" y="1116"/>
                </a:cubicBezTo>
                <a:cubicBezTo>
                  <a:pt x="419" y="1116"/>
                  <a:pt x="418" y="1116"/>
                  <a:pt x="417" y="1116"/>
                </a:cubicBezTo>
                <a:cubicBezTo>
                  <a:pt x="417" y="1116"/>
                  <a:pt x="417" y="1116"/>
                  <a:pt x="417" y="1115"/>
                </a:cubicBezTo>
                <a:cubicBezTo>
                  <a:pt x="416" y="1115"/>
                  <a:pt x="415" y="1115"/>
                  <a:pt x="414" y="1115"/>
                </a:cubicBezTo>
                <a:cubicBezTo>
                  <a:pt x="414" y="1115"/>
                  <a:pt x="414" y="1115"/>
                  <a:pt x="414" y="1114"/>
                </a:cubicBezTo>
                <a:cubicBezTo>
                  <a:pt x="413" y="1114"/>
                  <a:pt x="413" y="1114"/>
                  <a:pt x="412" y="1114"/>
                </a:cubicBezTo>
                <a:cubicBezTo>
                  <a:pt x="410" y="1113"/>
                  <a:pt x="408" y="1111"/>
                  <a:pt x="406" y="1109"/>
                </a:cubicBezTo>
                <a:cubicBezTo>
                  <a:pt x="406" y="1109"/>
                  <a:pt x="406" y="1108"/>
                  <a:pt x="406" y="1108"/>
                </a:cubicBezTo>
                <a:cubicBezTo>
                  <a:pt x="406" y="1108"/>
                  <a:pt x="405" y="1108"/>
                  <a:pt x="405" y="1108"/>
                </a:cubicBezTo>
                <a:cubicBezTo>
                  <a:pt x="405" y="1107"/>
                  <a:pt x="405" y="1106"/>
                  <a:pt x="405" y="1106"/>
                </a:cubicBezTo>
                <a:cubicBezTo>
                  <a:pt x="404" y="1105"/>
                  <a:pt x="404" y="1105"/>
                  <a:pt x="403" y="1105"/>
                </a:cubicBezTo>
                <a:cubicBezTo>
                  <a:pt x="403" y="1104"/>
                  <a:pt x="403" y="1103"/>
                  <a:pt x="403" y="1103"/>
                </a:cubicBezTo>
                <a:cubicBezTo>
                  <a:pt x="402" y="1102"/>
                  <a:pt x="402" y="1102"/>
                  <a:pt x="401" y="1102"/>
                </a:cubicBezTo>
                <a:cubicBezTo>
                  <a:pt x="401" y="1101"/>
                  <a:pt x="401" y="1100"/>
                  <a:pt x="401" y="1100"/>
                </a:cubicBezTo>
                <a:cubicBezTo>
                  <a:pt x="400" y="1099"/>
                  <a:pt x="400" y="1099"/>
                  <a:pt x="399" y="1099"/>
                </a:cubicBezTo>
                <a:cubicBezTo>
                  <a:pt x="399" y="1098"/>
                  <a:pt x="398" y="1097"/>
                  <a:pt x="398" y="1096"/>
                </a:cubicBezTo>
                <a:cubicBezTo>
                  <a:pt x="398" y="1096"/>
                  <a:pt x="397" y="1096"/>
                  <a:pt x="397" y="1096"/>
                </a:cubicBezTo>
                <a:cubicBezTo>
                  <a:pt x="397" y="1095"/>
                  <a:pt x="397" y="1094"/>
                  <a:pt x="397" y="1094"/>
                </a:cubicBezTo>
                <a:cubicBezTo>
                  <a:pt x="396" y="1093"/>
                  <a:pt x="396" y="1093"/>
                  <a:pt x="395" y="1093"/>
                </a:cubicBezTo>
                <a:cubicBezTo>
                  <a:pt x="395" y="1092"/>
                  <a:pt x="394" y="1091"/>
                  <a:pt x="394" y="1090"/>
                </a:cubicBezTo>
                <a:cubicBezTo>
                  <a:pt x="394" y="1090"/>
                  <a:pt x="393" y="1090"/>
                  <a:pt x="393" y="1090"/>
                </a:cubicBezTo>
                <a:cubicBezTo>
                  <a:pt x="393" y="1089"/>
                  <a:pt x="393" y="1088"/>
                  <a:pt x="393" y="1088"/>
                </a:cubicBezTo>
                <a:cubicBezTo>
                  <a:pt x="392" y="1087"/>
                  <a:pt x="392" y="1087"/>
                  <a:pt x="391" y="1087"/>
                </a:cubicBezTo>
                <a:cubicBezTo>
                  <a:pt x="391" y="1086"/>
                  <a:pt x="391" y="1085"/>
                  <a:pt x="391" y="1085"/>
                </a:cubicBezTo>
                <a:cubicBezTo>
                  <a:pt x="390" y="1084"/>
                  <a:pt x="388" y="1083"/>
                  <a:pt x="387" y="1082"/>
                </a:cubicBezTo>
                <a:cubicBezTo>
                  <a:pt x="387" y="1081"/>
                  <a:pt x="387" y="1080"/>
                  <a:pt x="387" y="1080"/>
                </a:cubicBezTo>
                <a:cubicBezTo>
                  <a:pt x="386" y="1079"/>
                  <a:pt x="386" y="1079"/>
                  <a:pt x="385" y="1079"/>
                </a:cubicBezTo>
                <a:cubicBezTo>
                  <a:pt x="384" y="1077"/>
                  <a:pt x="383" y="1076"/>
                  <a:pt x="382" y="1075"/>
                </a:cubicBezTo>
                <a:cubicBezTo>
                  <a:pt x="381" y="1075"/>
                  <a:pt x="381" y="1075"/>
                  <a:pt x="380" y="1075"/>
                </a:cubicBezTo>
                <a:cubicBezTo>
                  <a:pt x="380" y="1074"/>
                  <a:pt x="380" y="1074"/>
                  <a:pt x="380" y="1074"/>
                </a:cubicBezTo>
                <a:cubicBezTo>
                  <a:pt x="379" y="1073"/>
                  <a:pt x="377" y="1073"/>
                  <a:pt x="376" y="1073"/>
                </a:cubicBezTo>
                <a:cubicBezTo>
                  <a:pt x="376" y="1072"/>
                  <a:pt x="376" y="1072"/>
                  <a:pt x="376" y="1072"/>
                </a:cubicBezTo>
                <a:cubicBezTo>
                  <a:pt x="374" y="1071"/>
                  <a:pt x="372" y="1071"/>
                  <a:pt x="370" y="1071"/>
                </a:cubicBezTo>
                <a:cubicBezTo>
                  <a:pt x="370" y="1070"/>
                  <a:pt x="370" y="1070"/>
                  <a:pt x="370" y="1070"/>
                </a:cubicBezTo>
                <a:cubicBezTo>
                  <a:pt x="368" y="1069"/>
                  <a:pt x="366" y="1068"/>
                  <a:pt x="364" y="1068"/>
                </a:cubicBezTo>
                <a:cubicBezTo>
                  <a:pt x="364" y="1067"/>
                  <a:pt x="364" y="1067"/>
                  <a:pt x="364" y="1067"/>
                </a:cubicBezTo>
                <a:cubicBezTo>
                  <a:pt x="363" y="1067"/>
                  <a:pt x="363" y="1067"/>
                  <a:pt x="362" y="1067"/>
                </a:cubicBezTo>
                <a:cubicBezTo>
                  <a:pt x="362" y="1066"/>
                  <a:pt x="362" y="1066"/>
                  <a:pt x="362" y="1066"/>
                </a:cubicBezTo>
                <a:cubicBezTo>
                  <a:pt x="359" y="1064"/>
                  <a:pt x="359" y="1065"/>
                  <a:pt x="356" y="1062"/>
                </a:cubicBezTo>
                <a:cubicBezTo>
                  <a:pt x="356" y="1062"/>
                  <a:pt x="356" y="1062"/>
                  <a:pt x="355" y="1062"/>
                </a:cubicBezTo>
                <a:cubicBezTo>
                  <a:pt x="355" y="1060"/>
                  <a:pt x="355" y="1058"/>
                  <a:pt x="355" y="1057"/>
                </a:cubicBezTo>
                <a:cubicBezTo>
                  <a:pt x="353" y="1054"/>
                  <a:pt x="354" y="1048"/>
                  <a:pt x="353" y="1044"/>
                </a:cubicBezTo>
                <a:cubicBezTo>
                  <a:pt x="350" y="1035"/>
                  <a:pt x="348" y="1023"/>
                  <a:pt x="340" y="1019"/>
                </a:cubicBezTo>
                <a:cubicBezTo>
                  <a:pt x="338" y="1017"/>
                  <a:pt x="335" y="1017"/>
                  <a:pt x="331" y="1017"/>
                </a:cubicBezTo>
                <a:cubicBezTo>
                  <a:pt x="331" y="1017"/>
                  <a:pt x="331" y="1018"/>
                  <a:pt x="331" y="1018"/>
                </a:cubicBezTo>
                <a:cubicBezTo>
                  <a:pt x="330" y="1018"/>
                  <a:pt x="329" y="1018"/>
                  <a:pt x="328" y="1018"/>
                </a:cubicBezTo>
                <a:cubicBezTo>
                  <a:pt x="327" y="1020"/>
                  <a:pt x="326" y="1021"/>
                  <a:pt x="324" y="1023"/>
                </a:cubicBezTo>
                <a:cubicBezTo>
                  <a:pt x="324" y="1023"/>
                  <a:pt x="324" y="1023"/>
                  <a:pt x="323" y="1023"/>
                </a:cubicBezTo>
                <a:cubicBezTo>
                  <a:pt x="323" y="1025"/>
                  <a:pt x="323" y="1026"/>
                  <a:pt x="322" y="1028"/>
                </a:cubicBezTo>
                <a:cubicBezTo>
                  <a:pt x="322" y="1028"/>
                  <a:pt x="322" y="1028"/>
                  <a:pt x="321" y="1028"/>
                </a:cubicBezTo>
                <a:cubicBezTo>
                  <a:pt x="321" y="1029"/>
                  <a:pt x="321" y="1029"/>
                  <a:pt x="321" y="1030"/>
                </a:cubicBezTo>
                <a:cubicBezTo>
                  <a:pt x="320" y="1032"/>
                  <a:pt x="318" y="1034"/>
                  <a:pt x="316" y="1037"/>
                </a:cubicBezTo>
                <a:cubicBezTo>
                  <a:pt x="312" y="1040"/>
                  <a:pt x="302" y="1040"/>
                  <a:pt x="294" y="1040"/>
                </a:cubicBezTo>
                <a:cubicBezTo>
                  <a:pt x="278" y="1040"/>
                  <a:pt x="260" y="1040"/>
                  <a:pt x="249" y="1035"/>
                </a:cubicBezTo>
                <a:cubicBezTo>
                  <a:pt x="246" y="1029"/>
                  <a:pt x="243" y="1023"/>
                  <a:pt x="240" y="1017"/>
                </a:cubicBezTo>
                <a:cubicBezTo>
                  <a:pt x="237" y="1015"/>
                  <a:pt x="235" y="1013"/>
                  <a:pt x="233" y="1011"/>
                </a:cubicBezTo>
                <a:cubicBezTo>
                  <a:pt x="232" y="1010"/>
                  <a:pt x="231" y="1009"/>
                  <a:pt x="231" y="1008"/>
                </a:cubicBezTo>
                <a:cubicBezTo>
                  <a:pt x="216" y="998"/>
                  <a:pt x="197" y="1006"/>
                  <a:pt x="183" y="1011"/>
                </a:cubicBezTo>
                <a:cubicBezTo>
                  <a:pt x="181" y="1011"/>
                  <a:pt x="180" y="1011"/>
                  <a:pt x="178" y="1011"/>
                </a:cubicBezTo>
                <a:cubicBezTo>
                  <a:pt x="173" y="1012"/>
                  <a:pt x="166" y="1013"/>
                  <a:pt x="162" y="1015"/>
                </a:cubicBezTo>
                <a:cubicBezTo>
                  <a:pt x="158" y="1023"/>
                  <a:pt x="159" y="1037"/>
                  <a:pt x="159" y="1049"/>
                </a:cubicBezTo>
                <a:cubicBezTo>
                  <a:pt x="159" y="1053"/>
                  <a:pt x="158" y="1060"/>
                  <a:pt x="160" y="1062"/>
                </a:cubicBezTo>
                <a:cubicBezTo>
                  <a:pt x="161" y="1066"/>
                  <a:pt x="164" y="1066"/>
                  <a:pt x="167" y="1069"/>
                </a:cubicBezTo>
                <a:cubicBezTo>
                  <a:pt x="171" y="1073"/>
                  <a:pt x="174" y="1077"/>
                  <a:pt x="178" y="1081"/>
                </a:cubicBezTo>
                <a:cubicBezTo>
                  <a:pt x="178" y="1082"/>
                  <a:pt x="179" y="1083"/>
                  <a:pt x="179" y="1085"/>
                </a:cubicBezTo>
                <a:cubicBezTo>
                  <a:pt x="179" y="1085"/>
                  <a:pt x="180" y="1085"/>
                  <a:pt x="180" y="1085"/>
                </a:cubicBezTo>
                <a:cubicBezTo>
                  <a:pt x="180" y="1085"/>
                  <a:pt x="180" y="1086"/>
                  <a:pt x="180" y="1087"/>
                </a:cubicBezTo>
                <a:cubicBezTo>
                  <a:pt x="180" y="1087"/>
                  <a:pt x="181" y="1087"/>
                  <a:pt x="181" y="1087"/>
                </a:cubicBezTo>
                <a:cubicBezTo>
                  <a:pt x="182" y="1089"/>
                  <a:pt x="182" y="1096"/>
                  <a:pt x="181" y="1099"/>
                </a:cubicBezTo>
                <a:cubicBezTo>
                  <a:pt x="181" y="1099"/>
                  <a:pt x="180" y="1099"/>
                  <a:pt x="180" y="1099"/>
                </a:cubicBezTo>
                <a:cubicBezTo>
                  <a:pt x="180" y="1100"/>
                  <a:pt x="179" y="1101"/>
                  <a:pt x="179" y="1103"/>
                </a:cubicBezTo>
                <a:cubicBezTo>
                  <a:pt x="179" y="1103"/>
                  <a:pt x="178" y="1103"/>
                  <a:pt x="178" y="1103"/>
                </a:cubicBezTo>
                <a:cubicBezTo>
                  <a:pt x="178" y="1104"/>
                  <a:pt x="177" y="1105"/>
                  <a:pt x="177" y="1107"/>
                </a:cubicBezTo>
                <a:cubicBezTo>
                  <a:pt x="176" y="1107"/>
                  <a:pt x="176" y="1107"/>
                  <a:pt x="175" y="1108"/>
                </a:cubicBezTo>
                <a:cubicBezTo>
                  <a:pt x="175" y="1108"/>
                  <a:pt x="175" y="1109"/>
                  <a:pt x="175" y="1109"/>
                </a:cubicBezTo>
                <a:cubicBezTo>
                  <a:pt x="174" y="1110"/>
                  <a:pt x="173" y="1111"/>
                  <a:pt x="172" y="1111"/>
                </a:cubicBezTo>
                <a:cubicBezTo>
                  <a:pt x="172" y="1112"/>
                  <a:pt x="172" y="1113"/>
                  <a:pt x="172" y="1113"/>
                </a:cubicBezTo>
                <a:cubicBezTo>
                  <a:pt x="171" y="1114"/>
                  <a:pt x="171" y="1114"/>
                  <a:pt x="170" y="1114"/>
                </a:cubicBezTo>
                <a:cubicBezTo>
                  <a:pt x="168" y="1119"/>
                  <a:pt x="165" y="1124"/>
                  <a:pt x="163" y="1128"/>
                </a:cubicBezTo>
                <a:cubicBezTo>
                  <a:pt x="162" y="1129"/>
                  <a:pt x="161" y="1129"/>
                  <a:pt x="160" y="1129"/>
                </a:cubicBezTo>
                <a:cubicBezTo>
                  <a:pt x="160" y="1130"/>
                  <a:pt x="160" y="1130"/>
                  <a:pt x="160" y="1130"/>
                </a:cubicBezTo>
                <a:cubicBezTo>
                  <a:pt x="159" y="1130"/>
                  <a:pt x="158" y="1130"/>
                  <a:pt x="157" y="1130"/>
                </a:cubicBezTo>
                <a:cubicBezTo>
                  <a:pt x="157" y="1131"/>
                  <a:pt x="157" y="1131"/>
                  <a:pt x="157" y="1131"/>
                </a:cubicBezTo>
                <a:cubicBezTo>
                  <a:pt x="153" y="1133"/>
                  <a:pt x="146" y="1131"/>
                  <a:pt x="144" y="1129"/>
                </a:cubicBezTo>
                <a:cubicBezTo>
                  <a:pt x="143" y="1128"/>
                  <a:pt x="143" y="1127"/>
                  <a:pt x="142" y="1126"/>
                </a:cubicBezTo>
                <a:cubicBezTo>
                  <a:pt x="141" y="1126"/>
                  <a:pt x="141" y="1126"/>
                  <a:pt x="140" y="1126"/>
                </a:cubicBezTo>
                <a:cubicBezTo>
                  <a:pt x="140" y="1126"/>
                  <a:pt x="140" y="1126"/>
                  <a:pt x="140" y="1125"/>
                </a:cubicBezTo>
                <a:cubicBezTo>
                  <a:pt x="139" y="1125"/>
                  <a:pt x="137" y="1125"/>
                  <a:pt x="136" y="1124"/>
                </a:cubicBezTo>
                <a:cubicBezTo>
                  <a:pt x="136" y="1124"/>
                  <a:pt x="136" y="1124"/>
                  <a:pt x="136" y="1123"/>
                </a:cubicBezTo>
                <a:cubicBezTo>
                  <a:pt x="135" y="1123"/>
                  <a:pt x="133" y="1123"/>
                  <a:pt x="132" y="1123"/>
                </a:cubicBezTo>
                <a:cubicBezTo>
                  <a:pt x="132" y="1123"/>
                  <a:pt x="132" y="1123"/>
                  <a:pt x="132" y="1122"/>
                </a:cubicBezTo>
                <a:cubicBezTo>
                  <a:pt x="129" y="1121"/>
                  <a:pt x="118" y="1124"/>
                  <a:pt x="116" y="1125"/>
                </a:cubicBezTo>
                <a:cubicBezTo>
                  <a:pt x="116" y="1126"/>
                  <a:pt x="116" y="1126"/>
                  <a:pt x="116" y="1126"/>
                </a:cubicBezTo>
                <a:cubicBezTo>
                  <a:pt x="115" y="1127"/>
                  <a:pt x="113" y="1127"/>
                  <a:pt x="111" y="1127"/>
                </a:cubicBezTo>
                <a:cubicBezTo>
                  <a:pt x="111" y="1128"/>
                  <a:pt x="111" y="1128"/>
                  <a:pt x="111" y="1128"/>
                </a:cubicBezTo>
                <a:cubicBezTo>
                  <a:pt x="110" y="1129"/>
                  <a:pt x="109" y="1129"/>
                  <a:pt x="107" y="1129"/>
                </a:cubicBezTo>
                <a:cubicBezTo>
                  <a:pt x="107" y="1130"/>
                  <a:pt x="107" y="1130"/>
                  <a:pt x="107" y="1130"/>
                </a:cubicBezTo>
                <a:cubicBezTo>
                  <a:pt x="106" y="1130"/>
                  <a:pt x="105" y="1130"/>
                  <a:pt x="104" y="1130"/>
                </a:cubicBezTo>
                <a:cubicBezTo>
                  <a:pt x="104" y="1131"/>
                  <a:pt x="104" y="1131"/>
                  <a:pt x="104" y="1131"/>
                </a:cubicBezTo>
                <a:cubicBezTo>
                  <a:pt x="104" y="1131"/>
                  <a:pt x="103" y="1131"/>
                  <a:pt x="102" y="1131"/>
                </a:cubicBezTo>
                <a:cubicBezTo>
                  <a:pt x="102" y="1132"/>
                  <a:pt x="102" y="1132"/>
                  <a:pt x="102" y="1132"/>
                </a:cubicBezTo>
                <a:cubicBezTo>
                  <a:pt x="101" y="1132"/>
                  <a:pt x="100" y="1132"/>
                  <a:pt x="99" y="1132"/>
                </a:cubicBezTo>
                <a:cubicBezTo>
                  <a:pt x="94" y="1134"/>
                  <a:pt x="88" y="1137"/>
                  <a:pt x="81" y="1134"/>
                </a:cubicBezTo>
                <a:cubicBezTo>
                  <a:pt x="80" y="1134"/>
                  <a:pt x="79" y="1134"/>
                  <a:pt x="77" y="1134"/>
                </a:cubicBezTo>
                <a:cubicBezTo>
                  <a:pt x="77" y="1134"/>
                  <a:pt x="77" y="1134"/>
                  <a:pt x="77" y="1133"/>
                </a:cubicBezTo>
                <a:cubicBezTo>
                  <a:pt x="77" y="1133"/>
                  <a:pt x="76" y="1133"/>
                  <a:pt x="75" y="1133"/>
                </a:cubicBezTo>
                <a:cubicBezTo>
                  <a:pt x="75" y="1133"/>
                  <a:pt x="75" y="1133"/>
                  <a:pt x="75" y="1132"/>
                </a:cubicBezTo>
                <a:cubicBezTo>
                  <a:pt x="75" y="1132"/>
                  <a:pt x="74" y="1132"/>
                  <a:pt x="73" y="1132"/>
                </a:cubicBezTo>
                <a:cubicBezTo>
                  <a:pt x="73" y="1132"/>
                  <a:pt x="73" y="1131"/>
                  <a:pt x="72" y="1130"/>
                </a:cubicBezTo>
                <a:cubicBezTo>
                  <a:pt x="72" y="1130"/>
                  <a:pt x="71" y="1130"/>
                  <a:pt x="70" y="1130"/>
                </a:cubicBezTo>
                <a:cubicBezTo>
                  <a:pt x="69" y="1129"/>
                  <a:pt x="68" y="1128"/>
                  <a:pt x="67" y="1126"/>
                </a:cubicBezTo>
                <a:cubicBezTo>
                  <a:pt x="67" y="1126"/>
                  <a:pt x="66" y="1126"/>
                  <a:pt x="65" y="1125"/>
                </a:cubicBezTo>
                <a:cubicBezTo>
                  <a:pt x="65" y="1125"/>
                  <a:pt x="65" y="1124"/>
                  <a:pt x="65" y="1123"/>
                </a:cubicBezTo>
                <a:cubicBezTo>
                  <a:pt x="65" y="1123"/>
                  <a:pt x="64" y="1123"/>
                  <a:pt x="63" y="1122"/>
                </a:cubicBezTo>
                <a:cubicBezTo>
                  <a:pt x="63" y="1122"/>
                  <a:pt x="63" y="1121"/>
                  <a:pt x="63" y="1120"/>
                </a:cubicBezTo>
                <a:cubicBezTo>
                  <a:pt x="63" y="1120"/>
                  <a:pt x="62" y="1120"/>
                  <a:pt x="61" y="1119"/>
                </a:cubicBezTo>
                <a:cubicBezTo>
                  <a:pt x="61" y="1118"/>
                  <a:pt x="61" y="1117"/>
                  <a:pt x="61" y="1116"/>
                </a:cubicBezTo>
                <a:cubicBezTo>
                  <a:pt x="61" y="1116"/>
                  <a:pt x="61" y="1116"/>
                  <a:pt x="60" y="1116"/>
                </a:cubicBezTo>
                <a:cubicBezTo>
                  <a:pt x="60" y="1115"/>
                  <a:pt x="60" y="1114"/>
                  <a:pt x="60" y="1113"/>
                </a:cubicBezTo>
                <a:cubicBezTo>
                  <a:pt x="60" y="1113"/>
                  <a:pt x="60" y="1113"/>
                  <a:pt x="59" y="1113"/>
                </a:cubicBezTo>
                <a:cubicBezTo>
                  <a:pt x="59" y="1111"/>
                  <a:pt x="59" y="1108"/>
                  <a:pt x="59" y="1106"/>
                </a:cubicBezTo>
                <a:cubicBezTo>
                  <a:pt x="59" y="1106"/>
                  <a:pt x="59" y="1106"/>
                  <a:pt x="58" y="1106"/>
                </a:cubicBezTo>
                <a:cubicBezTo>
                  <a:pt x="58" y="1098"/>
                  <a:pt x="58" y="1090"/>
                  <a:pt x="58" y="1082"/>
                </a:cubicBezTo>
                <a:cubicBezTo>
                  <a:pt x="55" y="1068"/>
                  <a:pt x="51" y="1055"/>
                  <a:pt x="46" y="1043"/>
                </a:cubicBezTo>
                <a:cubicBezTo>
                  <a:pt x="46" y="1041"/>
                  <a:pt x="46" y="1040"/>
                  <a:pt x="46" y="1039"/>
                </a:cubicBezTo>
                <a:cubicBezTo>
                  <a:pt x="46" y="1039"/>
                  <a:pt x="46" y="1039"/>
                  <a:pt x="45" y="1039"/>
                </a:cubicBezTo>
                <a:cubicBezTo>
                  <a:pt x="45" y="1038"/>
                  <a:pt x="45" y="1037"/>
                  <a:pt x="45" y="1036"/>
                </a:cubicBezTo>
                <a:cubicBezTo>
                  <a:pt x="45" y="1036"/>
                  <a:pt x="45" y="1036"/>
                  <a:pt x="44" y="1036"/>
                </a:cubicBezTo>
                <a:cubicBezTo>
                  <a:pt x="44" y="1032"/>
                  <a:pt x="43" y="1029"/>
                  <a:pt x="42" y="1025"/>
                </a:cubicBezTo>
                <a:cubicBezTo>
                  <a:pt x="42" y="1025"/>
                  <a:pt x="42" y="1025"/>
                  <a:pt x="42" y="1025"/>
                </a:cubicBezTo>
                <a:cubicBezTo>
                  <a:pt x="41" y="1021"/>
                  <a:pt x="40" y="1018"/>
                  <a:pt x="40" y="1014"/>
                </a:cubicBezTo>
                <a:cubicBezTo>
                  <a:pt x="39" y="1014"/>
                  <a:pt x="39" y="1014"/>
                  <a:pt x="39" y="1014"/>
                </a:cubicBezTo>
                <a:cubicBezTo>
                  <a:pt x="38" y="1011"/>
                  <a:pt x="38" y="1009"/>
                  <a:pt x="38" y="1006"/>
                </a:cubicBezTo>
                <a:cubicBezTo>
                  <a:pt x="37" y="1006"/>
                  <a:pt x="37" y="1006"/>
                  <a:pt x="37" y="1006"/>
                </a:cubicBezTo>
                <a:cubicBezTo>
                  <a:pt x="37" y="1005"/>
                  <a:pt x="37" y="1004"/>
                  <a:pt x="37" y="1003"/>
                </a:cubicBezTo>
                <a:cubicBezTo>
                  <a:pt x="36" y="1003"/>
                  <a:pt x="36" y="1003"/>
                  <a:pt x="36" y="1003"/>
                </a:cubicBezTo>
                <a:cubicBezTo>
                  <a:pt x="35" y="999"/>
                  <a:pt x="34" y="996"/>
                  <a:pt x="34" y="992"/>
                </a:cubicBezTo>
                <a:cubicBezTo>
                  <a:pt x="33" y="992"/>
                  <a:pt x="33" y="992"/>
                  <a:pt x="33" y="992"/>
                </a:cubicBezTo>
                <a:cubicBezTo>
                  <a:pt x="33" y="991"/>
                  <a:pt x="33" y="989"/>
                  <a:pt x="33" y="988"/>
                </a:cubicBezTo>
                <a:cubicBezTo>
                  <a:pt x="32" y="988"/>
                  <a:pt x="32" y="988"/>
                  <a:pt x="32" y="988"/>
                </a:cubicBezTo>
                <a:cubicBezTo>
                  <a:pt x="32" y="987"/>
                  <a:pt x="32" y="985"/>
                  <a:pt x="32" y="984"/>
                </a:cubicBezTo>
                <a:cubicBezTo>
                  <a:pt x="31" y="984"/>
                  <a:pt x="31" y="984"/>
                  <a:pt x="31" y="984"/>
                </a:cubicBezTo>
                <a:cubicBezTo>
                  <a:pt x="29" y="977"/>
                  <a:pt x="27" y="970"/>
                  <a:pt x="26" y="963"/>
                </a:cubicBezTo>
                <a:cubicBezTo>
                  <a:pt x="25" y="963"/>
                  <a:pt x="25" y="963"/>
                  <a:pt x="25" y="963"/>
                </a:cubicBezTo>
                <a:cubicBezTo>
                  <a:pt x="24" y="960"/>
                  <a:pt x="23" y="956"/>
                  <a:pt x="23" y="953"/>
                </a:cubicBezTo>
                <a:cubicBezTo>
                  <a:pt x="22" y="953"/>
                  <a:pt x="22" y="953"/>
                  <a:pt x="22" y="953"/>
                </a:cubicBezTo>
                <a:cubicBezTo>
                  <a:pt x="22" y="952"/>
                  <a:pt x="22" y="951"/>
                  <a:pt x="22" y="950"/>
                </a:cubicBezTo>
                <a:cubicBezTo>
                  <a:pt x="21" y="950"/>
                  <a:pt x="21" y="950"/>
                  <a:pt x="21" y="950"/>
                </a:cubicBezTo>
                <a:cubicBezTo>
                  <a:pt x="21" y="949"/>
                  <a:pt x="21" y="948"/>
                  <a:pt x="21" y="947"/>
                </a:cubicBezTo>
                <a:cubicBezTo>
                  <a:pt x="20" y="947"/>
                  <a:pt x="20" y="947"/>
                  <a:pt x="20" y="947"/>
                </a:cubicBezTo>
                <a:cubicBezTo>
                  <a:pt x="20" y="946"/>
                  <a:pt x="20" y="945"/>
                  <a:pt x="20" y="944"/>
                </a:cubicBezTo>
                <a:cubicBezTo>
                  <a:pt x="19" y="944"/>
                  <a:pt x="19" y="944"/>
                  <a:pt x="19" y="944"/>
                </a:cubicBezTo>
                <a:cubicBezTo>
                  <a:pt x="19" y="943"/>
                  <a:pt x="19" y="942"/>
                  <a:pt x="19" y="941"/>
                </a:cubicBezTo>
                <a:cubicBezTo>
                  <a:pt x="18" y="941"/>
                  <a:pt x="18" y="941"/>
                  <a:pt x="18" y="941"/>
                </a:cubicBezTo>
                <a:cubicBezTo>
                  <a:pt x="18" y="940"/>
                  <a:pt x="18" y="939"/>
                  <a:pt x="18" y="938"/>
                </a:cubicBezTo>
                <a:cubicBezTo>
                  <a:pt x="17" y="938"/>
                  <a:pt x="17" y="938"/>
                  <a:pt x="17" y="938"/>
                </a:cubicBezTo>
                <a:cubicBezTo>
                  <a:pt x="17" y="938"/>
                  <a:pt x="17" y="937"/>
                  <a:pt x="17" y="936"/>
                </a:cubicBezTo>
                <a:cubicBezTo>
                  <a:pt x="16" y="936"/>
                  <a:pt x="16" y="936"/>
                  <a:pt x="16" y="936"/>
                </a:cubicBezTo>
                <a:cubicBezTo>
                  <a:pt x="16" y="935"/>
                  <a:pt x="16" y="934"/>
                  <a:pt x="16" y="933"/>
                </a:cubicBezTo>
                <a:cubicBezTo>
                  <a:pt x="15" y="933"/>
                  <a:pt x="15" y="933"/>
                  <a:pt x="15" y="933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4" y="931"/>
                  <a:pt x="14" y="931"/>
                  <a:pt x="14" y="931"/>
                </a:cubicBezTo>
                <a:cubicBezTo>
                  <a:pt x="14" y="931"/>
                  <a:pt x="14" y="930"/>
                  <a:pt x="14" y="929"/>
                </a:cubicBezTo>
                <a:cubicBezTo>
                  <a:pt x="13" y="929"/>
                  <a:pt x="12" y="929"/>
                  <a:pt x="12" y="928"/>
                </a:cubicBezTo>
                <a:cubicBezTo>
                  <a:pt x="12" y="927"/>
                  <a:pt x="12" y="926"/>
                  <a:pt x="12" y="924"/>
                </a:cubicBezTo>
                <a:cubicBezTo>
                  <a:pt x="11" y="924"/>
                  <a:pt x="11" y="924"/>
                  <a:pt x="11" y="924"/>
                </a:cubicBezTo>
                <a:cubicBezTo>
                  <a:pt x="11" y="924"/>
                  <a:pt x="11" y="923"/>
                  <a:pt x="11" y="922"/>
                </a:cubicBezTo>
                <a:cubicBezTo>
                  <a:pt x="10" y="922"/>
                  <a:pt x="10" y="922"/>
                  <a:pt x="10" y="922"/>
                </a:cubicBezTo>
                <a:cubicBezTo>
                  <a:pt x="9" y="921"/>
                  <a:pt x="9" y="920"/>
                  <a:pt x="9" y="918"/>
                </a:cubicBezTo>
                <a:cubicBezTo>
                  <a:pt x="7" y="915"/>
                  <a:pt x="0" y="907"/>
                  <a:pt x="3" y="903"/>
                </a:cubicBezTo>
                <a:cubicBezTo>
                  <a:pt x="3" y="902"/>
                  <a:pt x="3" y="901"/>
                  <a:pt x="3" y="900"/>
                </a:cubicBezTo>
                <a:cubicBezTo>
                  <a:pt x="3" y="900"/>
                  <a:pt x="3" y="900"/>
                  <a:pt x="4" y="900"/>
                </a:cubicBezTo>
                <a:cubicBezTo>
                  <a:pt x="4" y="900"/>
                  <a:pt x="4" y="899"/>
                  <a:pt x="5" y="898"/>
                </a:cubicBezTo>
                <a:cubicBezTo>
                  <a:pt x="5" y="898"/>
                  <a:pt x="6" y="898"/>
                  <a:pt x="7" y="898"/>
                </a:cubicBezTo>
                <a:cubicBezTo>
                  <a:pt x="7" y="898"/>
                  <a:pt x="7" y="897"/>
                  <a:pt x="8" y="896"/>
                </a:cubicBezTo>
                <a:cubicBezTo>
                  <a:pt x="9" y="896"/>
                  <a:pt x="10" y="896"/>
                  <a:pt x="12" y="895"/>
                </a:cubicBezTo>
                <a:cubicBezTo>
                  <a:pt x="12" y="895"/>
                  <a:pt x="12" y="894"/>
                  <a:pt x="13" y="893"/>
                </a:cubicBezTo>
                <a:cubicBezTo>
                  <a:pt x="13" y="893"/>
                  <a:pt x="14" y="893"/>
                  <a:pt x="15" y="893"/>
                </a:cubicBezTo>
                <a:cubicBezTo>
                  <a:pt x="17" y="892"/>
                  <a:pt x="19" y="890"/>
                  <a:pt x="21" y="888"/>
                </a:cubicBezTo>
                <a:cubicBezTo>
                  <a:pt x="21" y="888"/>
                  <a:pt x="22" y="888"/>
                  <a:pt x="23" y="887"/>
                </a:cubicBezTo>
                <a:cubicBezTo>
                  <a:pt x="23" y="886"/>
                  <a:pt x="23" y="884"/>
                  <a:pt x="23" y="882"/>
                </a:cubicBezTo>
                <a:cubicBezTo>
                  <a:pt x="21" y="881"/>
                  <a:pt x="22" y="882"/>
                  <a:pt x="22" y="880"/>
                </a:cubicBezTo>
                <a:cubicBezTo>
                  <a:pt x="17" y="878"/>
                  <a:pt x="4" y="870"/>
                  <a:pt x="3" y="866"/>
                </a:cubicBezTo>
                <a:cubicBezTo>
                  <a:pt x="3" y="864"/>
                  <a:pt x="3" y="862"/>
                  <a:pt x="4" y="860"/>
                </a:cubicBezTo>
                <a:cubicBezTo>
                  <a:pt x="6" y="859"/>
                  <a:pt x="8" y="857"/>
                  <a:pt x="11" y="857"/>
                </a:cubicBezTo>
                <a:cubicBezTo>
                  <a:pt x="13" y="857"/>
                  <a:pt x="15" y="857"/>
                  <a:pt x="17" y="857"/>
                </a:cubicBezTo>
                <a:cubicBezTo>
                  <a:pt x="17" y="856"/>
                  <a:pt x="17" y="856"/>
                  <a:pt x="17" y="856"/>
                </a:cubicBezTo>
                <a:cubicBezTo>
                  <a:pt x="19" y="855"/>
                  <a:pt x="21" y="854"/>
                  <a:pt x="23" y="854"/>
                </a:cubicBezTo>
                <a:cubicBezTo>
                  <a:pt x="23" y="853"/>
                  <a:pt x="23" y="853"/>
                  <a:pt x="23" y="853"/>
                </a:cubicBezTo>
                <a:cubicBezTo>
                  <a:pt x="23" y="853"/>
                  <a:pt x="24" y="853"/>
                  <a:pt x="25" y="853"/>
                </a:cubicBezTo>
                <a:cubicBezTo>
                  <a:pt x="25" y="852"/>
                  <a:pt x="25" y="851"/>
                  <a:pt x="26" y="851"/>
                </a:cubicBezTo>
                <a:cubicBezTo>
                  <a:pt x="26" y="851"/>
                  <a:pt x="27" y="851"/>
                  <a:pt x="28" y="851"/>
                </a:cubicBezTo>
                <a:cubicBezTo>
                  <a:pt x="28" y="850"/>
                  <a:pt x="28" y="849"/>
                  <a:pt x="29" y="849"/>
                </a:cubicBezTo>
                <a:cubicBezTo>
                  <a:pt x="29" y="849"/>
                  <a:pt x="30" y="849"/>
                  <a:pt x="31" y="849"/>
                </a:cubicBezTo>
                <a:cubicBezTo>
                  <a:pt x="31" y="848"/>
                  <a:pt x="32" y="847"/>
                  <a:pt x="33" y="846"/>
                </a:cubicBezTo>
                <a:cubicBezTo>
                  <a:pt x="33" y="846"/>
                  <a:pt x="34" y="846"/>
                  <a:pt x="35" y="846"/>
                </a:cubicBezTo>
                <a:cubicBezTo>
                  <a:pt x="35" y="845"/>
                  <a:pt x="35" y="844"/>
                  <a:pt x="36" y="844"/>
                </a:cubicBezTo>
                <a:cubicBezTo>
                  <a:pt x="36" y="844"/>
                  <a:pt x="37" y="844"/>
                  <a:pt x="38" y="844"/>
                </a:cubicBezTo>
                <a:cubicBezTo>
                  <a:pt x="38" y="843"/>
                  <a:pt x="38" y="842"/>
                  <a:pt x="39" y="842"/>
                </a:cubicBezTo>
                <a:cubicBezTo>
                  <a:pt x="39" y="842"/>
                  <a:pt x="39" y="842"/>
                  <a:pt x="40" y="842"/>
                </a:cubicBezTo>
                <a:cubicBezTo>
                  <a:pt x="40" y="841"/>
                  <a:pt x="40" y="840"/>
                  <a:pt x="41" y="840"/>
                </a:cubicBezTo>
                <a:cubicBezTo>
                  <a:pt x="41" y="840"/>
                  <a:pt x="42" y="840"/>
                  <a:pt x="42" y="840"/>
                </a:cubicBezTo>
                <a:cubicBezTo>
                  <a:pt x="44" y="838"/>
                  <a:pt x="44" y="837"/>
                  <a:pt x="45" y="836"/>
                </a:cubicBezTo>
                <a:cubicBezTo>
                  <a:pt x="46" y="836"/>
                  <a:pt x="47" y="836"/>
                  <a:pt x="47" y="836"/>
                </a:cubicBezTo>
                <a:cubicBezTo>
                  <a:pt x="49" y="834"/>
                  <a:pt x="50" y="832"/>
                  <a:pt x="51" y="831"/>
                </a:cubicBezTo>
                <a:cubicBezTo>
                  <a:pt x="52" y="831"/>
                  <a:pt x="53" y="831"/>
                  <a:pt x="53" y="831"/>
                </a:cubicBezTo>
                <a:cubicBezTo>
                  <a:pt x="55" y="829"/>
                  <a:pt x="56" y="827"/>
                  <a:pt x="57" y="826"/>
                </a:cubicBezTo>
                <a:cubicBezTo>
                  <a:pt x="58" y="826"/>
                  <a:pt x="59" y="826"/>
                  <a:pt x="59" y="826"/>
                </a:cubicBezTo>
                <a:cubicBezTo>
                  <a:pt x="62" y="823"/>
                  <a:pt x="64" y="820"/>
                  <a:pt x="66" y="818"/>
                </a:cubicBezTo>
                <a:cubicBezTo>
                  <a:pt x="67" y="818"/>
                  <a:pt x="68" y="818"/>
                  <a:pt x="68" y="818"/>
                </a:cubicBezTo>
                <a:cubicBezTo>
                  <a:pt x="73" y="813"/>
                  <a:pt x="77" y="808"/>
                  <a:pt x="81" y="804"/>
                </a:cubicBezTo>
                <a:cubicBezTo>
                  <a:pt x="82" y="804"/>
                  <a:pt x="83" y="804"/>
                  <a:pt x="83" y="804"/>
                </a:cubicBezTo>
                <a:cubicBezTo>
                  <a:pt x="86" y="801"/>
                  <a:pt x="88" y="798"/>
                  <a:pt x="90" y="796"/>
                </a:cubicBezTo>
                <a:cubicBezTo>
                  <a:pt x="92" y="795"/>
                  <a:pt x="93" y="794"/>
                  <a:pt x="94" y="793"/>
                </a:cubicBezTo>
                <a:cubicBezTo>
                  <a:pt x="95" y="792"/>
                  <a:pt x="95" y="791"/>
                  <a:pt x="95" y="790"/>
                </a:cubicBezTo>
                <a:cubicBezTo>
                  <a:pt x="99" y="787"/>
                  <a:pt x="102" y="784"/>
                  <a:pt x="105" y="781"/>
                </a:cubicBezTo>
                <a:cubicBezTo>
                  <a:pt x="105" y="780"/>
                  <a:pt x="105" y="780"/>
                  <a:pt x="105" y="779"/>
                </a:cubicBezTo>
                <a:cubicBezTo>
                  <a:pt x="107" y="778"/>
                  <a:pt x="108" y="777"/>
                  <a:pt x="109" y="776"/>
                </a:cubicBezTo>
                <a:cubicBezTo>
                  <a:pt x="109" y="775"/>
                  <a:pt x="109" y="775"/>
                  <a:pt x="109" y="774"/>
                </a:cubicBezTo>
                <a:cubicBezTo>
                  <a:pt x="110" y="774"/>
                  <a:pt x="111" y="773"/>
                  <a:pt x="111" y="773"/>
                </a:cubicBezTo>
                <a:cubicBezTo>
                  <a:pt x="111" y="772"/>
                  <a:pt x="111" y="772"/>
                  <a:pt x="111" y="771"/>
                </a:cubicBezTo>
                <a:cubicBezTo>
                  <a:pt x="112" y="771"/>
                  <a:pt x="113" y="770"/>
                  <a:pt x="113" y="770"/>
                </a:cubicBezTo>
                <a:cubicBezTo>
                  <a:pt x="114" y="768"/>
                  <a:pt x="114" y="767"/>
                  <a:pt x="114" y="765"/>
                </a:cubicBezTo>
                <a:cubicBezTo>
                  <a:pt x="115" y="765"/>
                  <a:pt x="116" y="764"/>
                  <a:pt x="116" y="764"/>
                </a:cubicBezTo>
                <a:cubicBezTo>
                  <a:pt x="117" y="762"/>
                  <a:pt x="118" y="760"/>
                  <a:pt x="118" y="758"/>
                </a:cubicBezTo>
                <a:cubicBezTo>
                  <a:pt x="119" y="758"/>
                  <a:pt x="120" y="757"/>
                  <a:pt x="120" y="757"/>
                </a:cubicBezTo>
                <a:cubicBezTo>
                  <a:pt x="121" y="756"/>
                  <a:pt x="121" y="754"/>
                  <a:pt x="121" y="753"/>
                </a:cubicBezTo>
                <a:cubicBezTo>
                  <a:pt x="122" y="753"/>
                  <a:pt x="122" y="752"/>
                  <a:pt x="123" y="752"/>
                </a:cubicBezTo>
                <a:cubicBezTo>
                  <a:pt x="123" y="751"/>
                  <a:pt x="123" y="751"/>
                  <a:pt x="123" y="750"/>
                </a:cubicBezTo>
                <a:cubicBezTo>
                  <a:pt x="124" y="749"/>
                  <a:pt x="125" y="749"/>
                  <a:pt x="126" y="748"/>
                </a:cubicBezTo>
                <a:cubicBezTo>
                  <a:pt x="126" y="747"/>
                  <a:pt x="126" y="747"/>
                  <a:pt x="126" y="746"/>
                </a:cubicBezTo>
                <a:cubicBezTo>
                  <a:pt x="127" y="745"/>
                  <a:pt x="128" y="745"/>
                  <a:pt x="129" y="744"/>
                </a:cubicBezTo>
                <a:cubicBezTo>
                  <a:pt x="129" y="743"/>
                  <a:pt x="129" y="743"/>
                  <a:pt x="129" y="742"/>
                </a:cubicBezTo>
                <a:cubicBezTo>
                  <a:pt x="131" y="740"/>
                  <a:pt x="133" y="739"/>
                  <a:pt x="135" y="737"/>
                </a:cubicBezTo>
                <a:cubicBezTo>
                  <a:pt x="135" y="736"/>
                  <a:pt x="135" y="736"/>
                  <a:pt x="135" y="735"/>
                </a:cubicBezTo>
                <a:cubicBezTo>
                  <a:pt x="136" y="735"/>
                  <a:pt x="136" y="734"/>
                  <a:pt x="137" y="734"/>
                </a:cubicBezTo>
                <a:cubicBezTo>
                  <a:pt x="138" y="732"/>
                  <a:pt x="140" y="731"/>
                  <a:pt x="141" y="729"/>
                </a:cubicBezTo>
                <a:cubicBezTo>
                  <a:pt x="142" y="729"/>
                  <a:pt x="142" y="729"/>
                  <a:pt x="143" y="729"/>
                </a:cubicBezTo>
                <a:cubicBezTo>
                  <a:pt x="145" y="727"/>
                  <a:pt x="146" y="725"/>
                  <a:pt x="148" y="723"/>
                </a:cubicBezTo>
                <a:cubicBezTo>
                  <a:pt x="149" y="723"/>
                  <a:pt x="149" y="723"/>
                  <a:pt x="150" y="723"/>
                </a:cubicBezTo>
                <a:cubicBezTo>
                  <a:pt x="151" y="722"/>
                  <a:pt x="151" y="721"/>
                  <a:pt x="152" y="720"/>
                </a:cubicBezTo>
                <a:cubicBezTo>
                  <a:pt x="153" y="720"/>
                  <a:pt x="153" y="720"/>
                  <a:pt x="154" y="720"/>
                </a:cubicBezTo>
                <a:cubicBezTo>
                  <a:pt x="154" y="719"/>
                  <a:pt x="155" y="719"/>
                  <a:pt x="155" y="718"/>
                </a:cubicBezTo>
                <a:cubicBezTo>
                  <a:pt x="156" y="718"/>
                  <a:pt x="156" y="718"/>
                  <a:pt x="157" y="718"/>
                </a:cubicBezTo>
                <a:cubicBezTo>
                  <a:pt x="157" y="717"/>
                  <a:pt x="158" y="717"/>
                  <a:pt x="158" y="716"/>
                </a:cubicBezTo>
                <a:cubicBezTo>
                  <a:pt x="159" y="716"/>
                  <a:pt x="161" y="715"/>
                  <a:pt x="162" y="715"/>
                </a:cubicBezTo>
                <a:cubicBezTo>
                  <a:pt x="162" y="715"/>
                  <a:pt x="162" y="714"/>
                  <a:pt x="162" y="714"/>
                </a:cubicBezTo>
                <a:cubicBezTo>
                  <a:pt x="163" y="714"/>
                  <a:pt x="163" y="714"/>
                  <a:pt x="164" y="714"/>
                </a:cubicBezTo>
                <a:cubicBezTo>
                  <a:pt x="164" y="714"/>
                  <a:pt x="164" y="713"/>
                  <a:pt x="164" y="713"/>
                </a:cubicBezTo>
                <a:cubicBezTo>
                  <a:pt x="166" y="713"/>
                  <a:pt x="168" y="712"/>
                  <a:pt x="170" y="711"/>
                </a:cubicBezTo>
                <a:cubicBezTo>
                  <a:pt x="170" y="711"/>
                  <a:pt x="170" y="711"/>
                  <a:pt x="170" y="710"/>
                </a:cubicBezTo>
                <a:cubicBezTo>
                  <a:pt x="171" y="710"/>
                  <a:pt x="172" y="710"/>
                  <a:pt x="173" y="710"/>
                </a:cubicBezTo>
                <a:cubicBezTo>
                  <a:pt x="173" y="710"/>
                  <a:pt x="173" y="710"/>
                  <a:pt x="173" y="709"/>
                </a:cubicBezTo>
                <a:cubicBezTo>
                  <a:pt x="174" y="709"/>
                  <a:pt x="174" y="709"/>
                  <a:pt x="175" y="709"/>
                </a:cubicBezTo>
                <a:cubicBezTo>
                  <a:pt x="175" y="709"/>
                  <a:pt x="175" y="709"/>
                  <a:pt x="175" y="708"/>
                </a:cubicBezTo>
                <a:cubicBezTo>
                  <a:pt x="176" y="708"/>
                  <a:pt x="177" y="708"/>
                  <a:pt x="178" y="708"/>
                </a:cubicBezTo>
                <a:cubicBezTo>
                  <a:pt x="178" y="708"/>
                  <a:pt x="178" y="708"/>
                  <a:pt x="178" y="707"/>
                </a:cubicBezTo>
                <a:cubicBezTo>
                  <a:pt x="181" y="707"/>
                  <a:pt x="183" y="707"/>
                  <a:pt x="186" y="706"/>
                </a:cubicBezTo>
                <a:cubicBezTo>
                  <a:pt x="186" y="706"/>
                  <a:pt x="186" y="706"/>
                  <a:pt x="186" y="705"/>
                </a:cubicBezTo>
                <a:cubicBezTo>
                  <a:pt x="193" y="705"/>
                  <a:pt x="200" y="705"/>
                  <a:pt x="207" y="704"/>
                </a:cubicBezTo>
                <a:cubicBezTo>
                  <a:pt x="207" y="704"/>
                  <a:pt x="207" y="704"/>
                  <a:pt x="207" y="703"/>
                </a:cubicBezTo>
                <a:cubicBezTo>
                  <a:pt x="209" y="703"/>
                  <a:pt x="212" y="703"/>
                  <a:pt x="215" y="703"/>
                </a:cubicBezTo>
                <a:cubicBezTo>
                  <a:pt x="215" y="703"/>
                  <a:pt x="215" y="703"/>
                  <a:pt x="215" y="702"/>
                </a:cubicBezTo>
                <a:cubicBezTo>
                  <a:pt x="216" y="702"/>
                  <a:pt x="218" y="702"/>
                  <a:pt x="220" y="702"/>
                </a:cubicBezTo>
                <a:cubicBezTo>
                  <a:pt x="220" y="702"/>
                  <a:pt x="220" y="702"/>
                  <a:pt x="220" y="701"/>
                </a:cubicBezTo>
                <a:cubicBezTo>
                  <a:pt x="221" y="701"/>
                  <a:pt x="223" y="701"/>
                  <a:pt x="225" y="701"/>
                </a:cubicBezTo>
                <a:cubicBezTo>
                  <a:pt x="225" y="701"/>
                  <a:pt x="225" y="701"/>
                  <a:pt x="225" y="700"/>
                </a:cubicBezTo>
                <a:cubicBezTo>
                  <a:pt x="227" y="700"/>
                  <a:pt x="230" y="700"/>
                  <a:pt x="233" y="699"/>
                </a:cubicBezTo>
                <a:cubicBezTo>
                  <a:pt x="233" y="699"/>
                  <a:pt x="233" y="699"/>
                  <a:pt x="233" y="698"/>
                </a:cubicBezTo>
                <a:cubicBezTo>
                  <a:pt x="234" y="698"/>
                  <a:pt x="235" y="698"/>
                  <a:pt x="236" y="698"/>
                </a:cubicBezTo>
                <a:cubicBezTo>
                  <a:pt x="236" y="698"/>
                  <a:pt x="236" y="698"/>
                  <a:pt x="236" y="697"/>
                </a:cubicBezTo>
                <a:cubicBezTo>
                  <a:pt x="237" y="697"/>
                  <a:pt x="238" y="697"/>
                  <a:pt x="239" y="697"/>
                </a:cubicBezTo>
                <a:cubicBezTo>
                  <a:pt x="239" y="697"/>
                  <a:pt x="239" y="697"/>
                  <a:pt x="239" y="696"/>
                </a:cubicBezTo>
                <a:cubicBezTo>
                  <a:pt x="240" y="696"/>
                  <a:pt x="241" y="696"/>
                  <a:pt x="242" y="696"/>
                </a:cubicBezTo>
                <a:cubicBezTo>
                  <a:pt x="242" y="696"/>
                  <a:pt x="242" y="696"/>
                  <a:pt x="242" y="695"/>
                </a:cubicBezTo>
                <a:cubicBezTo>
                  <a:pt x="244" y="695"/>
                  <a:pt x="246" y="695"/>
                  <a:pt x="248" y="694"/>
                </a:cubicBezTo>
                <a:cubicBezTo>
                  <a:pt x="248" y="694"/>
                  <a:pt x="248" y="694"/>
                  <a:pt x="248" y="693"/>
                </a:cubicBezTo>
                <a:cubicBezTo>
                  <a:pt x="248" y="693"/>
                  <a:pt x="249" y="693"/>
                  <a:pt x="250" y="693"/>
                </a:cubicBezTo>
                <a:cubicBezTo>
                  <a:pt x="250" y="693"/>
                  <a:pt x="250" y="693"/>
                  <a:pt x="250" y="692"/>
                </a:cubicBezTo>
                <a:cubicBezTo>
                  <a:pt x="251" y="692"/>
                  <a:pt x="252" y="692"/>
                  <a:pt x="253" y="692"/>
                </a:cubicBezTo>
                <a:cubicBezTo>
                  <a:pt x="253" y="692"/>
                  <a:pt x="253" y="692"/>
                  <a:pt x="253" y="691"/>
                </a:cubicBezTo>
                <a:cubicBezTo>
                  <a:pt x="253" y="691"/>
                  <a:pt x="254" y="691"/>
                  <a:pt x="255" y="691"/>
                </a:cubicBezTo>
                <a:cubicBezTo>
                  <a:pt x="255" y="691"/>
                  <a:pt x="255" y="691"/>
                  <a:pt x="255" y="690"/>
                </a:cubicBezTo>
                <a:cubicBezTo>
                  <a:pt x="256" y="690"/>
                  <a:pt x="257" y="690"/>
                  <a:pt x="258" y="690"/>
                </a:cubicBezTo>
                <a:cubicBezTo>
                  <a:pt x="258" y="690"/>
                  <a:pt x="258" y="690"/>
                  <a:pt x="258" y="689"/>
                </a:cubicBezTo>
                <a:cubicBezTo>
                  <a:pt x="259" y="689"/>
                  <a:pt x="260" y="689"/>
                  <a:pt x="262" y="688"/>
                </a:cubicBezTo>
                <a:cubicBezTo>
                  <a:pt x="262" y="688"/>
                  <a:pt x="262" y="688"/>
                  <a:pt x="262" y="687"/>
                </a:cubicBezTo>
                <a:cubicBezTo>
                  <a:pt x="263" y="687"/>
                  <a:pt x="264" y="687"/>
                  <a:pt x="265" y="687"/>
                </a:cubicBezTo>
                <a:cubicBezTo>
                  <a:pt x="265" y="687"/>
                  <a:pt x="265" y="687"/>
                  <a:pt x="265" y="686"/>
                </a:cubicBezTo>
                <a:cubicBezTo>
                  <a:pt x="265" y="686"/>
                  <a:pt x="266" y="686"/>
                  <a:pt x="267" y="686"/>
                </a:cubicBezTo>
                <a:cubicBezTo>
                  <a:pt x="267" y="686"/>
                  <a:pt x="267" y="686"/>
                  <a:pt x="267" y="685"/>
                </a:cubicBezTo>
                <a:cubicBezTo>
                  <a:pt x="268" y="685"/>
                  <a:pt x="269" y="685"/>
                  <a:pt x="271" y="684"/>
                </a:cubicBezTo>
                <a:cubicBezTo>
                  <a:pt x="271" y="684"/>
                  <a:pt x="271" y="684"/>
                  <a:pt x="271" y="683"/>
                </a:cubicBezTo>
                <a:cubicBezTo>
                  <a:pt x="272" y="683"/>
                  <a:pt x="273" y="683"/>
                  <a:pt x="275" y="682"/>
                </a:cubicBezTo>
                <a:cubicBezTo>
                  <a:pt x="275" y="682"/>
                  <a:pt x="275" y="682"/>
                  <a:pt x="275" y="681"/>
                </a:cubicBezTo>
                <a:cubicBezTo>
                  <a:pt x="275" y="681"/>
                  <a:pt x="276" y="681"/>
                  <a:pt x="277" y="681"/>
                </a:cubicBezTo>
                <a:cubicBezTo>
                  <a:pt x="277" y="681"/>
                  <a:pt x="277" y="681"/>
                  <a:pt x="277" y="680"/>
                </a:cubicBezTo>
                <a:cubicBezTo>
                  <a:pt x="277" y="680"/>
                  <a:pt x="278" y="680"/>
                  <a:pt x="279" y="680"/>
                </a:cubicBezTo>
                <a:cubicBezTo>
                  <a:pt x="279" y="680"/>
                  <a:pt x="279" y="680"/>
                  <a:pt x="279" y="679"/>
                </a:cubicBezTo>
                <a:cubicBezTo>
                  <a:pt x="279" y="679"/>
                  <a:pt x="280" y="679"/>
                  <a:pt x="280" y="679"/>
                </a:cubicBezTo>
                <a:cubicBezTo>
                  <a:pt x="280" y="679"/>
                  <a:pt x="280" y="679"/>
                  <a:pt x="280" y="678"/>
                </a:cubicBezTo>
                <a:cubicBezTo>
                  <a:pt x="281" y="678"/>
                  <a:pt x="282" y="678"/>
                  <a:pt x="282" y="678"/>
                </a:cubicBezTo>
                <a:cubicBezTo>
                  <a:pt x="282" y="678"/>
                  <a:pt x="282" y="678"/>
                  <a:pt x="282" y="677"/>
                </a:cubicBezTo>
                <a:cubicBezTo>
                  <a:pt x="283" y="677"/>
                  <a:pt x="284" y="677"/>
                  <a:pt x="284" y="677"/>
                </a:cubicBezTo>
                <a:cubicBezTo>
                  <a:pt x="284" y="677"/>
                  <a:pt x="284" y="677"/>
                  <a:pt x="284" y="676"/>
                </a:cubicBezTo>
                <a:cubicBezTo>
                  <a:pt x="285" y="676"/>
                  <a:pt x="286" y="676"/>
                  <a:pt x="286" y="676"/>
                </a:cubicBezTo>
                <a:cubicBezTo>
                  <a:pt x="286" y="676"/>
                  <a:pt x="286" y="676"/>
                  <a:pt x="286" y="675"/>
                </a:cubicBezTo>
                <a:cubicBezTo>
                  <a:pt x="287" y="675"/>
                  <a:pt x="288" y="675"/>
                  <a:pt x="288" y="675"/>
                </a:cubicBezTo>
                <a:cubicBezTo>
                  <a:pt x="288" y="675"/>
                  <a:pt x="288" y="675"/>
                  <a:pt x="288" y="674"/>
                </a:cubicBezTo>
                <a:cubicBezTo>
                  <a:pt x="289" y="674"/>
                  <a:pt x="290" y="674"/>
                  <a:pt x="290" y="674"/>
                </a:cubicBezTo>
                <a:cubicBezTo>
                  <a:pt x="290" y="674"/>
                  <a:pt x="290" y="674"/>
                  <a:pt x="290" y="673"/>
                </a:cubicBezTo>
                <a:cubicBezTo>
                  <a:pt x="291" y="673"/>
                  <a:pt x="292" y="673"/>
                  <a:pt x="292" y="673"/>
                </a:cubicBezTo>
                <a:cubicBezTo>
                  <a:pt x="292" y="673"/>
                  <a:pt x="292" y="673"/>
                  <a:pt x="292" y="672"/>
                </a:cubicBezTo>
                <a:cubicBezTo>
                  <a:pt x="293" y="672"/>
                  <a:pt x="294" y="672"/>
                  <a:pt x="294" y="672"/>
                </a:cubicBezTo>
                <a:cubicBezTo>
                  <a:pt x="295" y="672"/>
                  <a:pt x="295" y="671"/>
                  <a:pt x="295" y="670"/>
                </a:cubicBezTo>
                <a:cubicBezTo>
                  <a:pt x="296" y="670"/>
                  <a:pt x="297" y="670"/>
                  <a:pt x="297" y="670"/>
                </a:cubicBezTo>
                <a:cubicBezTo>
                  <a:pt x="297" y="670"/>
                  <a:pt x="297" y="670"/>
                  <a:pt x="297" y="669"/>
                </a:cubicBezTo>
                <a:cubicBezTo>
                  <a:pt x="298" y="669"/>
                  <a:pt x="299" y="669"/>
                  <a:pt x="299" y="669"/>
                </a:cubicBezTo>
                <a:cubicBezTo>
                  <a:pt x="299" y="669"/>
                  <a:pt x="299" y="669"/>
                  <a:pt x="299" y="668"/>
                </a:cubicBezTo>
                <a:cubicBezTo>
                  <a:pt x="300" y="668"/>
                  <a:pt x="301" y="668"/>
                  <a:pt x="301" y="668"/>
                </a:cubicBezTo>
                <a:cubicBezTo>
                  <a:pt x="301" y="668"/>
                  <a:pt x="301" y="668"/>
                  <a:pt x="301" y="667"/>
                </a:cubicBezTo>
                <a:cubicBezTo>
                  <a:pt x="302" y="667"/>
                  <a:pt x="303" y="667"/>
                  <a:pt x="303" y="667"/>
                </a:cubicBezTo>
                <a:cubicBezTo>
                  <a:pt x="304" y="667"/>
                  <a:pt x="304" y="666"/>
                  <a:pt x="304" y="665"/>
                </a:cubicBezTo>
                <a:cubicBezTo>
                  <a:pt x="306" y="665"/>
                  <a:pt x="308" y="664"/>
                  <a:pt x="310" y="663"/>
                </a:cubicBezTo>
                <a:cubicBezTo>
                  <a:pt x="311" y="663"/>
                  <a:pt x="311" y="662"/>
                  <a:pt x="311" y="661"/>
                </a:cubicBezTo>
                <a:cubicBezTo>
                  <a:pt x="313" y="661"/>
                  <a:pt x="315" y="660"/>
                  <a:pt x="317" y="659"/>
                </a:cubicBezTo>
                <a:cubicBezTo>
                  <a:pt x="318" y="659"/>
                  <a:pt x="318" y="658"/>
                  <a:pt x="318" y="657"/>
                </a:cubicBezTo>
                <a:cubicBezTo>
                  <a:pt x="320" y="657"/>
                  <a:pt x="321" y="657"/>
                  <a:pt x="322" y="656"/>
                </a:cubicBezTo>
                <a:cubicBezTo>
                  <a:pt x="323" y="656"/>
                  <a:pt x="323" y="655"/>
                  <a:pt x="323" y="654"/>
                </a:cubicBezTo>
                <a:cubicBezTo>
                  <a:pt x="325" y="654"/>
                  <a:pt x="327" y="653"/>
                  <a:pt x="329" y="652"/>
                </a:cubicBezTo>
                <a:cubicBezTo>
                  <a:pt x="330" y="652"/>
                  <a:pt x="330" y="651"/>
                  <a:pt x="330" y="650"/>
                </a:cubicBezTo>
                <a:cubicBezTo>
                  <a:pt x="331" y="650"/>
                  <a:pt x="332" y="650"/>
                  <a:pt x="332" y="650"/>
                </a:cubicBezTo>
                <a:cubicBezTo>
                  <a:pt x="332" y="650"/>
                  <a:pt x="332" y="650"/>
                  <a:pt x="332" y="649"/>
                </a:cubicBezTo>
                <a:cubicBezTo>
                  <a:pt x="333" y="649"/>
                  <a:pt x="334" y="649"/>
                  <a:pt x="334" y="649"/>
                </a:cubicBezTo>
                <a:cubicBezTo>
                  <a:pt x="334" y="649"/>
                  <a:pt x="334" y="649"/>
                  <a:pt x="334" y="648"/>
                </a:cubicBezTo>
                <a:cubicBezTo>
                  <a:pt x="335" y="648"/>
                  <a:pt x="336" y="648"/>
                  <a:pt x="336" y="648"/>
                </a:cubicBezTo>
                <a:cubicBezTo>
                  <a:pt x="336" y="648"/>
                  <a:pt x="336" y="648"/>
                  <a:pt x="336" y="647"/>
                </a:cubicBezTo>
                <a:cubicBezTo>
                  <a:pt x="337" y="647"/>
                  <a:pt x="338" y="647"/>
                  <a:pt x="338" y="647"/>
                </a:cubicBezTo>
                <a:cubicBezTo>
                  <a:pt x="338" y="647"/>
                  <a:pt x="338" y="647"/>
                  <a:pt x="338" y="646"/>
                </a:cubicBezTo>
                <a:cubicBezTo>
                  <a:pt x="339" y="646"/>
                  <a:pt x="340" y="646"/>
                  <a:pt x="340" y="646"/>
                </a:cubicBezTo>
                <a:cubicBezTo>
                  <a:pt x="341" y="646"/>
                  <a:pt x="341" y="645"/>
                  <a:pt x="341" y="644"/>
                </a:cubicBezTo>
                <a:cubicBezTo>
                  <a:pt x="342" y="644"/>
                  <a:pt x="343" y="644"/>
                  <a:pt x="344" y="644"/>
                </a:cubicBezTo>
                <a:cubicBezTo>
                  <a:pt x="344" y="644"/>
                  <a:pt x="344" y="644"/>
                  <a:pt x="344" y="643"/>
                </a:cubicBezTo>
                <a:cubicBezTo>
                  <a:pt x="345" y="643"/>
                  <a:pt x="346" y="643"/>
                  <a:pt x="346" y="643"/>
                </a:cubicBezTo>
                <a:cubicBezTo>
                  <a:pt x="346" y="643"/>
                  <a:pt x="346" y="643"/>
                  <a:pt x="346" y="642"/>
                </a:cubicBezTo>
                <a:cubicBezTo>
                  <a:pt x="348" y="642"/>
                  <a:pt x="350" y="641"/>
                  <a:pt x="352" y="640"/>
                </a:cubicBezTo>
                <a:cubicBezTo>
                  <a:pt x="352" y="640"/>
                  <a:pt x="352" y="640"/>
                  <a:pt x="352" y="639"/>
                </a:cubicBezTo>
                <a:cubicBezTo>
                  <a:pt x="353" y="639"/>
                  <a:pt x="354" y="639"/>
                  <a:pt x="355" y="639"/>
                </a:cubicBezTo>
                <a:cubicBezTo>
                  <a:pt x="355" y="639"/>
                  <a:pt x="355" y="639"/>
                  <a:pt x="355" y="638"/>
                </a:cubicBezTo>
                <a:cubicBezTo>
                  <a:pt x="357" y="638"/>
                  <a:pt x="358" y="638"/>
                  <a:pt x="359" y="637"/>
                </a:cubicBezTo>
                <a:cubicBezTo>
                  <a:pt x="359" y="637"/>
                  <a:pt x="359" y="637"/>
                  <a:pt x="359" y="636"/>
                </a:cubicBezTo>
                <a:cubicBezTo>
                  <a:pt x="360" y="636"/>
                  <a:pt x="361" y="636"/>
                  <a:pt x="362" y="636"/>
                </a:cubicBezTo>
                <a:cubicBezTo>
                  <a:pt x="362" y="636"/>
                  <a:pt x="362" y="636"/>
                  <a:pt x="362" y="635"/>
                </a:cubicBezTo>
                <a:cubicBezTo>
                  <a:pt x="363" y="635"/>
                  <a:pt x="365" y="635"/>
                  <a:pt x="366" y="634"/>
                </a:cubicBezTo>
                <a:cubicBezTo>
                  <a:pt x="366" y="634"/>
                  <a:pt x="366" y="634"/>
                  <a:pt x="366" y="634"/>
                </a:cubicBezTo>
                <a:cubicBezTo>
                  <a:pt x="367" y="634"/>
                  <a:pt x="368" y="634"/>
                  <a:pt x="369" y="634"/>
                </a:cubicBezTo>
                <a:cubicBezTo>
                  <a:pt x="369" y="633"/>
                  <a:pt x="369" y="633"/>
                  <a:pt x="369" y="632"/>
                </a:cubicBezTo>
                <a:cubicBezTo>
                  <a:pt x="370" y="632"/>
                  <a:pt x="372" y="632"/>
                  <a:pt x="373" y="632"/>
                </a:cubicBezTo>
                <a:cubicBezTo>
                  <a:pt x="373" y="631"/>
                  <a:pt x="373" y="631"/>
                  <a:pt x="373" y="631"/>
                </a:cubicBezTo>
                <a:cubicBezTo>
                  <a:pt x="374" y="631"/>
                  <a:pt x="375" y="631"/>
                  <a:pt x="376" y="631"/>
                </a:cubicBezTo>
                <a:cubicBezTo>
                  <a:pt x="376" y="630"/>
                  <a:pt x="376" y="630"/>
                  <a:pt x="376" y="630"/>
                </a:cubicBezTo>
                <a:cubicBezTo>
                  <a:pt x="377" y="629"/>
                  <a:pt x="379" y="629"/>
                  <a:pt x="380" y="629"/>
                </a:cubicBezTo>
                <a:cubicBezTo>
                  <a:pt x="380" y="628"/>
                  <a:pt x="380" y="628"/>
                  <a:pt x="380" y="628"/>
                </a:cubicBezTo>
                <a:cubicBezTo>
                  <a:pt x="381" y="628"/>
                  <a:pt x="382" y="628"/>
                  <a:pt x="383" y="628"/>
                </a:cubicBezTo>
                <a:cubicBezTo>
                  <a:pt x="383" y="627"/>
                  <a:pt x="383" y="627"/>
                  <a:pt x="383" y="627"/>
                </a:cubicBezTo>
                <a:cubicBezTo>
                  <a:pt x="384" y="626"/>
                  <a:pt x="386" y="626"/>
                  <a:pt x="387" y="626"/>
                </a:cubicBezTo>
                <a:cubicBezTo>
                  <a:pt x="387" y="625"/>
                  <a:pt x="387" y="625"/>
                  <a:pt x="387" y="625"/>
                </a:cubicBezTo>
                <a:cubicBezTo>
                  <a:pt x="388" y="625"/>
                  <a:pt x="389" y="625"/>
                  <a:pt x="390" y="625"/>
                </a:cubicBezTo>
                <a:cubicBezTo>
                  <a:pt x="390" y="624"/>
                  <a:pt x="390" y="624"/>
                  <a:pt x="390" y="624"/>
                </a:cubicBezTo>
                <a:cubicBezTo>
                  <a:pt x="391" y="623"/>
                  <a:pt x="393" y="623"/>
                  <a:pt x="394" y="623"/>
                </a:cubicBezTo>
                <a:cubicBezTo>
                  <a:pt x="394" y="622"/>
                  <a:pt x="394" y="622"/>
                  <a:pt x="394" y="622"/>
                </a:cubicBezTo>
                <a:cubicBezTo>
                  <a:pt x="395" y="622"/>
                  <a:pt x="396" y="622"/>
                  <a:pt x="397" y="622"/>
                </a:cubicBezTo>
                <a:cubicBezTo>
                  <a:pt x="397" y="621"/>
                  <a:pt x="397" y="621"/>
                  <a:pt x="397" y="621"/>
                </a:cubicBezTo>
                <a:cubicBezTo>
                  <a:pt x="398" y="621"/>
                  <a:pt x="398" y="621"/>
                  <a:pt x="399" y="621"/>
                </a:cubicBezTo>
                <a:cubicBezTo>
                  <a:pt x="399" y="620"/>
                  <a:pt x="399" y="620"/>
                  <a:pt x="399" y="620"/>
                </a:cubicBezTo>
                <a:cubicBezTo>
                  <a:pt x="400" y="619"/>
                  <a:pt x="402" y="619"/>
                  <a:pt x="403" y="619"/>
                </a:cubicBezTo>
                <a:cubicBezTo>
                  <a:pt x="403" y="618"/>
                  <a:pt x="403" y="618"/>
                  <a:pt x="403" y="618"/>
                </a:cubicBezTo>
                <a:cubicBezTo>
                  <a:pt x="404" y="618"/>
                  <a:pt x="405" y="618"/>
                  <a:pt x="406" y="618"/>
                </a:cubicBezTo>
                <a:cubicBezTo>
                  <a:pt x="406" y="617"/>
                  <a:pt x="406" y="617"/>
                  <a:pt x="406" y="617"/>
                </a:cubicBezTo>
                <a:cubicBezTo>
                  <a:pt x="407" y="617"/>
                  <a:pt x="407" y="617"/>
                  <a:pt x="408" y="617"/>
                </a:cubicBezTo>
                <a:cubicBezTo>
                  <a:pt x="408" y="616"/>
                  <a:pt x="408" y="616"/>
                  <a:pt x="408" y="616"/>
                </a:cubicBezTo>
                <a:cubicBezTo>
                  <a:pt x="409" y="615"/>
                  <a:pt x="411" y="615"/>
                  <a:pt x="412" y="615"/>
                </a:cubicBezTo>
                <a:cubicBezTo>
                  <a:pt x="412" y="614"/>
                  <a:pt x="412" y="614"/>
                  <a:pt x="412" y="614"/>
                </a:cubicBezTo>
                <a:cubicBezTo>
                  <a:pt x="413" y="614"/>
                  <a:pt x="414" y="614"/>
                  <a:pt x="415" y="614"/>
                </a:cubicBezTo>
                <a:cubicBezTo>
                  <a:pt x="415" y="613"/>
                  <a:pt x="415" y="613"/>
                  <a:pt x="415" y="613"/>
                </a:cubicBezTo>
                <a:cubicBezTo>
                  <a:pt x="416" y="613"/>
                  <a:pt x="416" y="613"/>
                  <a:pt x="417" y="613"/>
                </a:cubicBezTo>
                <a:cubicBezTo>
                  <a:pt x="417" y="612"/>
                  <a:pt x="417" y="612"/>
                  <a:pt x="417" y="612"/>
                </a:cubicBezTo>
                <a:cubicBezTo>
                  <a:pt x="419" y="611"/>
                  <a:pt x="421" y="610"/>
                  <a:pt x="423" y="610"/>
                </a:cubicBezTo>
                <a:cubicBezTo>
                  <a:pt x="423" y="609"/>
                  <a:pt x="423" y="609"/>
                  <a:pt x="423" y="609"/>
                </a:cubicBezTo>
                <a:cubicBezTo>
                  <a:pt x="424" y="609"/>
                  <a:pt x="425" y="609"/>
                  <a:pt x="426" y="609"/>
                </a:cubicBezTo>
                <a:cubicBezTo>
                  <a:pt x="426" y="608"/>
                  <a:pt x="426" y="608"/>
                  <a:pt x="426" y="608"/>
                </a:cubicBezTo>
                <a:cubicBezTo>
                  <a:pt x="428" y="607"/>
                  <a:pt x="430" y="606"/>
                  <a:pt x="432" y="606"/>
                </a:cubicBezTo>
                <a:cubicBezTo>
                  <a:pt x="432" y="605"/>
                  <a:pt x="432" y="605"/>
                  <a:pt x="432" y="605"/>
                </a:cubicBezTo>
                <a:cubicBezTo>
                  <a:pt x="433" y="605"/>
                  <a:pt x="433" y="605"/>
                  <a:pt x="434" y="605"/>
                </a:cubicBezTo>
                <a:cubicBezTo>
                  <a:pt x="434" y="604"/>
                  <a:pt x="434" y="604"/>
                  <a:pt x="434" y="604"/>
                </a:cubicBezTo>
                <a:cubicBezTo>
                  <a:pt x="435" y="604"/>
                  <a:pt x="435" y="604"/>
                  <a:pt x="436" y="604"/>
                </a:cubicBezTo>
                <a:cubicBezTo>
                  <a:pt x="436" y="603"/>
                  <a:pt x="436" y="603"/>
                  <a:pt x="436" y="603"/>
                </a:cubicBezTo>
                <a:cubicBezTo>
                  <a:pt x="437" y="603"/>
                  <a:pt x="438" y="603"/>
                  <a:pt x="439" y="603"/>
                </a:cubicBezTo>
                <a:cubicBezTo>
                  <a:pt x="439" y="602"/>
                  <a:pt x="439" y="602"/>
                  <a:pt x="439" y="602"/>
                </a:cubicBezTo>
                <a:cubicBezTo>
                  <a:pt x="439" y="602"/>
                  <a:pt x="440" y="602"/>
                  <a:pt x="441" y="602"/>
                </a:cubicBezTo>
                <a:cubicBezTo>
                  <a:pt x="441" y="601"/>
                  <a:pt x="441" y="601"/>
                  <a:pt x="441" y="601"/>
                </a:cubicBezTo>
                <a:cubicBezTo>
                  <a:pt x="442" y="600"/>
                  <a:pt x="443" y="600"/>
                  <a:pt x="445" y="600"/>
                </a:cubicBezTo>
                <a:cubicBezTo>
                  <a:pt x="445" y="599"/>
                  <a:pt x="445" y="599"/>
                  <a:pt x="445" y="599"/>
                </a:cubicBezTo>
                <a:cubicBezTo>
                  <a:pt x="445" y="599"/>
                  <a:pt x="446" y="599"/>
                  <a:pt x="447" y="599"/>
                </a:cubicBezTo>
                <a:cubicBezTo>
                  <a:pt x="447" y="598"/>
                  <a:pt x="447" y="598"/>
                  <a:pt x="447" y="598"/>
                </a:cubicBezTo>
                <a:cubicBezTo>
                  <a:pt x="447" y="598"/>
                  <a:pt x="448" y="598"/>
                  <a:pt x="449" y="598"/>
                </a:cubicBezTo>
                <a:cubicBezTo>
                  <a:pt x="449" y="597"/>
                  <a:pt x="449" y="597"/>
                  <a:pt x="449" y="597"/>
                </a:cubicBezTo>
                <a:cubicBezTo>
                  <a:pt x="449" y="597"/>
                  <a:pt x="450" y="597"/>
                  <a:pt x="451" y="597"/>
                </a:cubicBezTo>
                <a:cubicBezTo>
                  <a:pt x="451" y="596"/>
                  <a:pt x="451" y="596"/>
                  <a:pt x="451" y="596"/>
                </a:cubicBezTo>
                <a:cubicBezTo>
                  <a:pt x="451" y="596"/>
                  <a:pt x="452" y="596"/>
                  <a:pt x="453" y="596"/>
                </a:cubicBezTo>
                <a:cubicBezTo>
                  <a:pt x="453" y="595"/>
                  <a:pt x="453" y="595"/>
                  <a:pt x="453" y="595"/>
                </a:cubicBezTo>
                <a:cubicBezTo>
                  <a:pt x="453" y="595"/>
                  <a:pt x="454" y="595"/>
                  <a:pt x="455" y="595"/>
                </a:cubicBezTo>
                <a:cubicBezTo>
                  <a:pt x="455" y="594"/>
                  <a:pt x="455" y="594"/>
                  <a:pt x="455" y="594"/>
                </a:cubicBezTo>
                <a:cubicBezTo>
                  <a:pt x="456" y="593"/>
                  <a:pt x="457" y="593"/>
                  <a:pt x="459" y="593"/>
                </a:cubicBezTo>
                <a:cubicBezTo>
                  <a:pt x="459" y="592"/>
                  <a:pt x="459" y="592"/>
                  <a:pt x="459" y="592"/>
                </a:cubicBezTo>
                <a:cubicBezTo>
                  <a:pt x="459" y="592"/>
                  <a:pt x="460" y="592"/>
                  <a:pt x="461" y="592"/>
                </a:cubicBezTo>
                <a:cubicBezTo>
                  <a:pt x="461" y="591"/>
                  <a:pt x="461" y="591"/>
                  <a:pt x="461" y="591"/>
                </a:cubicBezTo>
                <a:cubicBezTo>
                  <a:pt x="461" y="591"/>
                  <a:pt x="462" y="591"/>
                  <a:pt x="463" y="591"/>
                </a:cubicBezTo>
                <a:cubicBezTo>
                  <a:pt x="463" y="590"/>
                  <a:pt x="463" y="590"/>
                  <a:pt x="463" y="590"/>
                </a:cubicBezTo>
                <a:cubicBezTo>
                  <a:pt x="463" y="590"/>
                  <a:pt x="464" y="590"/>
                  <a:pt x="465" y="590"/>
                </a:cubicBezTo>
                <a:cubicBezTo>
                  <a:pt x="465" y="589"/>
                  <a:pt x="465" y="589"/>
                  <a:pt x="465" y="589"/>
                </a:cubicBezTo>
                <a:cubicBezTo>
                  <a:pt x="465" y="589"/>
                  <a:pt x="466" y="589"/>
                  <a:pt x="467" y="589"/>
                </a:cubicBezTo>
                <a:cubicBezTo>
                  <a:pt x="467" y="588"/>
                  <a:pt x="467" y="588"/>
                  <a:pt x="467" y="588"/>
                </a:cubicBezTo>
                <a:cubicBezTo>
                  <a:pt x="467" y="588"/>
                  <a:pt x="468" y="588"/>
                  <a:pt x="469" y="588"/>
                </a:cubicBezTo>
                <a:cubicBezTo>
                  <a:pt x="469" y="587"/>
                  <a:pt x="469" y="587"/>
                  <a:pt x="469" y="587"/>
                </a:cubicBezTo>
                <a:cubicBezTo>
                  <a:pt x="470" y="586"/>
                  <a:pt x="471" y="586"/>
                  <a:pt x="473" y="586"/>
                </a:cubicBezTo>
                <a:cubicBezTo>
                  <a:pt x="473" y="585"/>
                  <a:pt x="473" y="584"/>
                  <a:pt x="474" y="584"/>
                </a:cubicBezTo>
                <a:cubicBezTo>
                  <a:pt x="474" y="584"/>
                  <a:pt x="475" y="584"/>
                  <a:pt x="476" y="584"/>
                </a:cubicBezTo>
                <a:cubicBezTo>
                  <a:pt x="476" y="583"/>
                  <a:pt x="476" y="583"/>
                  <a:pt x="476" y="583"/>
                </a:cubicBezTo>
                <a:cubicBezTo>
                  <a:pt x="476" y="583"/>
                  <a:pt x="477" y="583"/>
                  <a:pt x="478" y="583"/>
                </a:cubicBezTo>
                <a:cubicBezTo>
                  <a:pt x="478" y="582"/>
                  <a:pt x="478" y="582"/>
                  <a:pt x="478" y="582"/>
                </a:cubicBezTo>
                <a:cubicBezTo>
                  <a:pt x="480" y="581"/>
                  <a:pt x="482" y="580"/>
                  <a:pt x="484" y="580"/>
                </a:cubicBezTo>
                <a:cubicBezTo>
                  <a:pt x="484" y="579"/>
                  <a:pt x="484" y="578"/>
                  <a:pt x="485" y="578"/>
                </a:cubicBezTo>
                <a:cubicBezTo>
                  <a:pt x="487" y="577"/>
                  <a:pt x="489" y="576"/>
                  <a:pt x="491" y="576"/>
                </a:cubicBezTo>
                <a:cubicBezTo>
                  <a:pt x="491" y="575"/>
                  <a:pt x="491" y="574"/>
                  <a:pt x="492" y="574"/>
                </a:cubicBezTo>
                <a:cubicBezTo>
                  <a:pt x="493" y="573"/>
                  <a:pt x="494" y="573"/>
                  <a:pt x="496" y="573"/>
                </a:cubicBezTo>
                <a:cubicBezTo>
                  <a:pt x="496" y="572"/>
                  <a:pt x="496" y="571"/>
                  <a:pt x="497" y="571"/>
                </a:cubicBezTo>
                <a:cubicBezTo>
                  <a:pt x="498" y="570"/>
                  <a:pt x="499" y="570"/>
                  <a:pt x="501" y="570"/>
                </a:cubicBezTo>
                <a:cubicBezTo>
                  <a:pt x="501" y="569"/>
                  <a:pt x="501" y="568"/>
                  <a:pt x="502" y="568"/>
                </a:cubicBezTo>
                <a:cubicBezTo>
                  <a:pt x="502" y="568"/>
                  <a:pt x="503" y="568"/>
                  <a:pt x="504" y="568"/>
                </a:cubicBezTo>
                <a:cubicBezTo>
                  <a:pt x="504" y="567"/>
                  <a:pt x="504" y="566"/>
                  <a:pt x="505" y="566"/>
                </a:cubicBezTo>
                <a:cubicBezTo>
                  <a:pt x="505" y="566"/>
                  <a:pt x="506" y="566"/>
                  <a:pt x="507" y="566"/>
                </a:cubicBezTo>
                <a:cubicBezTo>
                  <a:pt x="507" y="565"/>
                  <a:pt x="507" y="564"/>
                  <a:pt x="508" y="564"/>
                </a:cubicBezTo>
                <a:cubicBezTo>
                  <a:pt x="508" y="564"/>
                  <a:pt x="509" y="564"/>
                  <a:pt x="510" y="564"/>
                </a:cubicBezTo>
                <a:cubicBezTo>
                  <a:pt x="510" y="563"/>
                  <a:pt x="510" y="562"/>
                  <a:pt x="511" y="562"/>
                </a:cubicBezTo>
                <a:cubicBezTo>
                  <a:pt x="511" y="562"/>
                  <a:pt x="512" y="562"/>
                  <a:pt x="513" y="562"/>
                </a:cubicBezTo>
                <a:cubicBezTo>
                  <a:pt x="513" y="561"/>
                  <a:pt x="513" y="560"/>
                  <a:pt x="514" y="560"/>
                </a:cubicBezTo>
                <a:cubicBezTo>
                  <a:pt x="514" y="560"/>
                  <a:pt x="515" y="560"/>
                  <a:pt x="516" y="560"/>
                </a:cubicBezTo>
                <a:cubicBezTo>
                  <a:pt x="516" y="559"/>
                  <a:pt x="516" y="558"/>
                  <a:pt x="517" y="558"/>
                </a:cubicBezTo>
                <a:cubicBezTo>
                  <a:pt x="517" y="558"/>
                  <a:pt x="518" y="558"/>
                  <a:pt x="519" y="558"/>
                </a:cubicBezTo>
                <a:cubicBezTo>
                  <a:pt x="519" y="557"/>
                  <a:pt x="520" y="556"/>
                  <a:pt x="520" y="555"/>
                </a:cubicBezTo>
                <a:cubicBezTo>
                  <a:pt x="521" y="555"/>
                  <a:pt x="522" y="555"/>
                  <a:pt x="522" y="555"/>
                </a:cubicBezTo>
                <a:cubicBezTo>
                  <a:pt x="524" y="553"/>
                  <a:pt x="525" y="552"/>
                  <a:pt x="526" y="550"/>
                </a:cubicBezTo>
                <a:cubicBezTo>
                  <a:pt x="527" y="550"/>
                  <a:pt x="528" y="550"/>
                  <a:pt x="528" y="550"/>
                </a:cubicBezTo>
                <a:cubicBezTo>
                  <a:pt x="531" y="547"/>
                  <a:pt x="533" y="545"/>
                  <a:pt x="535" y="542"/>
                </a:cubicBezTo>
                <a:cubicBezTo>
                  <a:pt x="536" y="541"/>
                  <a:pt x="537" y="541"/>
                  <a:pt x="538" y="540"/>
                </a:cubicBezTo>
                <a:cubicBezTo>
                  <a:pt x="538" y="539"/>
                  <a:pt x="538" y="539"/>
                  <a:pt x="538" y="538"/>
                </a:cubicBezTo>
                <a:cubicBezTo>
                  <a:pt x="539" y="537"/>
                  <a:pt x="540" y="537"/>
                  <a:pt x="541" y="536"/>
                </a:cubicBezTo>
                <a:cubicBezTo>
                  <a:pt x="542" y="535"/>
                  <a:pt x="542" y="533"/>
                  <a:pt x="542" y="532"/>
                </a:cubicBezTo>
                <a:cubicBezTo>
                  <a:pt x="543" y="532"/>
                  <a:pt x="543" y="532"/>
                  <a:pt x="543" y="532"/>
                </a:cubicBezTo>
                <a:cubicBezTo>
                  <a:pt x="543" y="531"/>
                  <a:pt x="543" y="531"/>
                  <a:pt x="543" y="530"/>
                </a:cubicBezTo>
                <a:cubicBezTo>
                  <a:pt x="544" y="530"/>
                  <a:pt x="544" y="530"/>
                  <a:pt x="544" y="530"/>
                </a:cubicBezTo>
                <a:cubicBezTo>
                  <a:pt x="545" y="528"/>
                  <a:pt x="546" y="526"/>
                  <a:pt x="546" y="524"/>
                </a:cubicBezTo>
                <a:cubicBezTo>
                  <a:pt x="547" y="524"/>
                  <a:pt x="547" y="524"/>
                  <a:pt x="547" y="524"/>
                </a:cubicBezTo>
                <a:cubicBezTo>
                  <a:pt x="547" y="523"/>
                  <a:pt x="547" y="522"/>
                  <a:pt x="547" y="521"/>
                </a:cubicBezTo>
                <a:cubicBezTo>
                  <a:pt x="548" y="521"/>
                  <a:pt x="548" y="521"/>
                  <a:pt x="548" y="521"/>
                </a:cubicBezTo>
                <a:cubicBezTo>
                  <a:pt x="549" y="520"/>
                  <a:pt x="549" y="518"/>
                  <a:pt x="549" y="517"/>
                </a:cubicBezTo>
                <a:cubicBezTo>
                  <a:pt x="550" y="517"/>
                  <a:pt x="550" y="517"/>
                  <a:pt x="550" y="517"/>
                </a:cubicBezTo>
                <a:cubicBezTo>
                  <a:pt x="550" y="516"/>
                  <a:pt x="550" y="515"/>
                  <a:pt x="550" y="514"/>
                </a:cubicBezTo>
                <a:cubicBezTo>
                  <a:pt x="551" y="514"/>
                  <a:pt x="551" y="514"/>
                  <a:pt x="551" y="514"/>
                </a:cubicBezTo>
                <a:cubicBezTo>
                  <a:pt x="551" y="513"/>
                  <a:pt x="551" y="513"/>
                  <a:pt x="551" y="512"/>
                </a:cubicBezTo>
                <a:cubicBezTo>
                  <a:pt x="552" y="512"/>
                  <a:pt x="552" y="512"/>
                  <a:pt x="552" y="512"/>
                </a:cubicBezTo>
                <a:cubicBezTo>
                  <a:pt x="553" y="510"/>
                  <a:pt x="553" y="508"/>
                  <a:pt x="553" y="506"/>
                </a:cubicBezTo>
                <a:cubicBezTo>
                  <a:pt x="554" y="506"/>
                  <a:pt x="554" y="506"/>
                  <a:pt x="554" y="506"/>
                </a:cubicBezTo>
                <a:cubicBezTo>
                  <a:pt x="554" y="505"/>
                  <a:pt x="554" y="504"/>
                  <a:pt x="554" y="503"/>
                </a:cubicBezTo>
                <a:cubicBezTo>
                  <a:pt x="555" y="503"/>
                  <a:pt x="555" y="503"/>
                  <a:pt x="555" y="503"/>
                </a:cubicBezTo>
                <a:cubicBezTo>
                  <a:pt x="555" y="502"/>
                  <a:pt x="555" y="501"/>
                  <a:pt x="555" y="500"/>
                </a:cubicBezTo>
                <a:cubicBezTo>
                  <a:pt x="556" y="500"/>
                  <a:pt x="556" y="500"/>
                  <a:pt x="556" y="500"/>
                </a:cubicBezTo>
                <a:cubicBezTo>
                  <a:pt x="556" y="499"/>
                  <a:pt x="556" y="498"/>
                  <a:pt x="556" y="497"/>
                </a:cubicBezTo>
                <a:cubicBezTo>
                  <a:pt x="557" y="497"/>
                  <a:pt x="557" y="497"/>
                  <a:pt x="557" y="497"/>
                </a:cubicBezTo>
                <a:cubicBezTo>
                  <a:pt x="557" y="496"/>
                  <a:pt x="557" y="494"/>
                  <a:pt x="557" y="493"/>
                </a:cubicBezTo>
                <a:cubicBezTo>
                  <a:pt x="558" y="493"/>
                  <a:pt x="558" y="493"/>
                  <a:pt x="558" y="493"/>
                </a:cubicBezTo>
                <a:cubicBezTo>
                  <a:pt x="558" y="491"/>
                  <a:pt x="558" y="490"/>
                  <a:pt x="558" y="488"/>
                </a:cubicBezTo>
                <a:cubicBezTo>
                  <a:pt x="559" y="488"/>
                  <a:pt x="559" y="488"/>
                  <a:pt x="559" y="488"/>
                </a:cubicBezTo>
                <a:cubicBezTo>
                  <a:pt x="559" y="486"/>
                  <a:pt x="559" y="484"/>
                  <a:pt x="559" y="482"/>
                </a:cubicBezTo>
                <a:cubicBezTo>
                  <a:pt x="560" y="482"/>
                  <a:pt x="560" y="482"/>
                  <a:pt x="560" y="482"/>
                </a:cubicBezTo>
                <a:cubicBezTo>
                  <a:pt x="560" y="477"/>
                  <a:pt x="560" y="473"/>
                  <a:pt x="560" y="468"/>
                </a:cubicBezTo>
                <a:cubicBezTo>
                  <a:pt x="561" y="468"/>
                  <a:pt x="561" y="468"/>
                  <a:pt x="561" y="468"/>
                </a:cubicBezTo>
                <a:cubicBezTo>
                  <a:pt x="561" y="467"/>
                  <a:pt x="561" y="466"/>
                  <a:pt x="561" y="464"/>
                </a:cubicBezTo>
                <a:cubicBezTo>
                  <a:pt x="561" y="464"/>
                  <a:pt x="561" y="464"/>
                  <a:pt x="560" y="464"/>
                </a:cubicBezTo>
                <a:cubicBezTo>
                  <a:pt x="560" y="459"/>
                  <a:pt x="560" y="453"/>
                  <a:pt x="560" y="447"/>
                </a:cubicBezTo>
                <a:cubicBezTo>
                  <a:pt x="561" y="447"/>
                  <a:pt x="561" y="447"/>
                  <a:pt x="561" y="447"/>
                </a:cubicBezTo>
                <a:cubicBezTo>
                  <a:pt x="561" y="445"/>
                  <a:pt x="561" y="443"/>
                  <a:pt x="561" y="441"/>
                </a:cubicBezTo>
                <a:cubicBezTo>
                  <a:pt x="562" y="441"/>
                  <a:pt x="562" y="441"/>
                  <a:pt x="562" y="441"/>
                </a:cubicBezTo>
                <a:cubicBezTo>
                  <a:pt x="563" y="440"/>
                  <a:pt x="563" y="438"/>
                  <a:pt x="563" y="436"/>
                </a:cubicBezTo>
                <a:cubicBezTo>
                  <a:pt x="564" y="436"/>
                  <a:pt x="565" y="435"/>
                  <a:pt x="566" y="434"/>
                </a:cubicBezTo>
                <a:cubicBezTo>
                  <a:pt x="566" y="434"/>
                  <a:pt x="566" y="434"/>
                  <a:pt x="566" y="433"/>
                </a:cubicBezTo>
                <a:cubicBezTo>
                  <a:pt x="567" y="433"/>
                  <a:pt x="568" y="433"/>
                  <a:pt x="568" y="433"/>
                </a:cubicBezTo>
                <a:cubicBezTo>
                  <a:pt x="568" y="433"/>
                  <a:pt x="568" y="433"/>
                  <a:pt x="568" y="432"/>
                </a:cubicBezTo>
                <a:cubicBezTo>
                  <a:pt x="571" y="431"/>
                  <a:pt x="578" y="433"/>
                  <a:pt x="579" y="433"/>
                </a:cubicBezTo>
                <a:cubicBezTo>
                  <a:pt x="584" y="433"/>
                  <a:pt x="589" y="433"/>
                  <a:pt x="593" y="432"/>
                </a:cubicBezTo>
                <a:cubicBezTo>
                  <a:pt x="615" y="425"/>
                  <a:pt x="657" y="409"/>
                  <a:pt x="681" y="425"/>
                </a:cubicBezTo>
                <a:cubicBezTo>
                  <a:pt x="682" y="427"/>
                  <a:pt x="683" y="428"/>
                  <a:pt x="684" y="429"/>
                </a:cubicBezTo>
                <a:cubicBezTo>
                  <a:pt x="684" y="429"/>
                  <a:pt x="685" y="429"/>
                  <a:pt x="686" y="429"/>
                </a:cubicBezTo>
                <a:cubicBezTo>
                  <a:pt x="687" y="431"/>
                  <a:pt x="688" y="433"/>
                  <a:pt x="690" y="434"/>
                </a:cubicBezTo>
                <a:cubicBezTo>
                  <a:pt x="690" y="434"/>
                  <a:pt x="691" y="434"/>
                  <a:pt x="692" y="434"/>
                </a:cubicBezTo>
                <a:cubicBezTo>
                  <a:pt x="693" y="436"/>
                  <a:pt x="694" y="437"/>
                  <a:pt x="695" y="438"/>
                </a:cubicBezTo>
                <a:cubicBezTo>
                  <a:pt x="695" y="438"/>
                  <a:pt x="696" y="438"/>
                  <a:pt x="697" y="438"/>
                </a:cubicBezTo>
                <a:cubicBezTo>
                  <a:pt x="698" y="440"/>
                  <a:pt x="699" y="442"/>
                  <a:pt x="701" y="443"/>
                </a:cubicBezTo>
                <a:cubicBezTo>
                  <a:pt x="701" y="443"/>
                  <a:pt x="702" y="443"/>
                  <a:pt x="703" y="443"/>
                </a:cubicBezTo>
                <a:cubicBezTo>
                  <a:pt x="704" y="445"/>
                  <a:pt x="705" y="446"/>
                  <a:pt x="706" y="447"/>
                </a:cubicBezTo>
                <a:cubicBezTo>
                  <a:pt x="706" y="447"/>
                  <a:pt x="707" y="447"/>
                  <a:pt x="708" y="447"/>
                </a:cubicBezTo>
                <a:cubicBezTo>
                  <a:pt x="709" y="449"/>
                  <a:pt x="710" y="450"/>
                  <a:pt x="711" y="451"/>
                </a:cubicBezTo>
                <a:cubicBezTo>
                  <a:pt x="711" y="451"/>
                  <a:pt x="712" y="451"/>
                  <a:pt x="713" y="451"/>
                </a:cubicBezTo>
                <a:cubicBezTo>
                  <a:pt x="714" y="453"/>
                  <a:pt x="715" y="454"/>
                  <a:pt x="716" y="455"/>
                </a:cubicBezTo>
                <a:cubicBezTo>
                  <a:pt x="716" y="455"/>
                  <a:pt x="717" y="455"/>
                  <a:pt x="718" y="455"/>
                </a:cubicBezTo>
                <a:cubicBezTo>
                  <a:pt x="719" y="457"/>
                  <a:pt x="720" y="458"/>
                  <a:pt x="721" y="459"/>
                </a:cubicBezTo>
                <a:cubicBezTo>
                  <a:pt x="721" y="459"/>
                  <a:pt x="722" y="459"/>
                  <a:pt x="723" y="459"/>
                </a:cubicBezTo>
                <a:cubicBezTo>
                  <a:pt x="724" y="461"/>
                  <a:pt x="726" y="463"/>
                  <a:pt x="728" y="465"/>
                </a:cubicBezTo>
                <a:cubicBezTo>
                  <a:pt x="728" y="465"/>
                  <a:pt x="729" y="465"/>
                  <a:pt x="730" y="465"/>
                </a:cubicBezTo>
                <a:cubicBezTo>
                  <a:pt x="730" y="466"/>
                  <a:pt x="730" y="467"/>
                  <a:pt x="731" y="467"/>
                </a:cubicBezTo>
                <a:cubicBezTo>
                  <a:pt x="731" y="467"/>
                  <a:pt x="731" y="467"/>
                  <a:pt x="732" y="467"/>
                </a:cubicBezTo>
                <a:cubicBezTo>
                  <a:pt x="734" y="470"/>
                  <a:pt x="736" y="473"/>
                  <a:pt x="739" y="475"/>
                </a:cubicBezTo>
                <a:cubicBezTo>
                  <a:pt x="740" y="476"/>
                  <a:pt x="741" y="477"/>
                  <a:pt x="743" y="478"/>
                </a:cubicBezTo>
                <a:cubicBezTo>
                  <a:pt x="746" y="483"/>
                  <a:pt x="746" y="486"/>
                  <a:pt x="755" y="486"/>
                </a:cubicBezTo>
                <a:cubicBezTo>
                  <a:pt x="755" y="485"/>
                  <a:pt x="756" y="484"/>
                  <a:pt x="757" y="483"/>
                </a:cubicBezTo>
                <a:cubicBezTo>
                  <a:pt x="757" y="483"/>
                  <a:pt x="757" y="483"/>
                  <a:pt x="757" y="483"/>
                </a:cubicBezTo>
                <a:cubicBezTo>
                  <a:pt x="757" y="482"/>
                  <a:pt x="757" y="482"/>
                  <a:pt x="757" y="481"/>
                </a:cubicBezTo>
                <a:cubicBezTo>
                  <a:pt x="758" y="481"/>
                  <a:pt x="758" y="481"/>
                  <a:pt x="758" y="481"/>
                </a:cubicBezTo>
                <a:cubicBezTo>
                  <a:pt x="758" y="480"/>
                  <a:pt x="758" y="480"/>
                  <a:pt x="758" y="479"/>
                </a:cubicBezTo>
                <a:cubicBezTo>
                  <a:pt x="759" y="479"/>
                  <a:pt x="759" y="479"/>
                  <a:pt x="759" y="479"/>
                </a:cubicBezTo>
                <a:cubicBezTo>
                  <a:pt x="759" y="478"/>
                  <a:pt x="759" y="477"/>
                  <a:pt x="759" y="476"/>
                </a:cubicBezTo>
                <a:cubicBezTo>
                  <a:pt x="760" y="476"/>
                  <a:pt x="760" y="476"/>
                  <a:pt x="760" y="476"/>
                </a:cubicBezTo>
                <a:cubicBezTo>
                  <a:pt x="760" y="474"/>
                  <a:pt x="760" y="472"/>
                  <a:pt x="760" y="470"/>
                </a:cubicBezTo>
                <a:cubicBezTo>
                  <a:pt x="761" y="470"/>
                  <a:pt x="761" y="470"/>
                  <a:pt x="761" y="470"/>
                </a:cubicBezTo>
                <a:cubicBezTo>
                  <a:pt x="763" y="466"/>
                  <a:pt x="761" y="448"/>
                  <a:pt x="760" y="444"/>
                </a:cubicBezTo>
                <a:cubicBezTo>
                  <a:pt x="760" y="442"/>
                  <a:pt x="760" y="439"/>
                  <a:pt x="760" y="436"/>
                </a:cubicBezTo>
                <a:cubicBezTo>
                  <a:pt x="759" y="432"/>
                  <a:pt x="757" y="426"/>
                  <a:pt x="755" y="422"/>
                </a:cubicBezTo>
                <a:cubicBezTo>
                  <a:pt x="754" y="422"/>
                  <a:pt x="753" y="422"/>
                  <a:pt x="753" y="421"/>
                </a:cubicBezTo>
                <a:cubicBezTo>
                  <a:pt x="751" y="420"/>
                  <a:pt x="750" y="418"/>
                  <a:pt x="749" y="416"/>
                </a:cubicBezTo>
                <a:cubicBezTo>
                  <a:pt x="748" y="416"/>
                  <a:pt x="747" y="416"/>
                  <a:pt x="747" y="416"/>
                </a:cubicBezTo>
                <a:cubicBezTo>
                  <a:pt x="746" y="416"/>
                  <a:pt x="746" y="415"/>
                  <a:pt x="746" y="414"/>
                </a:cubicBezTo>
                <a:cubicBezTo>
                  <a:pt x="744" y="414"/>
                  <a:pt x="742" y="413"/>
                  <a:pt x="740" y="412"/>
                </a:cubicBezTo>
                <a:cubicBezTo>
                  <a:pt x="740" y="412"/>
                  <a:pt x="740" y="412"/>
                  <a:pt x="740" y="411"/>
                </a:cubicBezTo>
                <a:cubicBezTo>
                  <a:pt x="739" y="411"/>
                  <a:pt x="738" y="411"/>
                  <a:pt x="737" y="411"/>
                </a:cubicBezTo>
                <a:cubicBezTo>
                  <a:pt x="737" y="411"/>
                  <a:pt x="737" y="411"/>
                  <a:pt x="737" y="410"/>
                </a:cubicBezTo>
                <a:cubicBezTo>
                  <a:pt x="736" y="410"/>
                  <a:pt x="735" y="410"/>
                  <a:pt x="735" y="410"/>
                </a:cubicBezTo>
                <a:cubicBezTo>
                  <a:pt x="735" y="410"/>
                  <a:pt x="735" y="410"/>
                  <a:pt x="735" y="409"/>
                </a:cubicBezTo>
                <a:cubicBezTo>
                  <a:pt x="732" y="409"/>
                  <a:pt x="730" y="409"/>
                  <a:pt x="728" y="408"/>
                </a:cubicBezTo>
                <a:cubicBezTo>
                  <a:pt x="728" y="408"/>
                  <a:pt x="728" y="408"/>
                  <a:pt x="728" y="407"/>
                </a:cubicBezTo>
                <a:cubicBezTo>
                  <a:pt x="727" y="407"/>
                  <a:pt x="726" y="407"/>
                  <a:pt x="726" y="407"/>
                </a:cubicBezTo>
                <a:cubicBezTo>
                  <a:pt x="726" y="407"/>
                  <a:pt x="726" y="407"/>
                  <a:pt x="726" y="406"/>
                </a:cubicBezTo>
                <a:cubicBezTo>
                  <a:pt x="725" y="406"/>
                  <a:pt x="724" y="406"/>
                  <a:pt x="723" y="406"/>
                </a:cubicBezTo>
                <a:cubicBezTo>
                  <a:pt x="723" y="406"/>
                  <a:pt x="723" y="406"/>
                  <a:pt x="723" y="405"/>
                </a:cubicBezTo>
                <a:cubicBezTo>
                  <a:pt x="722" y="405"/>
                  <a:pt x="721" y="405"/>
                  <a:pt x="721" y="405"/>
                </a:cubicBezTo>
                <a:cubicBezTo>
                  <a:pt x="721" y="405"/>
                  <a:pt x="721" y="405"/>
                  <a:pt x="721" y="404"/>
                </a:cubicBezTo>
                <a:cubicBezTo>
                  <a:pt x="720" y="404"/>
                  <a:pt x="719" y="404"/>
                  <a:pt x="718" y="404"/>
                </a:cubicBezTo>
                <a:cubicBezTo>
                  <a:pt x="718" y="404"/>
                  <a:pt x="718" y="404"/>
                  <a:pt x="718" y="403"/>
                </a:cubicBezTo>
                <a:cubicBezTo>
                  <a:pt x="716" y="403"/>
                  <a:pt x="714" y="402"/>
                  <a:pt x="712" y="401"/>
                </a:cubicBezTo>
                <a:cubicBezTo>
                  <a:pt x="712" y="401"/>
                  <a:pt x="712" y="401"/>
                  <a:pt x="712" y="400"/>
                </a:cubicBezTo>
                <a:cubicBezTo>
                  <a:pt x="711" y="400"/>
                  <a:pt x="710" y="400"/>
                  <a:pt x="710" y="400"/>
                </a:cubicBezTo>
                <a:cubicBezTo>
                  <a:pt x="710" y="400"/>
                  <a:pt x="710" y="400"/>
                  <a:pt x="710" y="399"/>
                </a:cubicBezTo>
                <a:cubicBezTo>
                  <a:pt x="708" y="399"/>
                  <a:pt x="706" y="398"/>
                  <a:pt x="704" y="397"/>
                </a:cubicBezTo>
                <a:cubicBezTo>
                  <a:pt x="703" y="397"/>
                  <a:pt x="703" y="396"/>
                  <a:pt x="703" y="396"/>
                </a:cubicBezTo>
                <a:cubicBezTo>
                  <a:pt x="701" y="395"/>
                  <a:pt x="700" y="395"/>
                  <a:pt x="699" y="395"/>
                </a:cubicBezTo>
                <a:cubicBezTo>
                  <a:pt x="698" y="394"/>
                  <a:pt x="698" y="393"/>
                  <a:pt x="698" y="393"/>
                </a:cubicBezTo>
                <a:cubicBezTo>
                  <a:pt x="697" y="393"/>
                  <a:pt x="696" y="393"/>
                  <a:pt x="696" y="393"/>
                </a:cubicBezTo>
                <a:cubicBezTo>
                  <a:pt x="695" y="392"/>
                  <a:pt x="695" y="391"/>
                  <a:pt x="695" y="391"/>
                </a:cubicBezTo>
                <a:cubicBezTo>
                  <a:pt x="690" y="387"/>
                  <a:pt x="685" y="386"/>
                  <a:pt x="684" y="379"/>
                </a:cubicBezTo>
                <a:cubicBezTo>
                  <a:pt x="685" y="378"/>
                  <a:pt x="686" y="378"/>
                  <a:pt x="687" y="378"/>
                </a:cubicBezTo>
                <a:cubicBezTo>
                  <a:pt x="689" y="376"/>
                  <a:pt x="692" y="378"/>
                  <a:pt x="696" y="377"/>
                </a:cubicBezTo>
                <a:cubicBezTo>
                  <a:pt x="696" y="376"/>
                  <a:pt x="696" y="376"/>
                  <a:pt x="696" y="376"/>
                </a:cubicBezTo>
                <a:cubicBezTo>
                  <a:pt x="699" y="376"/>
                  <a:pt x="702" y="376"/>
                  <a:pt x="705" y="376"/>
                </a:cubicBezTo>
                <a:cubicBezTo>
                  <a:pt x="705" y="375"/>
                  <a:pt x="705" y="375"/>
                  <a:pt x="705" y="375"/>
                </a:cubicBezTo>
                <a:cubicBezTo>
                  <a:pt x="707" y="375"/>
                  <a:pt x="709" y="375"/>
                  <a:pt x="711" y="375"/>
                </a:cubicBezTo>
                <a:cubicBezTo>
                  <a:pt x="711" y="374"/>
                  <a:pt x="711" y="374"/>
                  <a:pt x="711" y="374"/>
                </a:cubicBezTo>
                <a:cubicBezTo>
                  <a:pt x="712" y="374"/>
                  <a:pt x="714" y="374"/>
                  <a:pt x="716" y="374"/>
                </a:cubicBezTo>
                <a:cubicBezTo>
                  <a:pt x="716" y="373"/>
                  <a:pt x="716" y="373"/>
                  <a:pt x="716" y="373"/>
                </a:cubicBezTo>
                <a:cubicBezTo>
                  <a:pt x="718" y="372"/>
                  <a:pt x="721" y="372"/>
                  <a:pt x="724" y="372"/>
                </a:cubicBezTo>
                <a:cubicBezTo>
                  <a:pt x="724" y="371"/>
                  <a:pt x="724" y="371"/>
                  <a:pt x="724" y="371"/>
                </a:cubicBezTo>
                <a:cubicBezTo>
                  <a:pt x="725" y="371"/>
                  <a:pt x="726" y="371"/>
                  <a:pt x="727" y="371"/>
                </a:cubicBezTo>
                <a:cubicBezTo>
                  <a:pt x="727" y="370"/>
                  <a:pt x="727" y="370"/>
                  <a:pt x="727" y="370"/>
                </a:cubicBezTo>
                <a:cubicBezTo>
                  <a:pt x="729" y="369"/>
                  <a:pt x="731" y="368"/>
                  <a:pt x="733" y="368"/>
                </a:cubicBezTo>
                <a:cubicBezTo>
                  <a:pt x="733" y="367"/>
                  <a:pt x="733" y="367"/>
                  <a:pt x="733" y="367"/>
                </a:cubicBezTo>
                <a:cubicBezTo>
                  <a:pt x="733" y="367"/>
                  <a:pt x="734" y="367"/>
                  <a:pt x="735" y="367"/>
                </a:cubicBezTo>
                <a:cubicBezTo>
                  <a:pt x="735" y="366"/>
                  <a:pt x="735" y="365"/>
                  <a:pt x="736" y="365"/>
                </a:cubicBezTo>
                <a:cubicBezTo>
                  <a:pt x="736" y="365"/>
                  <a:pt x="737" y="365"/>
                  <a:pt x="738" y="365"/>
                </a:cubicBezTo>
                <a:cubicBezTo>
                  <a:pt x="738" y="364"/>
                  <a:pt x="738" y="364"/>
                  <a:pt x="738" y="364"/>
                </a:cubicBezTo>
                <a:cubicBezTo>
                  <a:pt x="739" y="363"/>
                  <a:pt x="740" y="362"/>
                  <a:pt x="742" y="361"/>
                </a:cubicBezTo>
                <a:cubicBezTo>
                  <a:pt x="743" y="359"/>
                  <a:pt x="742" y="358"/>
                  <a:pt x="744" y="357"/>
                </a:cubicBezTo>
                <a:cubicBezTo>
                  <a:pt x="744" y="354"/>
                  <a:pt x="744" y="351"/>
                  <a:pt x="745" y="349"/>
                </a:cubicBezTo>
                <a:cubicBezTo>
                  <a:pt x="744" y="349"/>
                  <a:pt x="744" y="349"/>
                  <a:pt x="744" y="349"/>
                </a:cubicBezTo>
                <a:cubicBezTo>
                  <a:pt x="744" y="346"/>
                  <a:pt x="744" y="344"/>
                  <a:pt x="744" y="342"/>
                </a:cubicBezTo>
                <a:cubicBezTo>
                  <a:pt x="744" y="339"/>
                  <a:pt x="744" y="337"/>
                  <a:pt x="744" y="335"/>
                </a:cubicBezTo>
                <a:cubicBezTo>
                  <a:pt x="743" y="335"/>
                  <a:pt x="743" y="335"/>
                  <a:pt x="743" y="335"/>
                </a:cubicBezTo>
                <a:cubicBezTo>
                  <a:pt x="743" y="332"/>
                  <a:pt x="743" y="329"/>
                  <a:pt x="743" y="327"/>
                </a:cubicBezTo>
                <a:cubicBezTo>
                  <a:pt x="742" y="327"/>
                  <a:pt x="742" y="327"/>
                  <a:pt x="742" y="327"/>
                </a:cubicBezTo>
                <a:cubicBezTo>
                  <a:pt x="742" y="325"/>
                  <a:pt x="742" y="323"/>
                  <a:pt x="742" y="321"/>
                </a:cubicBezTo>
                <a:cubicBezTo>
                  <a:pt x="741" y="321"/>
                  <a:pt x="741" y="321"/>
                  <a:pt x="741" y="321"/>
                </a:cubicBezTo>
                <a:cubicBezTo>
                  <a:pt x="740" y="316"/>
                  <a:pt x="739" y="311"/>
                  <a:pt x="739" y="306"/>
                </a:cubicBezTo>
                <a:cubicBezTo>
                  <a:pt x="738" y="306"/>
                  <a:pt x="738" y="306"/>
                  <a:pt x="738" y="306"/>
                </a:cubicBezTo>
                <a:cubicBezTo>
                  <a:pt x="737" y="302"/>
                  <a:pt x="736" y="299"/>
                  <a:pt x="736" y="295"/>
                </a:cubicBezTo>
                <a:cubicBezTo>
                  <a:pt x="735" y="295"/>
                  <a:pt x="735" y="295"/>
                  <a:pt x="735" y="295"/>
                </a:cubicBezTo>
                <a:cubicBezTo>
                  <a:pt x="734" y="293"/>
                  <a:pt x="734" y="291"/>
                  <a:pt x="734" y="289"/>
                </a:cubicBezTo>
                <a:cubicBezTo>
                  <a:pt x="733" y="289"/>
                  <a:pt x="733" y="289"/>
                  <a:pt x="733" y="289"/>
                </a:cubicBezTo>
                <a:cubicBezTo>
                  <a:pt x="732" y="287"/>
                  <a:pt x="731" y="285"/>
                  <a:pt x="731" y="283"/>
                </a:cubicBezTo>
                <a:cubicBezTo>
                  <a:pt x="730" y="283"/>
                  <a:pt x="730" y="283"/>
                  <a:pt x="730" y="283"/>
                </a:cubicBezTo>
                <a:cubicBezTo>
                  <a:pt x="730" y="282"/>
                  <a:pt x="730" y="282"/>
                  <a:pt x="730" y="281"/>
                </a:cubicBezTo>
                <a:cubicBezTo>
                  <a:pt x="728" y="280"/>
                  <a:pt x="727" y="279"/>
                  <a:pt x="726" y="278"/>
                </a:cubicBezTo>
                <a:cubicBezTo>
                  <a:pt x="725" y="277"/>
                  <a:pt x="724" y="276"/>
                  <a:pt x="724" y="275"/>
                </a:cubicBezTo>
                <a:cubicBezTo>
                  <a:pt x="719" y="275"/>
                  <a:pt x="714" y="275"/>
                  <a:pt x="710" y="275"/>
                </a:cubicBezTo>
                <a:cubicBezTo>
                  <a:pt x="710" y="275"/>
                  <a:pt x="710" y="276"/>
                  <a:pt x="710" y="276"/>
                </a:cubicBezTo>
                <a:cubicBezTo>
                  <a:pt x="708" y="276"/>
                  <a:pt x="707" y="276"/>
                  <a:pt x="706" y="276"/>
                </a:cubicBezTo>
                <a:cubicBezTo>
                  <a:pt x="706" y="276"/>
                  <a:pt x="706" y="277"/>
                  <a:pt x="706" y="277"/>
                </a:cubicBezTo>
                <a:cubicBezTo>
                  <a:pt x="704" y="277"/>
                  <a:pt x="703" y="278"/>
                  <a:pt x="702" y="278"/>
                </a:cubicBezTo>
                <a:cubicBezTo>
                  <a:pt x="700" y="280"/>
                  <a:pt x="699" y="281"/>
                  <a:pt x="698" y="283"/>
                </a:cubicBezTo>
                <a:cubicBezTo>
                  <a:pt x="697" y="283"/>
                  <a:pt x="696" y="284"/>
                  <a:pt x="696" y="284"/>
                </a:cubicBezTo>
                <a:cubicBezTo>
                  <a:pt x="691" y="297"/>
                  <a:pt x="687" y="310"/>
                  <a:pt x="683" y="323"/>
                </a:cubicBezTo>
                <a:cubicBezTo>
                  <a:pt x="682" y="323"/>
                  <a:pt x="682" y="323"/>
                  <a:pt x="682" y="323"/>
                </a:cubicBezTo>
                <a:cubicBezTo>
                  <a:pt x="681" y="325"/>
                  <a:pt x="680" y="327"/>
                  <a:pt x="680" y="329"/>
                </a:cubicBezTo>
                <a:cubicBezTo>
                  <a:pt x="679" y="329"/>
                  <a:pt x="678" y="329"/>
                  <a:pt x="678" y="330"/>
                </a:cubicBezTo>
                <a:cubicBezTo>
                  <a:pt x="678" y="330"/>
                  <a:pt x="678" y="331"/>
                  <a:pt x="678" y="332"/>
                </a:cubicBezTo>
                <a:cubicBezTo>
                  <a:pt x="677" y="332"/>
                  <a:pt x="676" y="332"/>
                  <a:pt x="676" y="333"/>
                </a:cubicBezTo>
                <a:cubicBezTo>
                  <a:pt x="676" y="333"/>
                  <a:pt x="676" y="334"/>
                  <a:pt x="676" y="335"/>
                </a:cubicBezTo>
                <a:cubicBezTo>
                  <a:pt x="675" y="336"/>
                  <a:pt x="673" y="337"/>
                  <a:pt x="672" y="338"/>
                </a:cubicBezTo>
                <a:cubicBezTo>
                  <a:pt x="672" y="338"/>
                  <a:pt x="671" y="339"/>
                  <a:pt x="671" y="340"/>
                </a:cubicBezTo>
                <a:cubicBezTo>
                  <a:pt x="669" y="341"/>
                  <a:pt x="669" y="340"/>
                  <a:pt x="667" y="342"/>
                </a:cubicBezTo>
                <a:cubicBezTo>
                  <a:pt x="654" y="342"/>
                  <a:pt x="642" y="340"/>
                  <a:pt x="632" y="343"/>
                </a:cubicBezTo>
                <a:cubicBezTo>
                  <a:pt x="629" y="343"/>
                  <a:pt x="627" y="343"/>
                  <a:pt x="624" y="344"/>
                </a:cubicBezTo>
                <a:cubicBezTo>
                  <a:pt x="624" y="344"/>
                  <a:pt x="624" y="344"/>
                  <a:pt x="624" y="345"/>
                </a:cubicBezTo>
                <a:cubicBezTo>
                  <a:pt x="622" y="345"/>
                  <a:pt x="620" y="346"/>
                  <a:pt x="618" y="347"/>
                </a:cubicBezTo>
                <a:cubicBezTo>
                  <a:pt x="617" y="348"/>
                  <a:pt x="617" y="349"/>
                  <a:pt x="616" y="350"/>
                </a:cubicBezTo>
                <a:cubicBezTo>
                  <a:pt x="615" y="350"/>
                  <a:pt x="615" y="350"/>
                  <a:pt x="614" y="350"/>
                </a:cubicBezTo>
                <a:cubicBezTo>
                  <a:pt x="613" y="351"/>
                  <a:pt x="612" y="352"/>
                  <a:pt x="611" y="354"/>
                </a:cubicBezTo>
                <a:cubicBezTo>
                  <a:pt x="608" y="356"/>
                  <a:pt x="606" y="358"/>
                  <a:pt x="603" y="361"/>
                </a:cubicBezTo>
                <a:cubicBezTo>
                  <a:pt x="602" y="362"/>
                  <a:pt x="600" y="364"/>
                  <a:pt x="599" y="366"/>
                </a:cubicBezTo>
                <a:cubicBezTo>
                  <a:pt x="598" y="366"/>
                  <a:pt x="598" y="366"/>
                  <a:pt x="597" y="366"/>
                </a:cubicBezTo>
                <a:cubicBezTo>
                  <a:pt x="596" y="367"/>
                  <a:pt x="595" y="368"/>
                  <a:pt x="594" y="370"/>
                </a:cubicBezTo>
                <a:cubicBezTo>
                  <a:pt x="594" y="370"/>
                  <a:pt x="593" y="370"/>
                  <a:pt x="592" y="370"/>
                </a:cubicBezTo>
                <a:cubicBezTo>
                  <a:pt x="592" y="371"/>
                  <a:pt x="591" y="372"/>
                  <a:pt x="590" y="373"/>
                </a:cubicBezTo>
                <a:cubicBezTo>
                  <a:pt x="590" y="373"/>
                  <a:pt x="589" y="373"/>
                  <a:pt x="588" y="373"/>
                </a:cubicBezTo>
                <a:cubicBezTo>
                  <a:pt x="588" y="373"/>
                  <a:pt x="588" y="374"/>
                  <a:pt x="587" y="375"/>
                </a:cubicBezTo>
                <a:cubicBezTo>
                  <a:pt x="586" y="375"/>
                  <a:pt x="585" y="375"/>
                  <a:pt x="584" y="376"/>
                </a:cubicBezTo>
                <a:cubicBezTo>
                  <a:pt x="584" y="376"/>
                  <a:pt x="584" y="376"/>
                  <a:pt x="584" y="377"/>
                </a:cubicBezTo>
                <a:cubicBezTo>
                  <a:pt x="583" y="377"/>
                  <a:pt x="582" y="377"/>
                  <a:pt x="580" y="378"/>
                </a:cubicBezTo>
                <a:cubicBezTo>
                  <a:pt x="580" y="378"/>
                  <a:pt x="580" y="379"/>
                  <a:pt x="579" y="380"/>
                </a:cubicBezTo>
                <a:cubicBezTo>
                  <a:pt x="578" y="380"/>
                  <a:pt x="577" y="380"/>
                  <a:pt x="576" y="380"/>
                </a:cubicBezTo>
                <a:cubicBezTo>
                  <a:pt x="576" y="380"/>
                  <a:pt x="576" y="380"/>
                  <a:pt x="576" y="381"/>
                </a:cubicBezTo>
                <a:cubicBezTo>
                  <a:pt x="576" y="381"/>
                  <a:pt x="575" y="381"/>
                  <a:pt x="574" y="381"/>
                </a:cubicBezTo>
                <a:cubicBezTo>
                  <a:pt x="574" y="381"/>
                  <a:pt x="574" y="381"/>
                  <a:pt x="574" y="382"/>
                </a:cubicBezTo>
                <a:cubicBezTo>
                  <a:pt x="573" y="382"/>
                  <a:pt x="571" y="382"/>
                  <a:pt x="569" y="382"/>
                </a:cubicBezTo>
                <a:cubicBezTo>
                  <a:pt x="569" y="382"/>
                  <a:pt x="569" y="382"/>
                  <a:pt x="569" y="383"/>
                </a:cubicBezTo>
                <a:cubicBezTo>
                  <a:pt x="567" y="386"/>
                  <a:pt x="570" y="394"/>
                  <a:pt x="568" y="398"/>
                </a:cubicBezTo>
                <a:cubicBezTo>
                  <a:pt x="568" y="398"/>
                  <a:pt x="568" y="398"/>
                  <a:pt x="567" y="398"/>
                </a:cubicBezTo>
                <a:cubicBezTo>
                  <a:pt x="567" y="401"/>
                  <a:pt x="567" y="403"/>
                  <a:pt x="567" y="405"/>
                </a:cubicBezTo>
                <a:cubicBezTo>
                  <a:pt x="566" y="409"/>
                  <a:pt x="565" y="410"/>
                  <a:pt x="562" y="412"/>
                </a:cubicBezTo>
                <a:cubicBezTo>
                  <a:pt x="562" y="413"/>
                  <a:pt x="562" y="414"/>
                  <a:pt x="561" y="414"/>
                </a:cubicBezTo>
                <a:cubicBezTo>
                  <a:pt x="557" y="415"/>
                  <a:pt x="553" y="415"/>
                  <a:pt x="549" y="415"/>
                </a:cubicBezTo>
                <a:cubicBezTo>
                  <a:pt x="549" y="415"/>
                  <a:pt x="549" y="415"/>
                  <a:pt x="549" y="414"/>
                </a:cubicBezTo>
                <a:cubicBezTo>
                  <a:pt x="546" y="414"/>
                  <a:pt x="542" y="414"/>
                  <a:pt x="538" y="413"/>
                </a:cubicBezTo>
                <a:cubicBezTo>
                  <a:pt x="534" y="412"/>
                  <a:pt x="518" y="407"/>
                  <a:pt x="511" y="409"/>
                </a:cubicBezTo>
                <a:cubicBezTo>
                  <a:pt x="511" y="410"/>
                  <a:pt x="511" y="410"/>
                  <a:pt x="511" y="410"/>
                </a:cubicBezTo>
                <a:cubicBezTo>
                  <a:pt x="509" y="410"/>
                  <a:pt x="508" y="410"/>
                  <a:pt x="507" y="410"/>
                </a:cubicBezTo>
                <a:cubicBezTo>
                  <a:pt x="507" y="411"/>
                  <a:pt x="507" y="411"/>
                  <a:pt x="507" y="411"/>
                </a:cubicBezTo>
                <a:cubicBezTo>
                  <a:pt x="506" y="411"/>
                  <a:pt x="505" y="411"/>
                  <a:pt x="505" y="411"/>
                </a:cubicBezTo>
                <a:cubicBezTo>
                  <a:pt x="504" y="412"/>
                  <a:pt x="504" y="413"/>
                  <a:pt x="504" y="413"/>
                </a:cubicBezTo>
                <a:cubicBezTo>
                  <a:pt x="503" y="413"/>
                  <a:pt x="502" y="413"/>
                  <a:pt x="502" y="413"/>
                </a:cubicBezTo>
                <a:cubicBezTo>
                  <a:pt x="501" y="415"/>
                  <a:pt x="500" y="416"/>
                  <a:pt x="499" y="417"/>
                </a:cubicBezTo>
                <a:cubicBezTo>
                  <a:pt x="498" y="418"/>
                  <a:pt x="497" y="418"/>
                  <a:pt x="497" y="418"/>
                </a:cubicBezTo>
                <a:cubicBezTo>
                  <a:pt x="497" y="419"/>
                  <a:pt x="497" y="420"/>
                  <a:pt x="497" y="420"/>
                </a:cubicBezTo>
                <a:cubicBezTo>
                  <a:pt x="495" y="421"/>
                  <a:pt x="494" y="422"/>
                  <a:pt x="493" y="423"/>
                </a:cubicBezTo>
                <a:cubicBezTo>
                  <a:pt x="491" y="425"/>
                  <a:pt x="489" y="427"/>
                  <a:pt x="488" y="429"/>
                </a:cubicBezTo>
                <a:cubicBezTo>
                  <a:pt x="487" y="429"/>
                  <a:pt x="486" y="429"/>
                  <a:pt x="486" y="429"/>
                </a:cubicBezTo>
                <a:cubicBezTo>
                  <a:pt x="485" y="430"/>
                  <a:pt x="484" y="431"/>
                  <a:pt x="484" y="432"/>
                </a:cubicBezTo>
                <a:cubicBezTo>
                  <a:pt x="483" y="432"/>
                  <a:pt x="482" y="432"/>
                  <a:pt x="482" y="432"/>
                </a:cubicBezTo>
                <a:cubicBezTo>
                  <a:pt x="481" y="433"/>
                  <a:pt x="481" y="434"/>
                  <a:pt x="481" y="434"/>
                </a:cubicBezTo>
                <a:cubicBezTo>
                  <a:pt x="479" y="435"/>
                  <a:pt x="478" y="435"/>
                  <a:pt x="477" y="435"/>
                </a:cubicBezTo>
                <a:cubicBezTo>
                  <a:pt x="476" y="436"/>
                  <a:pt x="476" y="437"/>
                  <a:pt x="476" y="437"/>
                </a:cubicBezTo>
                <a:cubicBezTo>
                  <a:pt x="475" y="437"/>
                  <a:pt x="474" y="437"/>
                  <a:pt x="474" y="437"/>
                </a:cubicBezTo>
                <a:cubicBezTo>
                  <a:pt x="469" y="440"/>
                  <a:pt x="469" y="440"/>
                  <a:pt x="462" y="440"/>
                </a:cubicBezTo>
                <a:cubicBezTo>
                  <a:pt x="462" y="439"/>
                  <a:pt x="462" y="437"/>
                  <a:pt x="463" y="435"/>
                </a:cubicBezTo>
                <a:cubicBezTo>
                  <a:pt x="463" y="435"/>
                  <a:pt x="463" y="435"/>
                  <a:pt x="464" y="435"/>
                </a:cubicBezTo>
                <a:cubicBezTo>
                  <a:pt x="464" y="435"/>
                  <a:pt x="464" y="434"/>
                  <a:pt x="464" y="433"/>
                </a:cubicBezTo>
                <a:cubicBezTo>
                  <a:pt x="465" y="433"/>
                  <a:pt x="466" y="432"/>
                  <a:pt x="467" y="431"/>
                </a:cubicBezTo>
                <a:cubicBezTo>
                  <a:pt x="467" y="431"/>
                  <a:pt x="467" y="430"/>
                  <a:pt x="467" y="429"/>
                </a:cubicBezTo>
                <a:cubicBezTo>
                  <a:pt x="467" y="429"/>
                  <a:pt x="468" y="429"/>
                  <a:pt x="469" y="428"/>
                </a:cubicBezTo>
                <a:cubicBezTo>
                  <a:pt x="472" y="420"/>
                  <a:pt x="476" y="412"/>
                  <a:pt x="480" y="403"/>
                </a:cubicBezTo>
                <a:cubicBezTo>
                  <a:pt x="480" y="399"/>
                  <a:pt x="481" y="395"/>
                  <a:pt x="482" y="391"/>
                </a:cubicBezTo>
                <a:cubicBezTo>
                  <a:pt x="482" y="391"/>
                  <a:pt x="482" y="391"/>
                  <a:pt x="483" y="391"/>
                </a:cubicBezTo>
                <a:cubicBezTo>
                  <a:pt x="483" y="385"/>
                  <a:pt x="483" y="379"/>
                  <a:pt x="484" y="373"/>
                </a:cubicBezTo>
                <a:cubicBezTo>
                  <a:pt x="483" y="373"/>
                  <a:pt x="483" y="373"/>
                  <a:pt x="483" y="373"/>
                </a:cubicBezTo>
                <a:cubicBezTo>
                  <a:pt x="483" y="370"/>
                  <a:pt x="483" y="367"/>
                  <a:pt x="483" y="365"/>
                </a:cubicBezTo>
                <a:cubicBezTo>
                  <a:pt x="482" y="365"/>
                  <a:pt x="482" y="365"/>
                  <a:pt x="482" y="365"/>
                </a:cubicBezTo>
                <a:cubicBezTo>
                  <a:pt x="482" y="363"/>
                  <a:pt x="482" y="362"/>
                  <a:pt x="482" y="361"/>
                </a:cubicBezTo>
                <a:cubicBezTo>
                  <a:pt x="481" y="361"/>
                  <a:pt x="481" y="361"/>
                  <a:pt x="481" y="361"/>
                </a:cubicBezTo>
                <a:cubicBezTo>
                  <a:pt x="481" y="359"/>
                  <a:pt x="481" y="358"/>
                  <a:pt x="481" y="357"/>
                </a:cubicBezTo>
                <a:cubicBezTo>
                  <a:pt x="480" y="357"/>
                  <a:pt x="480" y="357"/>
                  <a:pt x="480" y="357"/>
                </a:cubicBezTo>
                <a:cubicBezTo>
                  <a:pt x="480" y="356"/>
                  <a:pt x="480" y="355"/>
                  <a:pt x="480" y="355"/>
                </a:cubicBezTo>
                <a:cubicBezTo>
                  <a:pt x="479" y="355"/>
                  <a:pt x="479" y="355"/>
                  <a:pt x="479" y="355"/>
                </a:cubicBezTo>
                <a:cubicBezTo>
                  <a:pt x="479" y="354"/>
                  <a:pt x="479" y="353"/>
                  <a:pt x="479" y="352"/>
                </a:cubicBezTo>
                <a:cubicBezTo>
                  <a:pt x="478" y="352"/>
                  <a:pt x="478" y="352"/>
                  <a:pt x="478" y="352"/>
                </a:cubicBezTo>
                <a:cubicBezTo>
                  <a:pt x="478" y="351"/>
                  <a:pt x="478" y="350"/>
                  <a:pt x="478" y="350"/>
                </a:cubicBezTo>
                <a:cubicBezTo>
                  <a:pt x="477" y="350"/>
                  <a:pt x="477" y="350"/>
                  <a:pt x="477" y="350"/>
                </a:cubicBezTo>
                <a:cubicBezTo>
                  <a:pt x="477" y="349"/>
                  <a:pt x="477" y="348"/>
                  <a:pt x="477" y="348"/>
                </a:cubicBezTo>
                <a:cubicBezTo>
                  <a:pt x="476" y="347"/>
                  <a:pt x="475" y="347"/>
                  <a:pt x="475" y="347"/>
                </a:cubicBezTo>
                <a:cubicBezTo>
                  <a:pt x="474" y="345"/>
                  <a:pt x="473" y="343"/>
                  <a:pt x="473" y="341"/>
                </a:cubicBezTo>
                <a:cubicBezTo>
                  <a:pt x="472" y="340"/>
                  <a:pt x="471" y="340"/>
                  <a:pt x="471" y="340"/>
                </a:cubicBezTo>
                <a:cubicBezTo>
                  <a:pt x="470" y="338"/>
                  <a:pt x="470" y="337"/>
                  <a:pt x="470" y="336"/>
                </a:cubicBezTo>
                <a:cubicBezTo>
                  <a:pt x="469" y="336"/>
                  <a:pt x="469" y="336"/>
                  <a:pt x="469" y="336"/>
                </a:cubicBezTo>
                <a:cubicBezTo>
                  <a:pt x="468" y="334"/>
                  <a:pt x="467" y="332"/>
                  <a:pt x="467" y="330"/>
                </a:cubicBezTo>
                <a:cubicBezTo>
                  <a:pt x="466" y="330"/>
                  <a:pt x="466" y="330"/>
                  <a:pt x="466" y="330"/>
                </a:cubicBezTo>
                <a:cubicBezTo>
                  <a:pt x="466" y="329"/>
                  <a:pt x="466" y="328"/>
                  <a:pt x="466" y="327"/>
                </a:cubicBezTo>
                <a:cubicBezTo>
                  <a:pt x="465" y="327"/>
                  <a:pt x="465" y="327"/>
                  <a:pt x="465" y="327"/>
                </a:cubicBezTo>
                <a:cubicBezTo>
                  <a:pt x="465" y="326"/>
                  <a:pt x="465" y="325"/>
                  <a:pt x="465" y="325"/>
                </a:cubicBezTo>
                <a:cubicBezTo>
                  <a:pt x="464" y="325"/>
                  <a:pt x="464" y="325"/>
                  <a:pt x="464" y="325"/>
                </a:cubicBezTo>
                <a:cubicBezTo>
                  <a:pt x="463" y="323"/>
                  <a:pt x="463" y="321"/>
                  <a:pt x="463" y="319"/>
                </a:cubicBezTo>
                <a:cubicBezTo>
                  <a:pt x="462" y="319"/>
                  <a:pt x="462" y="319"/>
                  <a:pt x="462" y="319"/>
                </a:cubicBezTo>
                <a:cubicBezTo>
                  <a:pt x="462" y="318"/>
                  <a:pt x="462" y="317"/>
                  <a:pt x="462" y="316"/>
                </a:cubicBezTo>
                <a:cubicBezTo>
                  <a:pt x="461" y="316"/>
                  <a:pt x="461" y="316"/>
                  <a:pt x="461" y="316"/>
                </a:cubicBezTo>
                <a:cubicBezTo>
                  <a:pt x="458" y="309"/>
                  <a:pt x="458" y="294"/>
                  <a:pt x="461" y="288"/>
                </a:cubicBezTo>
                <a:cubicBezTo>
                  <a:pt x="461" y="288"/>
                  <a:pt x="461" y="288"/>
                  <a:pt x="462" y="288"/>
                </a:cubicBezTo>
                <a:cubicBezTo>
                  <a:pt x="462" y="287"/>
                  <a:pt x="462" y="286"/>
                  <a:pt x="462" y="285"/>
                </a:cubicBezTo>
                <a:cubicBezTo>
                  <a:pt x="462" y="285"/>
                  <a:pt x="462" y="285"/>
                  <a:pt x="463" y="285"/>
                </a:cubicBezTo>
                <a:cubicBezTo>
                  <a:pt x="463" y="284"/>
                  <a:pt x="463" y="284"/>
                  <a:pt x="463" y="283"/>
                </a:cubicBezTo>
                <a:cubicBezTo>
                  <a:pt x="463" y="283"/>
                  <a:pt x="463" y="283"/>
                  <a:pt x="464" y="283"/>
                </a:cubicBezTo>
                <a:cubicBezTo>
                  <a:pt x="464" y="282"/>
                  <a:pt x="464" y="280"/>
                  <a:pt x="465" y="279"/>
                </a:cubicBezTo>
                <a:cubicBezTo>
                  <a:pt x="465" y="279"/>
                  <a:pt x="465" y="279"/>
                  <a:pt x="466" y="279"/>
                </a:cubicBezTo>
                <a:cubicBezTo>
                  <a:pt x="466" y="278"/>
                  <a:pt x="466" y="277"/>
                  <a:pt x="467" y="276"/>
                </a:cubicBezTo>
                <a:cubicBezTo>
                  <a:pt x="467" y="276"/>
                  <a:pt x="468" y="275"/>
                  <a:pt x="469" y="275"/>
                </a:cubicBezTo>
                <a:cubicBezTo>
                  <a:pt x="469" y="274"/>
                  <a:pt x="469" y="274"/>
                  <a:pt x="469" y="273"/>
                </a:cubicBezTo>
                <a:cubicBezTo>
                  <a:pt x="472" y="270"/>
                  <a:pt x="476" y="266"/>
                  <a:pt x="480" y="263"/>
                </a:cubicBezTo>
                <a:cubicBezTo>
                  <a:pt x="482" y="260"/>
                  <a:pt x="485" y="257"/>
                  <a:pt x="488" y="254"/>
                </a:cubicBezTo>
                <a:cubicBezTo>
                  <a:pt x="488" y="254"/>
                  <a:pt x="489" y="254"/>
                  <a:pt x="490" y="254"/>
                </a:cubicBezTo>
                <a:cubicBezTo>
                  <a:pt x="491" y="252"/>
                  <a:pt x="493" y="250"/>
                  <a:pt x="495" y="248"/>
                </a:cubicBezTo>
                <a:cubicBezTo>
                  <a:pt x="495" y="248"/>
                  <a:pt x="496" y="248"/>
                  <a:pt x="497" y="248"/>
                </a:cubicBezTo>
                <a:cubicBezTo>
                  <a:pt x="498" y="246"/>
                  <a:pt x="499" y="245"/>
                  <a:pt x="501" y="243"/>
                </a:cubicBezTo>
                <a:cubicBezTo>
                  <a:pt x="501" y="243"/>
                  <a:pt x="502" y="243"/>
                  <a:pt x="503" y="243"/>
                </a:cubicBezTo>
                <a:cubicBezTo>
                  <a:pt x="504" y="241"/>
                  <a:pt x="505" y="240"/>
                  <a:pt x="507" y="238"/>
                </a:cubicBezTo>
                <a:cubicBezTo>
                  <a:pt x="507" y="238"/>
                  <a:pt x="508" y="238"/>
                  <a:pt x="509" y="238"/>
                </a:cubicBezTo>
                <a:cubicBezTo>
                  <a:pt x="510" y="237"/>
                  <a:pt x="511" y="235"/>
                  <a:pt x="513" y="233"/>
                </a:cubicBezTo>
                <a:cubicBezTo>
                  <a:pt x="513" y="233"/>
                  <a:pt x="514" y="233"/>
                  <a:pt x="515" y="233"/>
                </a:cubicBezTo>
                <a:cubicBezTo>
                  <a:pt x="516" y="231"/>
                  <a:pt x="518" y="229"/>
                  <a:pt x="519" y="227"/>
                </a:cubicBezTo>
                <a:cubicBezTo>
                  <a:pt x="520" y="227"/>
                  <a:pt x="521" y="227"/>
                  <a:pt x="521" y="227"/>
                </a:cubicBezTo>
                <a:cubicBezTo>
                  <a:pt x="524" y="225"/>
                  <a:pt x="526" y="222"/>
                  <a:pt x="528" y="219"/>
                </a:cubicBezTo>
                <a:cubicBezTo>
                  <a:pt x="529" y="219"/>
                  <a:pt x="530" y="219"/>
                  <a:pt x="530" y="219"/>
                </a:cubicBezTo>
                <a:cubicBezTo>
                  <a:pt x="533" y="216"/>
                  <a:pt x="536" y="213"/>
                  <a:pt x="538" y="210"/>
                </a:cubicBezTo>
                <a:cubicBezTo>
                  <a:pt x="540" y="209"/>
                  <a:pt x="541" y="208"/>
                  <a:pt x="542" y="207"/>
                </a:cubicBezTo>
                <a:cubicBezTo>
                  <a:pt x="542" y="207"/>
                  <a:pt x="542" y="206"/>
                  <a:pt x="542" y="205"/>
                </a:cubicBezTo>
                <a:cubicBezTo>
                  <a:pt x="544" y="204"/>
                  <a:pt x="546" y="203"/>
                  <a:pt x="547" y="201"/>
                </a:cubicBezTo>
                <a:cubicBezTo>
                  <a:pt x="547" y="201"/>
                  <a:pt x="547" y="200"/>
                  <a:pt x="547" y="199"/>
                </a:cubicBezTo>
                <a:cubicBezTo>
                  <a:pt x="548" y="199"/>
                  <a:pt x="549" y="199"/>
                  <a:pt x="549" y="198"/>
                </a:cubicBezTo>
                <a:cubicBezTo>
                  <a:pt x="549" y="198"/>
                  <a:pt x="549" y="197"/>
                  <a:pt x="549" y="196"/>
                </a:cubicBezTo>
                <a:cubicBezTo>
                  <a:pt x="550" y="196"/>
                  <a:pt x="551" y="196"/>
                  <a:pt x="551" y="195"/>
                </a:cubicBezTo>
                <a:cubicBezTo>
                  <a:pt x="551" y="195"/>
                  <a:pt x="551" y="194"/>
                  <a:pt x="551" y="193"/>
                </a:cubicBezTo>
                <a:cubicBezTo>
                  <a:pt x="552" y="193"/>
                  <a:pt x="552" y="193"/>
                  <a:pt x="552" y="193"/>
                </a:cubicBezTo>
                <a:cubicBezTo>
                  <a:pt x="552" y="193"/>
                  <a:pt x="552" y="192"/>
                  <a:pt x="552" y="191"/>
                </a:cubicBezTo>
                <a:cubicBezTo>
                  <a:pt x="553" y="191"/>
                  <a:pt x="553" y="191"/>
                  <a:pt x="553" y="191"/>
                </a:cubicBezTo>
                <a:cubicBezTo>
                  <a:pt x="553" y="190"/>
                  <a:pt x="553" y="189"/>
                  <a:pt x="553" y="188"/>
                </a:cubicBezTo>
                <a:cubicBezTo>
                  <a:pt x="554" y="188"/>
                  <a:pt x="554" y="188"/>
                  <a:pt x="554" y="188"/>
                </a:cubicBezTo>
                <a:cubicBezTo>
                  <a:pt x="555" y="184"/>
                  <a:pt x="555" y="180"/>
                  <a:pt x="555" y="175"/>
                </a:cubicBezTo>
                <a:cubicBezTo>
                  <a:pt x="556" y="175"/>
                  <a:pt x="556" y="175"/>
                  <a:pt x="556" y="175"/>
                </a:cubicBezTo>
                <a:cubicBezTo>
                  <a:pt x="556" y="174"/>
                  <a:pt x="556" y="172"/>
                  <a:pt x="556" y="170"/>
                </a:cubicBezTo>
                <a:cubicBezTo>
                  <a:pt x="557" y="170"/>
                  <a:pt x="557" y="170"/>
                  <a:pt x="557" y="170"/>
                </a:cubicBezTo>
                <a:cubicBezTo>
                  <a:pt x="558" y="168"/>
                  <a:pt x="558" y="166"/>
                  <a:pt x="558" y="164"/>
                </a:cubicBezTo>
                <a:cubicBezTo>
                  <a:pt x="559" y="164"/>
                  <a:pt x="559" y="164"/>
                  <a:pt x="559" y="164"/>
                </a:cubicBezTo>
                <a:cubicBezTo>
                  <a:pt x="559" y="164"/>
                  <a:pt x="559" y="163"/>
                  <a:pt x="559" y="162"/>
                </a:cubicBezTo>
                <a:cubicBezTo>
                  <a:pt x="560" y="162"/>
                  <a:pt x="560" y="162"/>
                  <a:pt x="560" y="162"/>
                </a:cubicBezTo>
                <a:cubicBezTo>
                  <a:pt x="561" y="161"/>
                  <a:pt x="561" y="160"/>
                  <a:pt x="561" y="159"/>
                </a:cubicBezTo>
                <a:cubicBezTo>
                  <a:pt x="562" y="158"/>
                  <a:pt x="563" y="158"/>
                  <a:pt x="563" y="158"/>
                </a:cubicBezTo>
                <a:cubicBezTo>
                  <a:pt x="563" y="157"/>
                  <a:pt x="563" y="156"/>
                  <a:pt x="563" y="155"/>
                </a:cubicBezTo>
                <a:cubicBezTo>
                  <a:pt x="565" y="155"/>
                  <a:pt x="566" y="154"/>
                  <a:pt x="567" y="153"/>
                </a:cubicBezTo>
                <a:cubicBezTo>
                  <a:pt x="568" y="152"/>
                  <a:pt x="568" y="151"/>
                  <a:pt x="568" y="151"/>
                </a:cubicBezTo>
                <a:cubicBezTo>
                  <a:pt x="569" y="151"/>
                  <a:pt x="570" y="151"/>
                  <a:pt x="570" y="151"/>
                </a:cubicBezTo>
                <a:cubicBezTo>
                  <a:pt x="571" y="150"/>
                  <a:pt x="571" y="149"/>
                  <a:pt x="571" y="149"/>
                </a:cubicBezTo>
                <a:cubicBezTo>
                  <a:pt x="572" y="149"/>
                  <a:pt x="573" y="149"/>
                  <a:pt x="573" y="149"/>
                </a:cubicBezTo>
                <a:cubicBezTo>
                  <a:pt x="574" y="148"/>
                  <a:pt x="574" y="147"/>
                  <a:pt x="574" y="147"/>
                </a:cubicBezTo>
                <a:cubicBezTo>
                  <a:pt x="576" y="146"/>
                  <a:pt x="578" y="145"/>
                  <a:pt x="580" y="145"/>
                </a:cubicBezTo>
                <a:cubicBezTo>
                  <a:pt x="580" y="144"/>
                  <a:pt x="580" y="144"/>
                  <a:pt x="580" y="144"/>
                </a:cubicBezTo>
                <a:cubicBezTo>
                  <a:pt x="581" y="144"/>
                  <a:pt x="582" y="144"/>
                  <a:pt x="582" y="144"/>
                </a:cubicBezTo>
                <a:cubicBezTo>
                  <a:pt x="582" y="143"/>
                  <a:pt x="582" y="143"/>
                  <a:pt x="582" y="143"/>
                </a:cubicBezTo>
                <a:cubicBezTo>
                  <a:pt x="583" y="143"/>
                  <a:pt x="584" y="143"/>
                  <a:pt x="584" y="143"/>
                </a:cubicBezTo>
                <a:cubicBezTo>
                  <a:pt x="584" y="142"/>
                  <a:pt x="584" y="142"/>
                  <a:pt x="584" y="142"/>
                </a:cubicBezTo>
                <a:cubicBezTo>
                  <a:pt x="586" y="141"/>
                  <a:pt x="588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91" y="139"/>
                  <a:pt x="592" y="139"/>
                  <a:pt x="593" y="139"/>
                </a:cubicBezTo>
                <a:cubicBezTo>
                  <a:pt x="593" y="138"/>
                  <a:pt x="593" y="138"/>
                  <a:pt x="593" y="138"/>
                </a:cubicBezTo>
                <a:cubicBezTo>
                  <a:pt x="594" y="138"/>
                  <a:pt x="595" y="138"/>
                  <a:pt x="595" y="138"/>
                </a:cubicBezTo>
                <a:cubicBezTo>
                  <a:pt x="595" y="137"/>
                  <a:pt x="595" y="137"/>
                  <a:pt x="595" y="137"/>
                </a:cubicBezTo>
                <a:cubicBezTo>
                  <a:pt x="597" y="136"/>
                  <a:pt x="599" y="135"/>
                  <a:pt x="601" y="135"/>
                </a:cubicBezTo>
                <a:cubicBezTo>
                  <a:pt x="601" y="134"/>
                  <a:pt x="601" y="134"/>
                  <a:pt x="601" y="134"/>
                </a:cubicBezTo>
                <a:cubicBezTo>
                  <a:pt x="602" y="134"/>
                  <a:pt x="603" y="134"/>
                  <a:pt x="604" y="134"/>
                </a:cubicBezTo>
                <a:cubicBezTo>
                  <a:pt x="604" y="133"/>
                  <a:pt x="604" y="133"/>
                  <a:pt x="604" y="133"/>
                </a:cubicBezTo>
                <a:cubicBezTo>
                  <a:pt x="606" y="132"/>
                  <a:pt x="608" y="131"/>
                  <a:pt x="610" y="131"/>
                </a:cubicBezTo>
                <a:cubicBezTo>
                  <a:pt x="610" y="130"/>
                  <a:pt x="610" y="130"/>
                  <a:pt x="610" y="130"/>
                </a:cubicBezTo>
                <a:cubicBezTo>
                  <a:pt x="611" y="130"/>
                  <a:pt x="611" y="130"/>
                  <a:pt x="612" y="130"/>
                </a:cubicBezTo>
                <a:cubicBezTo>
                  <a:pt x="612" y="129"/>
                  <a:pt x="612" y="129"/>
                  <a:pt x="612" y="129"/>
                </a:cubicBezTo>
                <a:cubicBezTo>
                  <a:pt x="614" y="128"/>
                  <a:pt x="616" y="127"/>
                  <a:pt x="618" y="127"/>
                </a:cubicBezTo>
                <a:cubicBezTo>
                  <a:pt x="618" y="126"/>
                  <a:pt x="619" y="125"/>
                  <a:pt x="619" y="125"/>
                </a:cubicBezTo>
                <a:cubicBezTo>
                  <a:pt x="621" y="124"/>
                  <a:pt x="623" y="123"/>
                  <a:pt x="625" y="123"/>
                </a:cubicBezTo>
                <a:cubicBezTo>
                  <a:pt x="625" y="122"/>
                  <a:pt x="626" y="121"/>
                  <a:pt x="626" y="121"/>
                </a:cubicBezTo>
                <a:cubicBezTo>
                  <a:pt x="627" y="121"/>
                  <a:pt x="627" y="121"/>
                  <a:pt x="628" y="121"/>
                </a:cubicBezTo>
                <a:cubicBezTo>
                  <a:pt x="628" y="120"/>
                  <a:pt x="628" y="120"/>
                  <a:pt x="628" y="120"/>
                </a:cubicBezTo>
                <a:cubicBezTo>
                  <a:pt x="629" y="119"/>
                  <a:pt x="630" y="119"/>
                  <a:pt x="631" y="119"/>
                </a:cubicBezTo>
                <a:cubicBezTo>
                  <a:pt x="631" y="118"/>
                  <a:pt x="632" y="117"/>
                  <a:pt x="632" y="117"/>
                </a:cubicBezTo>
                <a:cubicBezTo>
                  <a:pt x="633" y="117"/>
                  <a:pt x="633" y="117"/>
                  <a:pt x="634" y="117"/>
                </a:cubicBezTo>
                <a:cubicBezTo>
                  <a:pt x="635" y="115"/>
                  <a:pt x="636" y="114"/>
                  <a:pt x="637" y="113"/>
                </a:cubicBezTo>
                <a:cubicBezTo>
                  <a:pt x="638" y="113"/>
                  <a:pt x="638" y="113"/>
                  <a:pt x="639" y="113"/>
                </a:cubicBezTo>
                <a:cubicBezTo>
                  <a:pt x="641" y="110"/>
                  <a:pt x="643" y="108"/>
                  <a:pt x="645" y="106"/>
                </a:cubicBezTo>
                <a:cubicBezTo>
                  <a:pt x="646" y="105"/>
                  <a:pt x="647" y="104"/>
                  <a:pt x="648" y="104"/>
                </a:cubicBezTo>
                <a:cubicBezTo>
                  <a:pt x="648" y="103"/>
                  <a:pt x="648" y="102"/>
                  <a:pt x="648" y="102"/>
                </a:cubicBezTo>
                <a:cubicBezTo>
                  <a:pt x="649" y="101"/>
                  <a:pt x="650" y="100"/>
                  <a:pt x="651" y="100"/>
                </a:cubicBezTo>
                <a:cubicBezTo>
                  <a:pt x="651" y="99"/>
                  <a:pt x="651" y="98"/>
                  <a:pt x="651" y="98"/>
                </a:cubicBezTo>
                <a:cubicBezTo>
                  <a:pt x="651" y="98"/>
                  <a:pt x="652" y="98"/>
                  <a:pt x="652" y="98"/>
                </a:cubicBezTo>
                <a:cubicBezTo>
                  <a:pt x="653" y="96"/>
                  <a:pt x="653" y="94"/>
                  <a:pt x="654" y="92"/>
                </a:cubicBezTo>
                <a:cubicBezTo>
                  <a:pt x="654" y="92"/>
                  <a:pt x="655" y="92"/>
                  <a:pt x="655" y="92"/>
                </a:cubicBezTo>
                <a:cubicBezTo>
                  <a:pt x="655" y="91"/>
                  <a:pt x="655" y="90"/>
                  <a:pt x="655" y="89"/>
                </a:cubicBezTo>
                <a:cubicBezTo>
                  <a:pt x="655" y="89"/>
                  <a:pt x="656" y="89"/>
                  <a:pt x="656" y="89"/>
                </a:cubicBezTo>
                <a:cubicBezTo>
                  <a:pt x="656" y="87"/>
                  <a:pt x="656" y="86"/>
                  <a:pt x="656" y="85"/>
                </a:cubicBezTo>
                <a:cubicBezTo>
                  <a:pt x="656" y="85"/>
                  <a:pt x="657" y="85"/>
                  <a:pt x="657" y="85"/>
                </a:cubicBezTo>
                <a:cubicBezTo>
                  <a:pt x="657" y="83"/>
                  <a:pt x="657" y="81"/>
                  <a:pt x="657" y="79"/>
                </a:cubicBezTo>
                <a:cubicBezTo>
                  <a:pt x="657" y="79"/>
                  <a:pt x="658" y="79"/>
                  <a:pt x="658" y="79"/>
                </a:cubicBezTo>
                <a:cubicBezTo>
                  <a:pt x="658" y="74"/>
                  <a:pt x="658" y="70"/>
                  <a:pt x="658" y="65"/>
                </a:cubicBezTo>
                <a:cubicBezTo>
                  <a:pt x="658" y="55"/>
                  <a:pt x="658" y="48"/>
                  <a:pt x="661" y="41"/>
                </a:cubicBezTo>
                <a:cubicBezTo>
                  <a:pt x="662" y="40"/>
                  <a:pt x="664" y="39"/>
                  <a:pt x="665" y="38"/>
                </a:cubicBezTo>
                <a:cubicBezTo>
                  <a:pt x="672" y="38"/>
                  <a:pt x="679" y="39"/>
                  <a:pt x="687" y="39"/>
                </a:cubicBezTo>
                <a:cubicBezTo>
                  <a:pt x="690" y="40"/>
                  <a:pt x="702" y="41"/>
                  <a:pt x="707" y="40"/>
                </a:cubicBezTo>
                <a:cubicBezTo>
                  <a:pt x="709" y="39"/>
                  <a:pt x="711" y="38"/>
                  <a:pt x="714" y="37"/>
                </a:cubicBezTo>
                <a:cubicBezTo>
                  <a:pt x="715" y="36"/>
                  <a:pt x="716" y="34"/>
                  <a:pt x="717" y="33"/>
                </a:cubicBezTo>
                <a:cubicBezTo>
                  <a:pt x="717" y="33"/>
                  <a:pt x="717" y="33"/>
                  <a:pt x="718" y="33"/>
                </a:cubicBezTo>
                <a:cubicBezTo>
                  <a:pt x="718" y="32"/>
                  <a:pt x="718" y="32"/>
                  <a:pt x="718" y="31"/>
                </a:cubicBezTo>
                <a:cubicBezTo>
                  <a:pt x="718" y="31"/>
                  <a:pt x="718" y="31"/>
                  <a:pt x="719" y="31"/>
                </a:cubicBezTo>
                <a:cubicBezTo>
                  <a:pt x="719" y="29"/>
                  <a:pt x="720" y="27"/>
                  <a:pt x="721" y="25"/>
                </a:cubicBezTo>
                <a:cubicBezTo>
                  <a:pt x="721" y="25"/>
                  <a:pt x="721" y="25"/>
                  <a:pt x="722" y="25"/>
                </a:cubicBezTo>
                <a:cubicBezTo>
                  <a:pt x="722" y="22"/>
                  <a:pt x="722" y="20"/>
                  <a:pt x="723" y="17"/>
                </a:cubicBezTo>
                <a:cubicBezTo>
                  <a:pt x="723" y="17"/>
                  <a:pt x="723" y="17"/>
                  <a:pt x="724" y="17"/>
                </a:cubicBezTo>
                <a:cubicBezTo>
                  <a:pt x="724" y="16"/>
                  <a:pt x="724" y="16"/>
                  <a:pt x="724" y="15"/>
                </a:cubicBezTo>
                <a:cubicBezTo>
                  <a:pt x="724" y="15"/>
                  <a:pt x="724" y="15"/>
                  <a:pt x="725" y="15"/>
                </a:cubicBezTo>
                <a:cubicBezTo>
                  <a:pt x="725" y="14"/>
                  <a:pt x="725" y="13"/>
                  <a:pt x="725" y="12"/>
                </a:cubicBezTo>
                <a:cubicBezTo>
                  <a:pt x="725" y="12"/>
                  <a:pt x="725" y="12"/>
                  <a:pt x="726" y="12"/>
                </a:cubicBezTo>
                <a:cubicBezTo>
                  <a:pt x="728" y="8"/>
                  <a:pt x="729" y="4"/>
                  <a:pt x="734" y="3"/>
                </a:cubicBezTo>
                <a:cubicBezTo>
                  <a:pt x="736" y="1"/>
                  <a:pt x="738" y="2"/>
                  <a:pt x="743" y="1"/>
                </a:cubicBezTo>
                <a:cubicBezTo>
                  <a:pt x="743" y="1"/>
                  <a:pt x="743" y="0"/>
                  <a:pt x="743" y="0"/>
                </a:cubicBezTo>
                <a:cubicBezTo>
                  <a:pt x="744" y="0"/>
                  <a:pt x="744" y="1"/>
                  <a:pt x="745" y="1"/>
                </a:cubicBezTo>
                <a:cubicBezTo>
                  <a:pt x="748" y="1"/>
                  <a:pt x="751" y="1"/>
                  <a:pt x="755" y="1"/>
                </a:cubicBezTo>
                <a:cubicBezTo>
                  <a:pt x="755" y="1"/>
                  <a:pt x="755" y="2"/>
                  <a:pt x="755" y="2"/>
                </a:cubicBezTo>
                <a:cubicBezTo>
                  <a:pt x="757" y="2"/>
                  <a:pt x="758" y="2"/>
                  <a:pt x="760" y="2"/>
                </a:cubicBezTo>
                <a:cubicBezTo>
                  <a:pt x="760" y="2"/>
                  <a:pt x="760" y="3"/>
                  <a:pt x="760" y="3"/>
                </a:cubicBezTo>
                <a:cubicBezTo>
                  <a:pt x="763" y="3"/>
                  <a:pt x="766" y="3"/>
                  <a:pt x="769" y="3"/>
                </a:cubicBezTo>
                <a:cubicBezTo>
                  <a:pt x="769" y="3"/>
                  <a:pt x="769" y="4"/>
                  <a:pt x="769" y="4"/>
                </a:cubicBezTo>
                <a:cubicBezTo>
                  <a:pt x="772" y="4"/>
                  <a:pt x="775" y="4"/>
                  <a:pt x="777" y="4"/>
                </a:cubicBezTo>
                <a:cubicBezTo>
                  <a:pt x="777" y="4"/>
                  <a:pt x="777" y="5"/>
                  <a:pt x="777" y="5"/>
                </a:cubicBezTo>
                <a:cubicBezTo>
                  <a:pt x="778" y="5"/>
                  <a:pt x="779" y="6"/>
                  <a:pt x="780" y="6"/>
                </a:cubicBezTo>
                <a:cubicBezTo>
                  <a:pt x="781" y="14"/>
                  <a:pt x="781" y="25"/>
                  <a:pt x="781" y="34"/>
                </a:cubicBezTo>
                <a:cubicBezTo>
                  <a:pt x="781" y="38"/>
                  <a:pt x="781" y="43"/>
                  <a:pt x="781" y="47"/>
                </a:cubicBezTo>
                <a:cubicBezTo>
                  <a:pt x="782" y="47"/>
                  <a:pt x="782" y="47"/>
                  <a:pt x="782" y="47"/>
                </a:cubicBezTo>
                <a:cubicBezTo>
                  <a:pt x="782" y="50"/>
                  <a:pt x="782" y="53"/>
                  <a:pt x="782" y="56"/>
                </a:cubicBezTo>
                <a:cubicBezTo>
                  <a:pt x="783" y="58"/>
                  <a:pt x="785" y="61"/>
                  <a:pt x="785" y="64"/>
                </a:cubicBezTo>
                <a:cubicBezTo>
                  <a:pt x="788" y="66"/>
                  <a:pt x="790" y="67"/>
                  <a:pt x="792" y="69"/>
                </a:cubicBezTo>
                <a:cubicBezTo>
                  <a:pt x="794" y="69"/>
                  <a:pt x="796" y="69"/>
                  <a:pt x="797" y="69"/>
                </a:cubicBezTo>
                <a:cubicBezTo>
                  <a:pt x="797" y="69"/>
                  <a:pt x="797" y="70"/>
                  <a:pt x="797" y="70"/>
                </a:cubicBezTo>
                <a:cubicBezTo>
                  <a:pt x="799" y="70"/>
                  <a:pt x="801" y="70"/>
                  <a:pt x="802" y="70"/>
                </a:cubicBezTo>
                <a:cubicBezTo>
                  <a:pt x="802" y="70"/>
                  <a:pt x="802" y="69"/>
                  <a:pt x="802" y="69"/>
                </a:cubicBezTo>
                <a:cubicBezTo>
                  <a:pt x="805" y="69"/>
                  <a:pt x="807" y="69"/>
                  <a:pt x="809" y="69"/>
                </a:cubicBezTo>
                <a:cubicBezTo>
                  <a:pt x="809" y="69"/>
                  <a:pt x="809" y="68"/>
                  <a:pt x="809" y="68"/>
                </a:cubicBezTo>
                <a:cubicBezTo>
                  <a:pt x="811" y="68"/>
                  <a:pt x="813" y="68"/>
                  <a:pt x="814" y="68"/>
                </a:cubicBezTo>
                <a:cubicBezTo>
                  <a:pt x="814" y="68"/>
                  <a:pt x="814" y="67"/>
                  <a:pt x="814" y="67"/>
                </a:cubicBezTo>
                <a:cubicBezTo>
                  <a:pt x="816" y="67"/>
                  <a:pt x="817" y="67"/>
                  <a:pt x="818" y="67"/>
                </a:cubicBezTo>
                <a:cubicBezTo>
                  <a:pt x="818" y="67"/>
                  <a:pt x="818" y="66"/>
                  <a:pt x="818" y="66"/>
                </a:cubicBezTo>
                <a:cubicBezTo>
                  <a:pt x="819" y="66"/>
                  <a:pt x="820" y="66"/>
                  <a:pt x="821" y="66"/>
                </a:cubicBezTo>
                <a:cubicBezTo>
                  <a:pt x="821" y="66"/>
                  <a:pt x="821" y="65"/>
                  <a:pt x="821" y="65"/>
                </a:cubicBezTo>
                <a:cubicBezTo>
                  <a:pt x="826" y="64"/>
                  <a:pt x="830" y="64"/>
                  <a:pt x="834" y="63"/>
                </a:cubicBezTo>
                <a:cubicBezTo>
                  <a:pt x="843" y="60"/>
                  <a:pt x="863" y="58"/>
                  <a:pt x="874" y="61"/>
                </a:cubicBezTo>
                <a:cubicBezTo>
                  <a:pt x="876" y="61"/>
                  <a:pt x="879" y="61"/>
                  <a:pt x="881" y="61"/>
                </a:cubicBezTo>
                <a:cubicBezTo>
                  <a:pt x="881" y="61"/>
                  <a:pt x="881" y="62"/>
                  <a:pt x="881" y="62"/>
                </a:cubicBezTo>
                <a:cubicBezTo>
                  <a:pt x="885" y="63"/>
                  <a:pt x="889" y="63"/>
                  <a:pt x="893" y="64"/>
                </a:cubicBezTo>
                <a:cubicBezTo>
                  <a:pt x="893" y="64"/>
                  <a:pt x="893" y="65"/>
                  <a:pt x="893" y="65"/>
                </a:cubicBezTo>
                <a:cubicBezTo>
                  <a:pt x="894" y="65"/>
                  <a:pt x="895" y="65"/>
                  <a:pt x="896" y="65"/>
                </a:cubicBezTo>
                <a:cubicBezTo>
                  <a:pt x="896" y="65"/>
                  <a:pt x="896" y="66"/>
                  <a:pt x="896" y="66"/>
                </a:cubicBezTo>
                <a:cubicBezTo>
                  <a:pt x="898" y="66"/>
                  <a:pt x="899" y="67"/>
                  <a:pt x="901" y="67"/>
                </a:cubicBezTo>
                <a:cubicBezTo>
                  <a:pt x="901" y="67"/>
                  <a:pt x="901" y="68"/>
                  <a:pt x="901" y="68"/>
                </a:cubicBezTo>
                <a:cubicBezTo>
                  <a:pt x="902" y="68"/>
                  <a:pt x="904" y="69"/>
                  <a:pt x="905" y="69"/>
                </a:cubicBezTo>
                <a:cubicBezTo>
                  <a:pt x="905" y="69"/>
                  <a:pt x="905" y="70"/>
                  <a:pt x="905" y="70"/>
                </a:cubicBezTo>
                <a:cubicBezTo>
                  <a:pt x="906" y="70"/>
                  <a:pt x="906" y="70"/>
                  <a:pt x="907" y="70"/>
                </a:cubicBezTo>
                <a:cubicBezTo>
                  <a:pt x="907" y="71"/>
                  <a:pt x="908" y="71"/>
                  <a:pt x="908" y="72"/>
                </a:cubicBezTo>
                <a:cubicBezTo>
                  <a:pt x="909" y="72"/>
                  <a:pt x="909" y="72"/>
                  <a:pt x="910" y="72"/>
                </a:cubicBezTo>
                <a:cubicBezTo>
                  <a:pt x="910" y="73"/>
                  <a:pt x="911" y="73"/>
                  <a:pt x="911" y="74"/>
                </a:cubicBezTo>
                <a:cubicBezTo>
                  <a:pt x="912" y="74"/>
                  <a:pt x="912" y="74"/>
                  <a:pt x="913" y="74"/>
                </a:cubicBezTo>
                <a:cubicBezTo>
                  <a:pt x="914" y="75"/>
                  <a:pt x="914" y="76"/>
                  <a:pt x="915" y="77"/>
                </a:cubicBezTo>
                <a:cubicBezTo>
                  <a:pt x="915" y="77"/>
                  <a:pt x="916" y="77"/>
                  <a:pt x="917" y="77"/>
                </a:cubicBezTo>
                <a:cubicBezTo>
                  <a:pt x="917" y="77"/>
                  <a:pt x="918" y="78"/>
                  <a:pt x="918" y="79"/>
                </a:cubicBezTo>
                <a:cubicBezTo>
                  <a:pt x="920" y="81"/>
                  <a:pt x="922" y="83"/>
                  <a:pt x="925" y="85"/>
                </a:cubicBezTo>
                <a:cubicBezTo>
                  <a:pt x="925" y="85"/>
                  <a:pt x="925" y="86"/>
                  <a:pt x="925" y="87"/>
                </a:cubicBezTo>
                <a:cubicBezTo>
                  <a:pt x="928" y="89"/>
                  <a:pt x="931" y="92"/>
                  <a:pt x="934" y="95"/>
                </a:cubicBezTo>
                <a:cubicBezTo>
                  <a:pt x="935" y="96"/>
                  <a:pt x="936" y="98"/>
                  <a:pt x="938" y="100"/>
                </a:cubicBezTo>
                <a:cubicBezTo>
                  <a:pt x="938" y="100"/>
                  <a:pt x="939" y="100"/>
                  <a:pt x="940" y="100"/>
                </a:cubicBezTo>
                <a:cubicBezTo>
                  <a:pt x="941" y="101"/>
                  <a:pt x="942" y="102"/>
                  <a:pt x="943" y="104"/>
                </a:cubicBezTo>
                <a:cubicBezTo>
                  <a:pt x="943" y="104"/>
                  <a:pt x="944" y="104"/>
                  <a:pt x="945" y="104"/>
                </a:cubicBezTo>
                <a:cubicBezTo>
                  <a:pt x="945" y="105"/>
                  <a:pt x="946" y="106"/>
                  <a:pt x="947" y="107"/>
                </a:cubicBezTo>
                <a:cubicBezTo>
                  <a:pt x="947" y="107"/>
                  <a:pt x="948" y="107"/>
                  <a:pt x="949" y="107"/>
                </a:cubicBezTo>
                <a:cubicBezTo>
                  <a:pt x="949" y="108"/>
                  <a:pt x="950" y="109"/>
                  <a:pt x="951" y="110"/>
                </a:cubicBezTo>
                <a:cubicBezTo>
                  <a:pt x="951" y="110"/>
                  <a:pt x="952" y="110"/>
                  <a:pt x="953" y="110"/>
                </a:cubicBezTo>
                <a:cubicBezTo>
                  <a:pt x="953" y="110"/>
                  <a:pt x="953" y="111"/>
                  <a:pt x="954" y="112"/>
                </a:cubicBezTo>
                <a:cubicBezTo>
                  <a:pt x="955" y="112"/>
                  <a:pt x="956" y="112"/>
                  <a:pt x="958" y="113"/>
                </a:cubicBezTo>
                <a:cubicBezTo>
                  <a:pt x="958" y="113"/>
                  <a:pt x="958" y="114"/>
                  <a:pt x="959" y="115"/>
                </a:cubicBezTo>
                <a:cubicBezTo>
                  <a:pt x="961" y="115"/>
                  <a:pt x="963" y="116"/>
                  <a:pt x="965" y="117"/>
                </a:cubicBezTo>
                <a:cubicBezTo>
                  <a:pt x="976" y="124"/>
                  <a:pt x="990" y="130"/>
                  <a:pt x="1005" y="124"/>
                </a:cubicBezTo>
                <a:cubicBezTo>
                  <a:pt x="1006" y="122"/>
                  <a:pt x="1007" y="121"/>
                  <a:pt x="1008" y="120"/>
                </a:cubicBezTo>
                <a:cubicBezTo>
                  <a:pt x="1009" y="120"/>
                  <a:pt x="1009" y="120"/>
                  <a:pt x="1009" y="120"/>
                </a:cubicBezTo>
                <a:cubicBezTo>
                  <a:pt x="1009" y="119"/>
                  <a:pt x="1009" y="118"/>
                  <a:pt x="1009" y="118"/>
                </a:cubicBezTo>
                <a:cubicBezTo>
                  <a:pt x="1010" y="118"/>
                  <a:pt x="1010" y="118"/>
                  <a:pt x="1010" y="118"/>
                </a:cubicBezTo>
                <a:cubicBezTo>
                  <a:pt x="1011" y="116"/>
                  <a:pt x="1011" y="115"/>
                  <a:pt x="1011" y="114"/>
                </a:cubicBezTo>
                <a:cubicBezTo>
                  <a:pt x="1012" y="114"/>
                  <a:pt x="1012" y="114"/>
                  <a:pt x="1012" y="114"/>
                </a:cubicBezTo>
                <a:cubicBezTo>
                  <a:pt x="1013" y="112"/>
                  <a:pt x="1013" y="110"/>
                  <a:pt x="1013" y="108"/>
                </a:cubicBezTo>
                <a:cubicBezTo>
                  <a:pt x="1014" y="108"/>
                  <a:pt x="1014" y="108"/>
                  <a:pt x="1014" y="108"/>
                </a:cubicBezTo>
                <a:cubicBezTo>
                  <a:pt x="1015" y="104"/>
                  <a:pt x="1015" y="101"/>
                  <a:pt x="1015" y="9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7131007" y="2058551"/>
            <a:ext cx="1122363" cy="1493838"/>
          </a:xfrm>
          <a:custGeom>
            <a:avLst/>
            <a:gdLst>
              <a:gd name="T0" fmla="*/ 795 w 867"/>
              <a:gd name="T1" fmla="*/ 347 h 1154"/>
              <a:gd name="T2" fmla="*/ 759 w 867"/>
              <a:gd name="T3" fmla="*/ 374 h 1154"/>
              <a:gd name="T4" fmla="*/ 718 w 867"/>
              <a:gd name="T5" fmla="*/ 405 h 1154"/>
              <a:gd name="T6" fmla="*/ 663 w 867"/>
              <a:gd name="T7" fmla="*/ 494 h 1154"/>
              <a:gd name="T8" fmla="*/ 773 w 867"/>
              <a:gd name="T9" fmla="*/ 524 h 1154"/>
              <a:gd name="T10" fmla="*/ 833 w 867"/>
              <a:gd name="T11" fmla="*/ 537 h 1154"/>
              <a:gd name="T12" fmla="*/ 864 w 867"/>
              <a:gd name="T13" fmla="*/ 572 h 1154"/>
              <a:gd name="T14" fmla="*/ 756 w 867"/>
              <a:gd name="T15" fmla="*/ 633 h 1154"/>
              <a:gd name="T16" fmla="*/ 685 w 867"/>
              <a:gd name="T17" fmla="*/ 658 h 1154"/>
              <a:gd name="T18" fmla="*/ 609 w 867"/>
              <a:gd name="T19" fmla="*/ 724 h 1154"/>
              <a:gd name="T20" fmla="*/ 554 w 867"/>
              <a:gd name="T21" fmla="*/ 771 h 1154"/>
              <a:gd name="T22" fmla="*/ 427 w 867"/>
              <a:gd name="T23" fmla="*/ 932 h 1154"/>
              <a:gd name="T24" fmla="*/ 477 w 867"/>
              <a:gd name="T25" fmla="*/ 958 h 1154"/>
              <a:gd name="T26" fmla="*/ 542 w 867"/>
              <a:gd name="T27" fmla="*/ 978 h 1154"/>
              <a:gd name="T28" fmla="*/ 508 w 867"/>
              <a:gd name="T29" fmla="*/ 1007 h 1154"/>
              <a:gd name="T30" fmla="*/ 455 w 867"/>
              <a:gd name="T31" fmla="*/ 1036 h 1154"/>
              <a:gd name="T32" fmla="*/ 472 w 867"/>
              <a:gd name="T33" fmla="*/ 1081 h 1154"/>
              <a:gd name="T34" fmla="*/ 473 w 867"/>
              <a:gd name="T35" fmla="*/ 1119 h 1154"/>
              <a:gd name="T36" fmla="*/ 403 w 867"/>
              <a:gd name="T37" fmla="*/ 1125 h 1154"/>
              <a:gd name="T38" fmla="*/ 375 w 867"/>
              <a:gd name="T39" fmla="*/ 1140 h 1154"/>
              <a:gd name="T40" fmla="*/ 292 w 867"/>
              <a:gd name="T41" fmla="*/ 1152 h 1154"/>
              <a:gd name="T42" fmla="*/ 217 w 867"/>
              <a:gd name="T43" fmla="*/ 1115 h 1154"/>
              <a:gd name="T44" fmla="*/ 206 w 867"/>
              <a:gd name="T45" fmla="*/ 1046 h 1154"/>
              <a:gd name="T46" fmla="*/ 212 w 867"/>
              <a:gd name="T47" fmla="*/ 953 h 1154"/>
              <a:gd name="T48" fmla="*/ 171 w 867"/>
              <a:gd name="T49" fmla="*/ 921 h 1154"/>
              <a:gd name="T50" fmla="*/ 157 w 867"/>
              <a:gd name="T51" fmla="*/ 856 h 1154"/>
              <a:gd name="T52" fmla="*/ 104 w 867"/>
              <a:gd name="T53" fmla="*/ 874 h 1154"/>
              <a:gd name="T54" fmla="*/ 112 w 867"/>
              <a:gd name="T55" fmla="*/ 699 h 1154"/>
              <a:gd name="T56" fmla="*/ 165 w 867"/>
              <a:gd name="T57" fmla="*/ 662 h 1154"/>
              <a:gd name="T58" fmla="*/ 206 w 867"/>
              <a:gd name="T59" fmla="*/ 675 h 1154"/>
              <a:gd name="T60" fmla="*/ 235 w 867"/>
              <a:gd name="T61" fmla="*/ 663 h 1154"/>
              <a:gd name="T62" fmla="*/ 231 w 867"/>
              <a:gd name="T63" fmla="*/ 620 h 1154"/>
              <a:gd name="T64" fmla="*/ 275 w 867"/>
              <a:gd name="T65" fmla="*/ 548 h 1154"/>
              <a:gd name="T66" fmla="*/ 259 w 867"/>
              <a:gd name="T67" fmla="*/ 510 h 1154"/>
              <a:gd name="T68" fmla="*/ 215 w 867"/>
              <a:gd name="T69" fmla="*/ 490 h 1154"/>
              <a:gd name="T70" fmla="*/ 168 w 867"/>
              <a:gd name="T71" fmla="*/ 474 h 1154"/>
              <a:gd name="T72" fmla="*/ 156 w 867"/>
              <a:gd name="T73" fmla="*/ 407 h 1154"/>
              <a:gd name="T74" fmla="*/ 132 w 867"/>
              <a:gd name="T75" fmla="*/ 362 h 1154"/>
              <a:gd name="T76" fmla="*/ 74 w 867"/>
              <a:gd name="T77" fmla="*/ 379 h 1154"/>
              <a:gd name="T78" fmla="*/ 53 w 867"/>
              <a:gd name="T79" fmla="*/ 417 h 1154"/>
              <a:gd name="T80" fmla="*/ 10 w 867"/>
              <a:gd name="T81" fmla="*/ 433 h 1154"/>
              <a:gd name="T82" fmla="*/ 13 w 867"/>
              <a:gd name="T83" fmla="*/ 399 h 1154"/>
              <a:gd name="T84" fmla="*/ 2 w 867"/>
              <a:gd name="T85" fmla="*/ 340 h 1154"/>
              <a:gd name="T86" fmla="*/ 14 w 867"/>
              <a:gd name="T87" fmla="*/ 305 h 1154"/>
              <a:gd name="T88" fmla="*/ 42 w 867"/>
              <a:gd name="T89" fmla="*/ 218 h 1154"/>
              <a:gd name="T90" fmla="*/ 87 w 867"/>
              <a:gd name="T91" fmla="*/ 236 h 1154"/>
              <a:gd name="T92" fmla="*/ 157 w 867"/>
              <a:gd name="T93" fmla="*/ 272 h 1154"/>
              <a:gd name="T94" fmla="*/ 185 w 867"/>
              <a:gd name="T95" fmla="*/ 312 h 1154"/>
              <a:gd name="T96" fmla="*/ 236 w 867"/>
              <a:gd name="T97" fmla="*/ 230 h 1154"/>
              <a:gd name="T98" fmla="*/ 262 w 867"/>
              <a:gd name="T99" fmla="*/ 162 h 1154"/>
              <a:gd name="T100" fmla="*/ 259 w 867"/>
              <a:gd name="T101" fmla="*/ 78 h 1154"/>
              <a:gd name="T102" fmla="*/ 306 w 867"/>
              <a:gd name="T103" fmla="*/ 57 h 1154"/>
              <a:gd name="T104" fmla="*/ 344 w 867"/>
              <a:gd name="T105" fmla="*/ 79 h 1154"/>
              <a:gd name="T106" fmla="*/ 391 w 867"/>
              <a:gd name="T107" fmla="*/ 47 h 1154"/>
              <a:gd name="T108" fmla="*/ 473 w 867"/>
              <a:gd name="T109" fmla="*/ 15 h 1154"/>
              <a:gd name="T110" fmla="*/ 522 w 867"/>
              <a:gd name="T111" fmla="*/ 60 h 1154"/>
              <a:gd name="T112" fmla="*/ 494 w 867"/>
              <a:gd name="T113" fmla="*/ 180 h 1154"/>
              <a:gd name="T114" fmla="*/ 535 w 867"/>
              <a:gd name="T115" fmla="*/ 261 h 1154"/>
              <a:gd name="T116" fmla="*/ 590 w 867"/>
              <a:gd name="T117" fmla="*/ 271 h 1154"/>
              <a:gd name="T118" fmla="*/ 620 w 867"/>
              <a:gd name="T119" fmla="*/ 325 h 1154"/>
              <a:gd name="T120" fmla="*/ 683 w 867"/>
              <a:gd name="T121" fmla="*/ 307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67" h="1154">
                <a:moveTo>
                  <a:pt x="683" y="305"/>
                </a:moveTo>
                <a:cubicBezTo>
                  <a:pt x="688" y="304"/>
                  <a:pt x="692" y="300"/>
                  <a:pt x="697" y="298"/>
                </a:cubicBezTo>
                <a:cubicBezTo>
                  <a:pt x="698" y="298"/>
                  <a:pt x="699" y="298"/>
                  <a:pt x="700" y="298"/>
                </a:cubicBezTo>
                <a:cubicBezTo>
                  <a:pt x="700" y="298"/>
                  <a:pt x="700" y="298"/>
                  <a:pt x="700" y="297"/>
                </a:cubicBezTo>
                <a:cubicBezTo>
                  <a:pt x="701" y="297"/>
                  <a:pt x="702" y="297"/>
                  <a:pt x="703" y="297"/>
                </a:cubicBezTo>
                <a:cubicBezTo>
                  <a:pt x="703" y="297"/>
                  <a:pt x="703" y="297"/>
                  <a:pt x="703" y="296"/>
                </a:cubicBezTo>
                <a:cubicBezTo>
                  <a:pt x="703" y="296"/>
                  <a:pt x="704" y="296"/>
                  <a:pt x="705" y="296"/>
                </a:cubicBezTo>
                <a:cubicBezTo>
                  <a:pt x="705" y="296"/>
                  <a:pt x="705" y="296"/>
                  <a:pt x="705" y="295"/>
                </a:cubicBezTo>
                <a:cubicBezTo>
                  <a:pt x="707" y="295"/>
                  <a:pt x="709" y="295"/>
                  <a:pt x="712" y="294"/>
                </a:cubicBezTo>
                <a:cubicBezTo>
                  <a:pt x="715" y="293"/>
                  <a:pt x="722" y="291"/>
                  <a:pt x="728" y="292"/>
                </a:cubicBezTo>
                <a:cubicBezTo>
                  <a:pt x="728" y="293"/>
                  <a:pt x="728" y="293"/>
                  <a:pt x="728" y="293"/>
                </a:cubicBezTo>
                <a:cubicBezTo>
                  <a:pt x="729" y="294"/>
                  <a:pt x="731" y="294"/>
                  <a:pt x="733" y="294"/>
                </a:cubicBezTo>
                <a:cubicBezTo>
                  <a:pt x="733" y="295"/>
                  <a:pt x="734" y="296"/>
                  <a:pt x="735" y="297"/>
                </a:cubicBezTo>
                <a:cubicBezTo>
                  <a:pt x="735" y="297"/>
                  <a:pt x="736" y="297"/>
                  <a:pt x="737" y="297"/>
                </a:cubicBezTo>
                <a:cubicBezTo>
                  <a:pt x="737" y="298"/>
                  <a:pt x="737" y="299"/>
                  <a:pt x="738" y="300"/>
                </a:cubicBezTo>
                <a:cubicBezTo>
                  <a:pt x="740" y="303"/>
                  <a:pt x="743" y="305"/>
                  <a:pt x="746" y="307"/>
                </a:cubicBezTo>
                <a:cubicBezTo>
                  <a:pt x="746" y="308"/>
                  <a:pt x="746" y="309"/>
                  <a:pt x="746" y="309"/>
                </a:cubicBezTo>
                <a:cubicBezTo>
                  <a:pt x="746" y="309"/>
                  <a:pt x="746" y="309"/>
                  <a:pt x="747" y="309"/>
                </a:cubicBezTo>
                <a:cubicBezTo>
                  <a:pt x="748" y="311"/>
                  <a:pt x="749" y="312"/>
                  <a:pt x="750" y="313"/>
                </a:cubicBezTo>
                <a:cubicBezTo>
                  <a:pt x="763" y="326"/>
                  <a:pt x="777" y="339"/>
                  <a:pt x="795" y="347"/>
                </a:cubicBezTo>
                <a:cubicBezTo>
                  <a:pt x="795" y="348"/>
                  <a:pt x="796" y="347"/>
                  <a:pt x="794" y="348"/>
                </a:cubicBezTo>
                <a:cubicBezTo>
                  <a:pt x="793" y="349"/>
                  <a:pt x="793" y="349"/>
                  <a:pt x="791" y="350"/>
                </a:cubicBezTo>
                <a:cubicBezTo>
                  <a:pt x="791" y="350"/>
                  <a:pt x="791" y="351"/>
                  <a:pt x="791" y="351"/>
                </a:cubicBezTo>
                <a:cubicBezTo>
                  <a:pt x="791" y="351"/>
                  <a:pt x="790" y="351"/>
                  <a:pt x="789" y="351"/>
                </a:cubicBezTo>
                <a:cubicBezTo>
                  <a:pt x="789" y="352"/>
                  <a:pt x="788" y="353"/>
                  <a:pt x="787" y="354"/>
                </a:cubicBezTo>
                <a:cubicBezTo>
                  <a:pt x="787" y="354"/>
                  <a:pt x="786" y="354"/>
                  <a:pt x="785" y="354"/>
                </a:cubicBezTo>
                <a:cubicBezTo>
                  <a:pt x="785" y="355"/>
                  <a:pt x="784" y="356"/>
                  <a:pt x="783" y="357"/>
                </a:cubicBezTo>
                <a:cubicBezTo>
                  <a:pt x="782" y="357"/>
                  <a:pt x="781" y="358"/>
                  <a:pt x="780" y="358"/>
                </a:cubicBezTo>
                <a:cubicBezTo>
                  <a:pt x="780" y="359"/>
                  <a:pt x="780" y="359"/>
                  <a:pt x="779" y="360"/>
                </a:cubicBezTo>
                <a:cubicBezTo>
                  <a:pt x="779" y="360"/>
                  <a:pt x="778" y="360"/>
                  <a:pt x="778" y="360"/>
                </a:cubicBezTo>
                <a:cubicBezTo>
                  <a:pt x="777" y="361"/>
                  <a:pt x="777" y="361"/>
                  <a:pt x="777" y="362"/>
                </a:cubicBezTo>
                <a:cubicBezTo>
                  <a:pt x="776" y="362"/>
                  <a:pt x="775" y="362"/>
                  <a:pt x="775" y="362"/>
                </a:cubicBezTo>
                <a:cubicBezTo>
                  <a:pt x="774" y="363"/>
                  <a:pt x="773" y="364"/>
                  <a:pt x="773" y="365"/>
                </a:cubicBezTo>
                <a:cubicBezTo>
                  <a:pt x="772" y="365"/>
                  <a:pt x="771" y="365"/>
                  <a:pt x="771" y="365"/>
                </a:cubicBezTo>
                <a:cubicBezTo>
                  <a:pt x="770" y="366"/>
                  <a:pt x="769" y="367"/>
                  <a:pt x="769" y="368"/>
                </a:cubicBezTo>
                <a:cubicBezTo>
                  <a:pt x="768" y="368"/>
                  <a:pt x="767" y="368"/>
                  <a:pt x="767" y="368"/>
                </a:cubicBezTo>
                <a:cubicBezTo>
                  <a:pt x="766" y="369"/>
                  <a:pt x="765" y="370"/>
                  <a:pt x="765" y="371"/>
                </a:cubicBezTo>
                <a:cubicBezTo>
                  <a:pt x="764" y="371"/>
                  <a:pt x="763" y="371"/>
                  <a:pt x="763" y="371"/>
                </a:cubicBezTo>
                <a:cubicBezTo>
                  <a:pt x="762" y="372"/>
                  <a:pt x="762" y="372"/>
                  <a:pt x="762" y="373"/>
                </a:cubicBezTo>
                <a:cubicBezTo>
                  <a:pt x="761" y="373"/>
                  <a:pt x="760" y="374"/>
                  <a:pt x="759" y="374"/>
                </a:cubicBezTo>
                <a:cubicBezTo>
                  <a:pt x="758" y="375"/>
                  <a:pt x="757" y="376"/>
                  <a:pt x="757" y="377"/>
                </a:cubicBezTo>
                <a:cubicBezTo>
                  <a:pt x="756" y="377"/>
                  <a:pt x="755" y="377"/>
                  <a:pt x="755" y="377"/>
                </a:cubicBezTo>
                <a:cubicBezTo>
                  <a:pt x="754" y="378"/>
                  <a:pt x="753" y="379"/>
                  <a:pt x="753" y="380"/>
                </a:cubicBezTo>
                <a:cubicBezTo>
                  <a:pt x="752" y="380"/>
                  <a:pt x="751" y="380"/>
                  <a:pt x="751" y="380"/>
                </a:cubicBezTo>
                <a:cubicBezTo>
                  <a:pt x="750" y="381"/>
                  <a:pt x="749" y="382"/>
                  <a:pt x="749" y="383"/>
                </a:cubicBezTo>
                <a:cubicBezTo>
                  <a:pt x="748" y="383"/>
                  <a:pt x="747" y="383"/>
                  <a:pt x="747" y="383"/>
                </a:cubicBezTo>
                <a:cubicBezTo>
                  <a:pt x="746" y="384"/>
                  <a:pt x="745" y="385"/>
                  <a:pt x="745" y="386"/>
                </a:cubicBezTo>
                <a:cubicBezTo>
                  <a:pt x="744" y="386"/>
                  <a:pt x="743" y="386"/>
                  <a:pt x="743" y="386"/>
                </a:cubicBezTo>
                <a:cubicBezTo>
                  <a:pt x="742" y="387"/>
                  <a:pt x="741" y="388"/>
                  <a:pt x="741" y="389"/>
                </a:cubicBezTo>
                <a:cubicBezTo>
                  <a:pt x="740" y="389"/>
                  <a:pt x="739" y="389"/>
                  <a:pt x="739" y="389"/>
                </a:cubicBezTo>
                <a:cubicBezTo>
                  <a:pt x="738" y="390"/>
                  <a:pt x="737" y="391"/>
                  <a:pt x="737" y="392"/>
                </a:cubicBezTo>
                <a:cubicBezTo>
                  <a:pt x="736" y="392"/>
                  <a:pt x="735" y="392"/>
                  <a:pt x="735" y="392"/>
                </a:cubicBezTo>
                <a:cubicBezTo>
                  <a:pt x="734" y="393"/>
                  <a:pt x="734" y="393"/>
                  <a:pt x="734" y="394"/>
                </a:cubicBezTo>
                <a:cubicBezTo>
                  <a:pt x="733" y="394"/>
                  <a:pt x="732" y="395"/>
                  <a:pt x="731" y="395"/>
                </a:cubicBezTo>
                <a:cubicBezTo>
                  <a:pt x="730" y="396"/>
                  <a:pt x="729" y="397"/>
                  <a:pt x="729" y="398"/>
                </a:cubicBezTo>
                <a:cubicBezTo>
                  <a:pt x="728" y="398"/>
                  <a:pt x="727" y="398"/>
                  <a:pt x="727" y="398"/>
                </a:cubicBezTo>
                <a:cubicBezTo>
                  <a:pt x="726" y="399"/>
                  <a:pt x="725" y="401"/>
                  <a:pt x="724" y="402"/>
                </a:cubicBezTo>
                <a:cubicBezTo>
                  <a:pt x="723" y="402"/>
                  <a:pt x="722" y="403"/>
                  <a:pt x="721" y="403"/>
                </a:cubicBezTo>
                <a:cubicBezTo>
                  <a:pt x="720" y="404"/>
                  <a:pt x="720" y="404"/>
                  <a:pt x="720" y="405"/>
                </a:cubicBezTo>
                <a:cubicBezTo>
                  <a:pt x="719" y="405"/>
                  <a:pt x="718" y="405"/>
                  <a:pt x="718" y="405"/>
                </a:cubicBezTo>
                <a:cubicBezTo>
                  <a:pt x="717" y="406"/>
                  <a:pt x="716" y="408"/>
                  <a:pt x="715" y="409"/>
                </a:cubicBezTo>
                <a:cubicBezTo>
                  <a:pt x="714" y="409"/>
                  <a:pt x="713" y="409"/>
                  <a:pt x="713" y="409"/>
                </a:cubicBezTo>
                <a:cubicBezTo>
                  <a:pt x="712" y="410"/>
                  <a:pt x="712" y="410"/>
                  <a:pt x="712" y="411"/>
                </a:cubicBezTo>
                <a:cubicBezTo>
                  <a:pt x="711" y="411"/>
                  <a:pt x="710" y="412"/>
                  <a:pt x="709" y="412"/>
                </a:cubicBezTo>
                <a:cubicBezTo>
                  <a:pt x="707" y="414"/>
                  <a:pt x="706" y="415"/>
                  <a:pt x="705" y="417"/>
                </a:cubicBezTo>
                <a:cubicBezTo>
                  <a:pt x="704" y="417"/>
                  <a:pt x="703" y="417"/>
                  <a:pt x="703" y="417"/>
                </a:cubicBezTo>
                <a:cubicBezTo>
                  <a:pt x="701" y="419"/>
                  <a:pt x="700" y="420"/>
                  <a:pt x="699" y="422"/>
                </a:cubicBezTo>
                <a:cubicBezTo>
                  <a:pt x="698" y="422"/>
                  <a:pt x="697" y="422"/>
                  <a:pt x="697" y="422"/>
                </a:cubicBezTo>
                <a:cubicBezTo>
                  <a:pt x="694" y="425"/>
                  <a:pt x="690" y="429"/>
                  <a:pt x="687" y="433"/>
                </a:cubicBezTo>
                <a:cubicBezTo>
                  <a:pt x="678" y="442"/>
                  <a:pt x="668" y="451"/>
                  <a:pt x="662" y="463"/>
                </a:cubicBezTo>
                <a:cubicBezTo>
                  <a:pt x="660" y="466"/>
                  <a:pt x="656" y="477"/>
                  <a:pt x="658" y="484"/>
                </a:cubicBezTo>
                <a:cubicBezTo>
                  <a:pt x="658" y="484"/>
                  <a:pt x="659" y="484"/>
                  <a:pt x="659" y="484"/>
                </a:cubicBezTo>
                <a:cubicBezTo>
                  <a:pt x="659" y="485"/>
                  <a:pt x="659" y="486"/>
                  <a:pt x="659" y="487"/>
                </a:cubicBezTo>
                <a:cubicBezTo>
                  <a:pt x="659" y="487"/>
                  <a:pt x="660" y="487"/>
                  <a:pt x="660" y="487"/>
                </a:cubicBezTo>
                <a:cubicBezTo>
                  <a:pt x="660" y="487"/>
                  <a:pt x="660" y="488"/>
                  <a:pt x="660" y="489"/>
                </a:cubicBezTo>
                <a:cubicBezTo>
                  <a:pt x="660" y="489"/>
                  <a:pt x="661" y="489"/>
                  <a:pt x="661" y="489"/>
                </a:cubicBezTo>
                <a:cubicBezTo>
                  <a:pt x="661" y="490"/>
                  <a:pt x="661" y="491"/>
                  <a:pt x="661" y="492"/>
                </a:cubicBezTo>
                <a:cubicBezTo>
                  <a:pt x="661" y="492"/>
                  <a:pt x="662" y="492"/>
                  <a:pt x="662" y="492"/>
                </a:cubicBezTo>
                <a:cubicBezTo>
                  <a:pt x="662" y="493"/>
                  <a:pt x="662" y="494"/>
                  <a:pt x="662" y="494"/>
                </a:cubicBezTo>
                <a:cubicBezTo>
                  <a:pt x="662" y="494"/>
                  <a:pt x="663" y="494"/>
                  <a:pt x="663" y="494"/>
                </a:cubicBezTo>
                <a:cubicBezTo>
                  <a:pt x="663" y="496"/>
                  <a:pt x="663" y="496"/>
                  <a:pt x="663" y="497"/>
                </a:cubicBezTo>
                <a:cubicBezTo>
                  <a:pt x="663" y="497"/>
                  <a:pt x="664" y="497"/>
                  <a:pt x="664" y="497"/>
                </a:cubicBezTo>
                <a:cubicBezTo>
                  <a:pt x="664" y="500"/>
                  <a:pt x="665" y="503"/>
                  <a:pt x="665" y="505"/>
                </a:cubicBezTo>
                <a:cubicBezTo>
                  <a:pt x="665" y="505"/>
                  <a:pt x="666" y="505"/>
                  <a:pt x="666" y="505"/>
                </a:cubicBezTo>
                <a:cubicBezTo>
                  <a:pt x="667" y="509"/>
                  <a:pt x="667" y="513"/>
                  <a:pt x="668" y="516"/>
                </a:cubicBezTo>
                <a:cubicBezTo>
                  <a:pt x="668" y="516"/>
                  <a:pt x="669" y="516"/>
                  <a:pt x="669" y="516"/>
                </a:cubicBezTo>
                <a:cubicBezTo>
                  <a:pt x="669" y="517"/>
                  <a:pt x="669" y="518"/>
                  <a:pt x="669" y="519"/>
                </a:cubicBezTo>
                <a:cubicBezTo>
                  <a:pt x="669" y="519"/>
                  <a:pt x="670" y="519"/>
                  <a:pt x="670" y="519"/>
                </a:cubicBezTo>
                <a:cubicBezTo>
                  <a:pt x="670" y="520"/>
                  <a:pt x="670" y="521"/>
                  <a:pt x="670" y="522"/>
                </a:cubicBezTo>
                <a:cubicBezTo>
                  <a:pt x="670" y="522"/>
                  <a:pt x="671" y="522"/>
                  <a:pt x="671" y="522"/>
                </a:cubicBezTo>
                <a:cubicBezTo>
                  <a:pt x="671" y="524"/>
                  <a:pt x="672" y="525"/>
                  <a:pt x="672" y="526"/>
                </a:cubicBezTo>
                <a:cubicBezTo>
                  <a:pt x="672" y="526"/>
                  <a:pt x="673" y="526"/>
                  <a:pt x="673" y="526"/>
                </a:cubicBezTo>
                <a:cubicBezTo>
                  <a:pt x="673" y="527"/>
                  <a:pt x="673" y="528"/>
                  <a:pt x="673" y="528"/>
                </a:cubicBezTo>
                <a:cubicBezTo>
                  <a:pt x="675" y="532"/>
                  <a:pt x="679" y="537"/>
                  <a:pt x="683" y="538"/>
                </a:cubicBezTo>
                <a:cubicBezTo>
                  <a:pt x="685" y="540"/>
                  <a:pt x="695" y="542"/>
                  <a:pt x="700" y="540"/>
                </a:cubicBezTo>
                <a:cubicBezTo>
                  <a:pt x="700" y="540"/>
                  <a:pt x="700" y="540"/>
                  <a:pt x="700" y="539"/>
                </a:cubicBezTo>
                <a:cubicBezTo>
                  <a:pt x="702" y="539"/>
                  <a:pt x="704" y="539"/>
                  <a:pt x="707" y="539"/>
                </a:cubicBezTo>
                <a:cubicBezTo>
                  <a:pt x="713" y="537"/>
                  <a:pt x="722" y="536"/>
                  <a:pt x="729" y="534"/>
                </a:cubicBezTo>
                <a:cubicBezTo>
                  <a:pt x="730" y="534"/>
                  <a:pt x="732" y="534"/>
                  <a:pt x="734" y="534"/>
                </a:cubicBezTo>
                <a:cubicBezTo>
                  <a:pt x="746" y="531"/>
                  <a:pt x="761" y="528"/>
                  <a:pt x="773" y="524"/>
                </a:cubicBezTo>
                <a:cubicBezTo>
                  <a:pt x="775" y="524"/>
                  <a:pt x="778" y="524"/>
                  <a:pt x="780" y="523"/>
                </a:cubicBezTo>
                <a:cubicBezTo>
                  <a:pt x="780" y="523"/>
                  <a:pt x="780" y="523"/>
                  <a:pt x="780" y="522"/>
                </a:cubicBezTo>
                <a:cubicBezTo>
                  <a:pt x="786" y="521"/>
                  <a:pt x="801" y="528"/>
                  <a:pt x="805" y="529"/>
                </a:cubicBezTo>
                <a:cubicBezTo>
                  <a:pt x="806" y="529"/>
                  <a:pt x="807" y="529"/>
                  <a:pt x="808" y="529"/>
                </a:cubicBezTo>
                <a:cubicBezTo>
                  <a:pt x="808" y="530"/>
                  <a:pt x="808" y="530"/>
                  <a:pt x="808" y="530"/>
                </a:cubicBezTo>
                <a:cubicBezTo>
                  <a:pt x="809" y="530"/>
                  <a:pt x="810" y="530"/>
                  <a:pt x="811" y="530"/>
                </a:cubicBezTo>
                <a:cubicBezTo>
                  <a:pt x="811" y="531"/>
                  <a:pt x="811" y="531"/>
                  <a:pt x="811" y="531"/>
                </a:cubicBezTo>
                <a:cubicBezTo>
                  <a:pt x="812" y="531"/>
                  <a:pt x="813" y="531"/>
                  <a:pt x="814" y="531"/>
                </a:cubicBezTo>
                <a:cubicBezTo>
                  <a:pt x="814" y="532"/>
                  <a:pt x="814" y="532"/>
                  <a:pt x="814" y="532"/>
                </a:cubicBezTo>
                <a:cubicBezTo>
                  <a:pt x="815" y="532"/>
                  <a:pt x="816" y="532"/>
                  <a:pt x="817" y="532"/>
                </a:cubicBezTo>
                <a:cubicBezTo>
                  <a:pt x="817" y="533"/>
                  <a:pt x="817" y="533"/>
                  <a:pt x="817" y="533"/>
                </a:cubicBezTo>
                <a:cubicBezTo>
                  <a:pt x="819" y="533"/>
                  <a:pt x="820" y="533"/>
                  <a:pt x="821" y="533"/>
                </a:cubicBezTo>
                <a:cubicBezTo>
                  <a:pt x="821" y="534"/>
                  <a:pt x="821" y="534"/>
                  <a:pt x="821" y="534"/>
                </a:cubicBezTo>
                <a:cubicBezTo>
                  <a:pt x="822" y="534"/>
                  <a:pt x="823" y="534"/>
                  <a:pt x="824" y="534"/>
                </a:cubicBezTo>
                <a:cubicBezTo>
                  <a:pt x="824" y="535"/>
                  <a:pt x="824" y="535"/>
                  <a:pt x="824" y="535"/>
                </a:cubicBezTo>
                <a:cubicBezTo>
                  <a:pt x="825" y="535"/>
                  <a:pt x="826" y="535"/>
                  <a:pt x="827" y="535"/>
                </a:cubicBezTo>
                <a:cubicBezTo>
                  <a:pt x="827" y="536"/>
                  <a:pt x="827" y="536"/>
                  <a:pt x="827" y="536"/>
                </a:cubicBezTo>
                <a:cubicBezTo>
                  <a:pt x="828" y="536"/>
                  <a:pt x="829" y="536"/>
                  <a:pt x="830" y="536"/>
                </a:cubicBezTo>
                <a:cubicBezTo>
                  <a:pt x="830" y="537"/>
                  <a:pt x="830" y="537"/>
                  <a:pt x="830" y="537"/>
                </a:cubicBezTo>
                <a:cubicBezTo>
                  <a:pt x="831" y="537"/>
                  <a:pt x="832" y="537"/>
                  <a:pt x="833" y="537"/>
                </a:cubicBezTo>
                <a:cubicBezTo>
                  <a:pt x="833" y="538"/>
                  <a:pt x="833" y="538"/>
                  <a:pt x="833" y="538"/>
                </a:cubicBezTo>
                <a:cubicBezTo>
                  <a:pt x="836" y="539"/>
                  <a:pt x="838" y="539"/>
                  <a:pt x="840" y="539"/>
                </a:cubicBezTo>
                <a:cubicBezTo>
                  <a:pt x="840" y="540"/>
                  <a:pt x="840" y="540"/>
                  <a:pt x="840" y="540"/>
                </a:cubicBezTo>
                <a:cubicBezTo>
                  <a:pt x="842" y="540"/>
                  <a:pt x="843" y="540"/>
                  <a:pt x="844" y="540"/>
                </a:cubicBezTo>
                <a:cubicBezTo>
                  <a:pt x="844" y="541"/>
                  <a:pt x="844" y="541"/>
                  <a:pt x="844" y="541"/>
                </a:cubicBezTo>
                <a:cubicBezTo>
                  <a:pt x="845" y="541"/>
                  <a:pt x="846" y="541"/>
                  <a:pt x="847" y="541"/>
                </a:cubicBezTo>
                <a:cubicBezTo>
                  <a:pt x="847" y="542"/>
                  <a:pt x="847" y="542"/>
                  <a:pt x="847" y="542"/>
                </a:cubicBezTo>
                <a:cubicBezTo>
                  <a:pt x="849" y="543"/>
                  <a:pt x="851" y="543"/>
                  <a:pt x="853" y="543"/>
                </a:cubicBezTo>
                <a:cubicBezTo>
                  <a:pt x="853" y="544"/>
                  <a:pt x="853" y="544"/>
                  <a:pt x="853" y="544"/>
                </a:cubicBezTo>
                <a:cubicBezTo>
                  <a:pt x="855" y="545"/>
                  <a:pt x="856" y="545"/>
                  <a:pt x="857" y="545"/>
                </a:cubicBezTo>
                <a:cubicBezTo>
                  <a:pt x="857" y="546"/>
                  <a:pt x="857" y="546"/>
                  <a:pt x="857" y="546"/>
                </a:cubicBezTo>
                <a:cubicBezTo>
                  <a:pt x="858" y="546"/>
                  <a:pt x="858" y="546"/>
                  <a:pt x="859" y="546"/>
                </a:cubicBezTo>
                <a:cubicBezTo>
                  <a:pt x="861" y="549"/>
                  <a:pt x="864" y="552"/>
                  <a:pt x="866" y="554"/>
                </a:cubicBezTo>
                <a:cubicBezTo>
                  <a:pt x="866" y="556"/>
                  <a:pt x="866" y="558"/>
                  <a:pt x="866" y="559"/>
                </a:cubicBezTo>
                <a:cubicBezTo>
                  <a:pt x="866" y="559"/>
                  <a:pt x="867" y="560"/>
                  <a:pt x="867" y="561"/>
                </a:cubicBezTo>
                <a:cubicBezTo>
                  <a:pt x="867" y="561"/>
                  <a:pt x="866" y="561"/>
                  <a:pt x="866" y="561"/>
                </a:cubicBezTo>
                <a:cubicBezTo>
                  <a:pt x="866" y="563"/>
                  <a:pt x="866" y="565"/>
                  <a:pt x="866" y="567"/>
                </a:cubicBezTo>
                <a:cubicBezTo>
                  <a:pt x="866" y="567"/>
                  <a:pt x="865" y="567"/>
                  <a:pt x="865" y="567"/>
                </a:cubicBezTo>
                <a:cubicBezTo>
                  <a:pt x="865" y="569"/>
                  <a:pt x="865" y="571"/>
                  <a:pt x="865" y="572"/>
                </a:cubicBezTo>
                <a:cubicBezTo>
                  <a:pt x="865" y="572"/>
                  <a:pt x="864" y="572"/>
                  <a:pt x="864" y="572"/>
                </a:cubicBezTo>
                <a:cubicBezTo>
                  <a:pt x="864" y="575"/>
                  <a:pt x="864" y="578"/>
                  <a:pt x="864" y="581"/>
                </a:cubicBezTo>
                <a:cubicBezTo>
                  <a:pt x="864" y="581"/>
                  <a:pt x="863" y="581"/>
                  <a:pt x="863" y="581"/>
                </a:cubicBezTo>
                <a:cubicBezTo>
                  <a:pt x="863" y="589"/>
                  <a:pt x="864" y="598"/>
                  <a:pt x="864" y="606"/>
                </a:cubicBezTo>
                <a:cubicBezTo>
                  <a:pt x="855" y="606"/>
                  <a:pt x="846" y="607"/>
                  <a:pt x="837" y="607"/>
                </a:cubicBezTo>
                <a:cubicBezTo>
                  <a:pt x="837" y="607"/>
                  <a:pt x="837" y="608"/>
                  <a:pt x="837" y="608"/>
                </a:cubicBezTo>
                <a:cubicBezTo>
                  <a:pt x="824" y="608"/>
                  <a:pt x="811" y="608"/>
                  <a:pt x="798" y="608"/>
                </a:cubicBezTo>
                <a:cubicBezTo>
                  <a:pt x="790" y="608"/>
                  <a:pt x="778" y="603"/>
                  <a:pt x="771" y="608"/>
                </a:cubicBezTo>
                <a:cubicBezTo>
                  <a:pt x="770" y="609"/>
                  <a:pt x="769" y="610"/>
                  <a:pt x="769" y="611"/>
                </a:cubicBezTo>
                <a:cubicBezTo>
                  <a:pt x="767" y="612"/>
                  <a:pt x="766" y="613"/>
                  <a:pt x="765" y="614"/>
                </a:cubicBezTo>
                <a:cubicBezTo>
                  <a:pt x="765" y="615"/>
                  <a:pt x="765" y="615"/>
                  <a:pt x="765" y="616"/>
                </a:cubicBezTo>
                <a:cubicBezTo>
                  <a:pt x="764" y="616"/>
                  <a:pt x="763" y="617"/>
                  <a:pt x="763" y="617"/>
                </a:cubicBezTo>
                <a:cubicBezTo>
                  <a:pt x="763" y="618"/>
                  <a:pt x="763" y="618"/>
                  <a:pt x="763" y="619"/>
                </a:cubicBezTo>
                <a:cubicBezTo>
                  <a:pt x="762" y="619"/>
                  <a:pt x="761" y="620"/>
                  <a:pt x="761" y="620"/>
                </a:cubicBezTo>
                <a:cubicBezTo>
                  <a:pt x="760" y="622"/>
                  <a:pt x="759" y="624"/>
                  <a:pt x="759" y="626"/>
                </a:cubicBezTo>
                <a:cubicBezTo>
                  <a:pt x="758" y="626"/>
                  <a:pt x="758" y="626"/>
                  <a:pt x="758" y="626"/>
                </a:cubicBezTo>
                <a:cubicBezTo>
                  <a:pt x="758" y="627"/>
                  <a:pt x="758" y="627"/>
                  <a:pt x="758" y="628"/>
                </a:cubicBezTo>
                <a:cubicBezTo>
                  <a:pt x="757" y="628"/>
                  <a:pt x="757" y="628"/>
                  <a:pt x="757" y="628"/>
                </a:cubicBezTo>
                <a:cubicBezTo>
                  <a:pt x="757" y="629"/>
                  <a:pt x="757" y="630"/>
                  <a:pt x="757" y="631"/>
                </a:cubicBezTo>
                <a:cubicBezTo>
                  <a:pt x="756" y="631"/>
                  <a:pt x="756" y="631"/>
                  <a:pt x="756" y="631"/>
                </a:cubicBezTo>
                <a:cubicBezTo>
                  <a:pt x="756" y="632"/>
                  <a:pt x="756" y="632"/>
                  <a:pt x="756" y="633"/>
                </a:cubicBezTo>
                <a:cubicBezTo>
                  <a:pt x="755" y="633"/>
                  <a:pt x="755" y="633"/>
                  <a:pt x="755" y="633"/>
                </a:cubicBezTo>
                <a:cubicBezTo>
                  <a:pt x="755" y="634"/>
                  <a:pt x="755" y="635"/>
                  <a:pt x="755" y="636"/>
                </a:cubicBezTo>
                <a:cubicBezTo>
                  <a:pt x="754" y="636"/>
                  <a:pt x="754" y="636"/>
                  <a:pt x="754" y="636"/>
                </a:cubicBezTo>
                <a:cubicBezTo>
                  <a:pt x="754" y="637"/>
                  <a:pt x="754" y="637"/>
                  <a:pt x="754" y="638"/>
                </a:cubicBezTo>
                <a:cubicBezTo>
                  <a:pt x="753" y="638"/>
                  <a:pt x="753" y="638"/>
                  <a:pt x="753" y="638"/>
                </a:cubicBezTo>
                <a:cubicBezTo>
                  <a:pt x="752" y="641"/>
                  <a:pt x="751" y="644"/>
                  <a:pt x="751" y="647"/>
                </a:cubicBezTo>
                <a:cubicBezTo>
                  <a:pt x="750" y="647"/>
                  <a:pt x="750" y="647"/>
                  <a:pt x="750" y="647"/>
                </a:cubicBezTo>
                <a:cubicBezTo>
                  <a:pt x="750" y="648"/>
                  <a:pt x="750" y="648"/>
                  <a:pt x="750" y="649"/>
                </a:cubicBezTo>
                <a:cubicBezTo>
                  <a:pt x="749" y="649"/>
                  <a:pt x="749" y="649"/>
                  <a:pt x="749" y="649"/>
                </a:cubicBezTo>
                <a:cubicBezTo>
                  <a:pt x="749" y="650"/>
                  <a:pt x="749" y="651"/>
                  <a:pt x="749" y="652"/>
                </a:cubicBezTo>
                <a:cubicBezTo>
                  <a:pt x="748" y="654"/>
                  <a:pt x="743" y="665"/>
                  <a:pt x="743" y="666"/>
                </a:cubicBezTo>
                <a:cubicBezTo>
                  <a:pt x="741" y="666"/>
                  <a:pt x="740" y="666"/>
                  <a:pt x="739" y="666"/>
                </a:cubicBezTo>
                <a:cubicBezTo>
                  <a:pt x="739" y="666"/>
                  <a:pt x="739" y="666"/>
                  <a:pt x="739" y="667"/>
                </a:cubicBezTo>
                <a:cubicBezTo>
                  <a:pt x="733" y="666"/>
                  <a:pt x="727" y="665"/>
                  <a:pt x="721" y="664"/>
                </a:cubicBezTo>
                <a:cubicBezTo>
                  <a:pt x="721" y="663"/>
                  <a:pt x="721" y="663"/>
                  <a:pt x="721" y="663"/>
                </a:cubicBezTo>
                <a:cubicBezTo>
                  <a:pt x="719" y="663"/>
                  <a:pt x="717" y="663"/>
                  <a:pt x="716" y="663"/>
                </a:cubicBezTo>
                <a:cubicBezTo>
                  <a:pt x="711" y="661"/>
                  <a:pt x="704" y="660"/>
                  <a:pt x="700" y="659"/>
                </a:cubicBezTo>
                <a:cubicBezTo>
                  <a:pt x="697" y="659"/>
                  <a:pt x="695" y="659"/>
                  <a:pt x="693" y="659"/>
                </a:cubicBezTo>
                <a:cubicBezTo>
                  <a:pt x="693" y="659"/>
                  <a:pt x="693" y="658"/>
                  <a:pt x="693" y="658"/>
                </a:cubicBezTo>
                <a:cubicBezTo>
                  <a:pt x="690" y="658"/>
                  <a:pt x="688" y="658"/>
                  <a:pt x="685" y="658"/>
                </a:cubicBezTo>
                <a:cubicBezTo>
                  <a:pt x="685" y="657"/>
                  <a:pt x="685" y="657"/>
                  <a:pt x="685" y="657"/>
                </a:cubicBezTo>
                <a:cubicBezTo>
                  <a:pt x="681" y="657"/>
                  <a:pt x="676" y="657"/>
                  <a:pt x="672" y="657"/>
                </a:cubicBezTo>
                <a:cubicBezTo>
                  <a:pt x="672" y="656"/>
                  <a:pt x="672" y="656"/>
                  <a:pt x="672" y="656"/>
                </a:cubicBezTo>
                <a:cubicBezTo>
                  <a:pt x="666" y="656"/>
                  <a:pt x="661" y="656"/>
                  <a:pt x="655" y="656"/>
                </a:cubicBezTo>
                <a:cubicBezTo>
                  <a:pt x="655" y="656"/>
                  <a:pt x="655" y="656"/>
                  <a:pt x="655" y="657"/>
                </a:cubicBezTo>
                <a:cubicBezTo>
                  <a:pt x="653" y="657"/>
                  <a:pt x="651" y="657"/>
                  <a:pt x="649" y="657"/>
                </a:cubicBezTo>
                <a:cubicBezTo>
                  <a:pt x="645" y="658"/>
                  <a:pt x="639" y="661"/>
                  <a:pt x="638" y="666"/>
                </a:cubicBezTo>
                <a:cubicBezTo>
                  <a:pt x="635" y="669"/>
                  <a:pt x="636" y="681"/>
                  <a:pt x="638" y="686"/>
                </a:cubicBezTo>
                <a:cubicBezTo>
                  <a:pt x="642" y="694"/>
                  <a:pt x="646" y="702"/>
                  <a:pt x="650" y="710"/>
                </a:cubicBezTo>
                <a:cubicBezTo>
                  <a:pt x="651" y="710"/>
                  <a:pt x="651" y="710"/>
                  <a:pt x="652" y="711"/>
                </a:cubicBezTo>
                <a:cubicBezTo>
                  <a:pt x="652" y="711"/>
                  <a:pt x="652" y="712"/>
                  <a:pt x="652" y="713"/>
                </a:cubicBezTo>
                <a:cubicBezTo>
                  <a:pt x="653" y="713"/>
                  <a:pt x="653" y="713"/>
                  <a:pt x="654" y="714"/>
                </a:cubicBezTo>
                <a:cubicBezTo>
                  <a:pt x="654" y="715"/>
                  <a:pt x="655" y="716"/>
                  <a:pt x="655" y="718"/>
                </a:cubicBezTo>
                <a:cubicBezTo>
                  <a:pt x="656" y="718"/>
                  <a:pt x="656" y="718"/>
                  <a:pt x="657" y="719"/>
                </a:cubicBezTo>
                <a:cubicBezTo>
                  <a:pt x="657" y="721"/>
                  <a:pt x="658" y="723"/>
                  <a:pt x="658" y="725"/>
                </a:cubicBezTo>
                <a:cubicBezTo>
                  <a:pt x="651" y="726"/>
                  <a:pt x="640" y="728"/>
                  <a:pt x="631" y="726"/>
                </a:cubicBezTo>
                <a:cubicBezTo>
                  <a:pt x="627" y="726"/>
                  <a:pt x="623" y="726"/>
                  <a:pt x="619" y="726"/>
                </a:cubicBezTo>
                <a:cubicBezTo>
                  <a:pt x="619" y="725"/>
                  <a:pt x="619" y="725"/>
                  <a:pt x="619" y="725"/>
                </a:cubicBezTo>
                <a:cubicBezTo>
                  <a:pt x="616" y="725"/>
                  <a:pt x="613" y="725"/>
                  <a:pt x="609" y="725"/>
                </a:cubicBezTo>
                <a:cubicBezTo>
                  <a:pt x="609" y="724"/>
                  <a:pt x="609" y="724"/>
                  <a:pt x="609" y="724"/>
                </a:cubicBezTo>
                <a:cubicBezTo>
                  <a:pt x="603" y="723"/>
                  <a:pt x="597" y="723"/>
                  <a:pt x="591" y="723"/>
                </a:cubicBezTo>
                <a:cubicBezTo>
                  <a:pt x="591" y="723"/>
                  <a:pt x="591" y="723"/>
                  <a:pt x="591" y="724"/>
                </a:cubicBezTo>
                <a:cubicBezTo>
                  <a:pt x="590" y="724"/>
                  <a:pt x="588" y="724"/>
                  <a:pt x="586" y="725"/>
                </a:cubicBezTo>
                <a:cubicBezTo>
                  <a:pt x="585" y="726"/>
                  <a:pt x="584" y="728"/>
                  <a:pt x="582" y="730"/>
                </a:cubicBezTo>
                <a:cubicBezTo>
                  <a:pt x="582" y="730"/>
                  <a:pt x="582" y="730"/>
                  <a:pt x="581" y="730"/>
                </a:cubicBezTo>
                <a:cubicBezTo>
                  <a:pt x="580" y="732"/>
                  <a:pt x="580" y="735"/>
                  <a:pt x="579" y="737"/>
                </a:cubicBezTo>
                <a:cubicBezTo>
                  <a:pt x="579" y="737"/>
                  <a:pt x="579" y="737"/>
                  <a:pt x="578" y="737"/>
                </a:cubicBezTo>
                <a:cubicBezTo>
                  <a:pt x="578" y="739"/>
                  <a:pt x="578" y="741"/>
                  <a:pt x="578" y="743"/>
                </a:cubicBezTo>
                <a:cubicBezTo>
                  <a:pt x="578" y="743"/>
                  <a:pt x="578" y="743"/>
                  <a:pt x="577" y="743"/>
                </a:cubicBezTo>
                <a:cubicBezTo>
                  <a:pt x="577" y="752"/>
                  <a:pt x="577" y="761"/>
                  <a:pt x="577" y="770"/>
                </a:cubicBezTo>
                <a:cubicBezTo>
                  <a:pt x="577" y="772"/>
                  <a:pt x="576" y="776"/>
                  <a:pt x="575" y="778"/>
                </a:cubicBezTo>
                <a:cubicBezTo>
                  <a:pt x="574" y="779"/>
                  <a:pt x="573" y="779"/>
                  <a:pt x="570" y="779"/>
                </a:cubicBezTo>
                <a:cubicBezTo>
                  <a:pt x="568" y="777"/>
                  <a:pt x="568" y="779"/>
                  <a:pt x="565" y="777"/>
                </a:cubicBezTo>
                <a:cubicBezTo>
                  <a:pt x="565" y="777"/>
                  <a:pt x="565" y="777"/>
                  <a:pt x="565" y="776"/>
                </a:cubicBezTo>
                <a:cubicBezTo>
                  <a:pt x="565" y="776"/>
                  <a:pt x="564" y="776"/>
                  <a:pt x="563" y="776"/>
                </a:cubicBezTo>
                <a:cubicBezTo>
                  <a:pt x="563" y="776"/>
                  <a:pt x="563" y="776"/>
                  <a:pt x="563" y="775"/>
                </a:cubicBezTo>
                <a:cubicBezTo>
                  <a:pt x="561" y="775"/>
                  <a:pt x="559" y="774"/>
                  <a:pt x="557" y="773"/>
                </a:cubicBezTo>
                <a:cubicBezTo>
                  <a:pt x="557" y="773"/>
                  <a:pt x="557" y="773"/>
                  <a:pt x="557" y="772"/>
                </a:cubicBezTo>
                <a:cubicBezTo>
                  <a:pt x="556" y="772"/>
                  <a:pt x="555" y="772"/>
                  <a:pt x="554" y="772"/>
                </a:cubicBezTo>
                <a:cubicBezTo>
                  <a:pt x="554" y="772"/>
                  <a:pt x="554" y="772"/>
                  <a:pt x="554" y="771"/>
                </a:cubicBezTo>
                <a:cubicBezTo>
                  <a:pt x="551" y="771"/>
                  <a:pt x="547" y="771"/>
                  <a:pt x="543" y="771"/>
                </a:cubicBezTo>
                <a:cubicBezTo>
                  <a:pt x="542" y="773"/>
                  <a:pt x="541" y="772"/>
                  <a:pt x="539" y="773"/>
                </a:cubicBezTo>
                <a:cubicBezTo>
                  <a:pt x="539" y="774"/>
                  <a:pt x="538" y="775"/>
                  <a:pt x="537" y="776"/>
                </a:cubicBezTo>
                <a:cubicBezTo>
                  <a:pt x="537" y="777"/>
                  <a:pt x="536" y="777"/>
                  <a:pt x="535" y="777"/>
                </a:cubicBezTo>
                <a:cubicBezTo>
                  <a:pt x="535" y="778"/>
                  <a:pt x="535" y="779"/>
                  <a:pt x="535" y="779"/>
                </a:cubicBezTo>
                <a:cubicBezTo>
                  <a:pt x="533" y="781"/>
                  <a:pt x="531" y="782"/>
                  <a:pt x="530" y="783"/>
                </a:cubicBezTo>
                <a:cubicBezTo>
                  <a:pt x="525" y="792"/>
                  <a:pt x="520" y="801"/>
                  <a:pt x="515" y="810"/>
                </a:cubicBezTo>
                <a:cubicBezTo>
                  <a:pt x="515" y="811"/>
                  <a:pt x="515" y="812"/>
                  <a:pt x="515" y="813"/>
                </a:cubicBezTo>
                <a:cubicBezTo>
                  <a:pt x="514" y="813"/>
                  <a:pt x="514" y="813"/>
                  <a:pt x="514" y="813"/>
                </a:cubicBezTo>
                <a:cubicBezTo>
                  <a:pt x="514" y="814"/>
                  <a:pt x="514" y="814"/>
                  <a:pt x="514" y="815"/>
                </a:cubicBezTo>
                <a:cubicBezTo>
                  <a:pt x="513" y="815"/>
                  <a:pt x="513" y="815"/>
                  <a:pt x="513" y="815"/>
                </a:cubicBezTo>
                <a:cubicBezTo>
                  <a:pt x="513" y="816"/>
                  <a:pt x="513" y="816"/>
                  <a:pt x="513" y="817"/>
                </a:cubicBezTo>
                <a:cubicBezTo>
                  <a:pt x="508" y="825"/>
                  <a:pt x="502" y="833"/>
                  <a:pt x="502" y="844"/>
                </a:cubicBezTo>
                <a:cubicBezTo>
                  <a:pt x="495" y="844"/>
                  <a:pt x="488" y="845"/>
                  <a:pt x="481" y="845"/>
                </a:cubicBezTo>
                <a:cubicBezTo>
                  <a:pt x="478" y="845"/>
                  <a:pt x="476" y="845"/>
                  <a:pt x="474" y="845"/>
                </a:cubicBezTo>
                <a:cubicBezTo>
                  <a:pt x="474" y="845"/>
                  <a:pt x="474" y="844"/>
                  <a:pt x="474" y="844"/>
                </a:cubicBezTo>
                <a:cubicBezTo>
                  <a:pt x="464" y="844"/>
                  <a:pt x="454" y="843"/>
                  <a:pt x="444" y="843"/>
                </a:cubicBezTo>
                <a:cubicBezTo>
                  <a:pt x="437" y="872"/>
                  <a:pt x="430" y="901"/>
                  <a:pt x="423" y="930"/>
                </a:cubicBezTo>
                <a:cubicBezTo>
                  <a:pt x="424" y="930"/>
                  <a:pt x="424" y="931"/>
                  <a:pt x="425" y="932"/>
                </a:cubicBezTo>
                <a:cubicBezTo>
                  <a:pt x="426" y="932"/>
                  <a:pt x="426" y="932"/>
                  <a:pt x="427" y="932"/>
                </a:cubicBezTo>
                <a:cubicBezTo>
                  <a:pt x="428" y="933"/>
                  <a:pt x="428" y="934"/>
                  <a:pt x="429" y="935"/>
                </a:cubicBezTo>
                <a:cubicBezTo>
                  <a:pt x="430" y="935"/>
                  <a:pt x="430" y="935"/>
                  <a:pt x="431" y="935"/>
                </a:cubicBezTo>
                <a:cubicBezTo>
                  <a:pt x="431" y="935"/>
                  <a:pt x="432" y="936"/>
                  <a:pt x="432" y="937"/>
                </a:cubicBezTo>
                <a:cubicBezTo>
                  <a:pt x="433" y="937"/>
                  <a:pt x="435" y="937"/>
                  <a:pt x="436" y="938"/>
                </a:cubicBezTo>
                <a:cubicBezTo>
                  <a:pt x="436" y="938"/>
                  <a:pt x="436" y="938"/>
                  <a:pt x="436" y="939"/>
                </a:cubicBezTo>
                <a:cubicBezTo>
                  <a:pt x="437" y="939"/>
                  <a:pt x="438" y="939"/>
                  <a:pt x="439" y="940"/>
                </a:cubicBezTo>
                <a:cubicBezTo>
                  <a:pt x="439" y="940"/>
                  <a:pt x="440" y="941"/>
                  <a:pt x="440" y="942"/>
                </a:cubicBezTo>
                <a:cubicBezTo>
                  <a:pt x="441" y="942"/>
                  <a:pt x="441" y="942"/>
                  <a:pt x="442" y="942"/>
                </a:cubicBezTo>
                <a:cubicBezTo>
                  <a:pt x="442" y="942"/>
                  <a:pt x="443" y="943"/>
                  <a:pt x="443" y="944"/>
                </a:cubicBezTo>
                <a:cubicBezTo>
                  <a:pt x="445" y="944"/>
                  <a:pt x="447" y="945"/>
                  <a:pt x="449" y="946"/>
                </a:cubicBezTo>
                <a:cubicBezTo>
                  <a:pt x="449" y="946"/>
                  <a:pt x="450" y="947"/>
                  <a:pt x="450" y="948"/>
                </a:cubicBezTo>
                <a:cubicBezTo>
                  <a:pt x="451" y="948"/>
                  <a:pt x="453" y="948"/>
                  <a:pt x="454" y="949"/>
                </a:cubicBezTo>
                <a:cubicBezTo>
                  <a:pt x="454" y="949"/>
                  <a:pt x="454" y="949"/>
                  <a:pt x="454" y="950"/>
                </a:cubicBezTo>
                <a:cubicBezTo>
                  <a:pt x="455" y="950"/>
                  <a:pt x="455" y="950"/>
                  <a:pt x="456" y="950"/>
                </a:cubicBezTo>
                <a:cubicBezTo>
                  <a:pt x="456" y="950"/>
                  <a:pt x="456" y="950"/>
                  <a:pt x="456" y="951"/>
                </a:cubicBezTo>
                <a:cubicBezTo>
                  <a:pt x="457" y="951"/>
                  <a:pt x="457" y="951"/>
                  <a:pt x="458" y="951"/>
                </a:cubicBezTo>
                <a:cubicBezTo>
                  <a:pt x="458" y="951"/>
                  <a:pt x="458" y="951"/>
                  <a:pt x="458" y="952"/>
                </a:cubicBezTo>
                <a:cubicBezTo>
                  <a:pt x="460" y="952"/>
                  <a:pt x="462" y="953"/>
                  <a:pt x="464" y="954"/>
                </a:cubicBezTo>
                <a:cubicBezTo>
                  <a:pt x="464" y="954"/>
                  <a:pt x="464" y="954"/>
                  <a:pt x="464" y="955"/>
                </a:cubicBezTo>
                <a:cubicBezTo>
                  <a:pt x="468" y="956"/>
                  <a:pt x="472" y="957"/>
                  <a:pt x="477" y="958"/>
                </a:cubicBezTo>
                <a:cubicBezTo>
                  <a:pt x="477" y="958"/>
                  <a:pt x="477" y="958"/>
                  <a:pt x="477" y="959"/>
                </a:cubicBezTo>
                <a:cubicBezTo>
                  <a:pt x="481" y="959"/>
                  <a:pt x="486" y="959"/>
                  <a:pt x="491" y="960"/>
                </a:cubicBezTo>
                <a:cubicBezTo>
                  <a:pt x="491" y="960"/>
                  <a:pt x="491" y="960"/>
                  <a:pt x="491" y="961"/>
                </a:cubicBezTo>
                <a:cubicBezTo>
                  <a:pt x="493" y="961"/>
                  <a:pt x="496" y="961"/>
                  <a:pt x="499" y="961"/>
                </a:cubicBezTo>
                <a:cubicBezTo>
                  <a:pt x="499" y="961"/>
                  <a:pt x="499" y="961"/>
                  <a:pt x="499" y="962"/>
                </a:cubicBezTo>
                <a:cubicBezTo>
                  <a:pt x="501" y="962"/>
                  <a:pt x="503" y="962"/>
                  <a:pt x="505" y="962"/>
                </a:cubicBezTo>
                <a:cubicBezTo>
                  <a:pt x="505" y="962"/>
                  <a:pt x="505" y="962"/>
                  <a:pt x="505" y="963"/>
                </a:cubicBezTo>
                <a:cubicBezTo>
                  <a:pt x="507" y="963"/>
                  <a:pt x="509" y="963"/>
                  <a:pt x="511" y="963"/>
                </a:cubicBezTo>
                <a:cubicBezTo>
                  <a:pt x="511" y="963"/>
                  <a:pt x="511" y="963"/>
                  <a:pt x="511" y="964"/>
                </a:cubicBezTo>
                <a:cubicBezTo>
                  <a:pt x="513" y="964"/>
                  <a:pt x="516" y="964"/>
                  <a:pt x="519" y="965"/>
                </a:cubicBezTo>
                <a:cubicBezTo>
                  <a:pt x="519" y="965"/>
                  <a:pt x="519" y="965"/>
                  <a:pt x="519" y="966"/>
                </a:cubicBezTo>
                <a:cubicBezTo>
                  <a:pt x="520" y="966"/>
                  <a:pt x="521" y="966"/>
                  <a:pt x="522" y="966"/>
                </a:cubicBezTo>
                <a:cubicBezTo>
                  <a:pt x="522" y="966"/>
                  <a:pt x="522" y="966"/>
                  <a:pt x="522" y="967"/>
                </a:cubicBezTo>
                <a:cubicBezTo>
                  <a:pt x="524" y="967"/>
                  <a:pt x="526" y="967"/>
                  <a:pt x="528" y="968"/>
                </a:cubicBezTo>
                <a:cubicBezTo>
                  <a:pt x="528" y="968"/>
                  <a:pt x="528" y="968"/>
                  <a:pt x="528" y="969"/>
                </a:cubicBezTo>
                <a:cubicBezTo>
                  <a:pt x="529" y="969"/>
                  <a:pt x="530" y="969"/>
                  <a:pt x="532" y="970"/>
                </a:cubicBezTo>
                <a:cubicBezTo>
                  <a:pt x="532" y="970"/>
                  <a:pt x="532" y="970"/>
                  <a:pt x="532" y="971"/>
                </a:cubicBezTo>
                <a:cubicBezTo>
                  <a:pt x="532" y="971"/>
                  <a:pt x="533" y="971"/>
                  <a:pt x="534" y="971"/>
                </a:cubicBezTo>
                <a:cubicBezTo>
                  <a:pt x="534" y="971"/>
                  <a:pt x="534" y="972"/>
                  <a:pt x="535" y="972"/>
                </a:cubicBezTo>
                <a:cubicBezTo>
                  <a:pt x="538" y="975"/>
                  <a:pt x="540" y="975"/>
                  <a:pt x="542" y="978"/>
                </a:cubicBezTo>
                <a:cubicBezTo>
                  <a:pt x="543" y="978"/>
                  <a:pt x="543" y="978"/>
                  <a:pt x="543" y="978"/>
                </a:cubicBezTo>
                <a:cubicBezTo>
                  <a:pt x="544" y="981"/>
                  <a:pt x="544" y="983"/>
                  <a:pt x="544" y="985"/>
                </a:cubicBezTo>
                <a:cubicBezTo>
                  <a:pt x="542" y="987"/>
                  <a:pt x="544" y="988"/>
                  <a:pt x="542" y="989"/>
                </a:cubicBezTo>
                <a:cubicBezTo>
                  <a:pt x="541" y="991"/>
                  <a:pt x="539" y="992"/>
                  <a:pt x="537" y="993"/>
                </a:cubicBezTo>
                <a:cubicBezTo>
                  <a:pt x="537" y="994"/>
                  <a:pt x="537" y="995"/>
                  <a:pt x="537" y="995"/>
                </a:cubicBezTo>
                <a:cubicBezTo>
                  <a:pt x="536" y="995"/>
                  <a:pt x="535" y="995"/>
                  <a:pt x="535" y="995"/>
                </a:cubicBezTo>
                <a:cubicBezTo>
                  <a:pt x="534" y="996"/>
                  <a:pt x="534" y="997"/>
                  <a:pt x="534" y="997"/>
                </a:cubicBezTo>
                <a:cubicBezTo>
                  <a:pt x="533" y="997"/>
                  <a:pt x="532" y="997"/>
                  <a:pt x="532" y="997"/>
                </a:cubicBezTo>
                <a:cubicBezTo>
                  <a:pt x="531" y="998"/>
                  <a:pt x="531" y="999"/>
                  <a:pt x="531" y="999"/>
                </a:cubicBezTo>
                <a:cubicBezTo>
                  <a:pt x="528" y="1000"/>
                  <a:pt x="525" y="1001"/>
                  <a:pt x="522" y="1002"/>
                </a:cubicBezTo>
                <a:cubicBezTo>
                  <a:pt x="522" y="1003"/>
                  <a:pt x="522" y="1003"/>
                  <a:pt x="522" y="1003"/>
                </a:cubicBezTo>
                <a:cubicBezTo>
                  <a:pt x="521" y="1003"/>
                  <a:pt x="520" y="1003"/>
                  <a:pt x="520" y="1003"/>
                </a:cubicBezTo>
                <a:cubicBezTo>
                  <a:pt x="520" y="1004"/>
                  <a:pt x="520" y="1004"/>
                  <a:pt x="520" y="1004"/>
                </a:cubicBezTo>
                <a:cubicBezTo>
                  <a:pt x="519" y="1004"/>
                  <a:pt x="518" y="1004"/>
                  <a:pt x="517" y="1004"/>
                </a:cubicBezTo>
                <a:cubicBezTo>
                  <a:pt x="517" y="1005"/>
                  <a:pt x="517" y="1005"/>
                  <a:pt x="517" y="1005"/>
                </a:cubicBezTo>
                <a:cubicBezTo>
                  <a:pt x="516" y="1005"/>
                  <a:pt x="515" y="1005"/>
                  <a:pt x="514" y="1005"/>
                </a:cubicBezTo>
                <a:cubicBezTo>
                  <a:pt x="514" y="1006"/>
                  <a:pt x="514" y="1006"/>
                  <a:pt x="514" y="1006"/>
                </a:cubicBezTo>
                <a:cubicBezTo>
                  <a:pt x="513" y="1006"/>
                  <a:pt x="512" y="1006"/>
                  <a:pt x="511" y="1006"/>
                </a:cubicBezTo>
                <a:cubicBezTo>
                  <a:pt x="511" y="1007"/>
                  <a:pt x="511" y="1007"/>
                  <a:pt x="511" y="1007"/>
                </a:cubicBezTo>
                <a:cubicBezTo>
                  <a:pt x="510" y="1007"/>
                  <a:pt x="509" y="1007"/>
                  <a:pt x="508" y="1007"/>
                </a:cubicBezTo>
                <a:cubicBezTo>
                  <a:pt x="508" y="1008"/>
                  <a:pt x="508" y="1008"/>
                  <a:pt x="508" y="1008"/>
                </a:cubicBezTo>
                <a:cubicBezTo>
                  <a:pt x="506" y="1008"/>
                  <a:pt x="505" y="1008"/>
                  <a:pt x="504" y="1008"/>
                </a:cubicBezTo>
                <a:cubicBezTo>
                  <a:pt x="504" y="1009"/>
                  <a:pt x="504" y="1009"/>
                  <a:pt x="504" y="1009"/>
                </a:cubicBezTo>
                <a:cubicBezTo>
                  <a:pt x="502" y="1009"/>
                  <a:pt x="500" y="1009"/>
                  <a:pt x="498" y="1009"/>
                </a:cubicBezTo>
                <a:cubicBezTo>
                  <a:pt x="498" y="1010"/>
                  <a:pt x="498" y="1010"/>
                  <a:pt x="498" y="1010"/>
                </a:cubicBezTo>
                <a:cubicBezTo>
                  <a:pt x="495" y="1010"/>
                  <a:pt x="492" y="1010"/>
                  <a:pt x="490" y="1010"/>
                </a:cubicBezTo>
                <a:cubicBezTo>
                  <a:pt x="490" y="1011"/>
                  <a:pt x="490" y="1011"/>
                  <a:pt x="490" y="1011"/>
                </a:cubicBezTo>
                <a:cubicBezTo>
                  <a:pt x="486" y="1011"/>
                  <a:pt x="482" y="1011"/>
                  <a:pt x="478" y="1011"/>
                </a:cubicBezTo>
                <a:cubicBezTo>
                  <a:pt x="478" y="1012"/>
                  <a:pt x="478" y="1012"/>
                  <a:pt x="478" y="1012"/>
                </a:cubicBezTo>
                <a:cubicBezTo>
                  <a:pt x="475" y="1013"/>
                  <a:pt x="472" y="1014"/>
                  <a:pt x="469" y="1015"/>
                </a:cubicBezTo>
                <a:cubicBezTo>
                  <a:pt x="468" y="1016"/>
                  <a:pt x="467" y="1017"/>
                  <a:pt x="467" y="1018"/>
                </a:cubicBezTo>
                <a:cubicBezTo>
                  <a:pt x="465" y="1020"/>
                  <a:pt x="463" y="1021"/>
                  <a:pt x="462" y="1022"/>
                </a:cubicBezTo>
                <a:cubicBezTo>
                  <a:pt x="462" y="1023"/>
                  <a:pt x="462" y="1024"/>
                  <a:pt x="462" y="1024"/>
                </a:cubicBezTo>
                <a:cubicBezTo>
                  <a:pt x="461" y="1025"/>
                  <a:pt x="460" y="1025"/>
                  <a:pt x="460" y="1025"/>
                </a:cubicBezTo>
                <a:cubicBezTo>
                  <a:pt x="459" y="1027"/>
                  <a:pt x="459" y="1029"/>
                  <a:pt x="458" y="1031"/>
                </a:cubicBezTo>
                <a:cubicBezTo>
                  <a:pt x="458" y="1031"/>
                  <a:pt x="457" y="1031"/>
                  <a:pt x="457" y="1031"/>
                </a:cubicBezTo>
                <a:cubicBezTo>
                  <a:pt x="457" y="1032"/>
                  <a:pt x="457" y="1033"/>
                  <a:pt x="457" y="1034"/>
                </a:cubicBezTo>
                <a:cubicBezTo>
                  <a:pt x="457" y="1034"/>
                  <a:pt x="456" y="1034"/>
                  <a:pt x="456" y="1034"/>
                </a:cubicBezTo>
                <a:cubicBezTo>
                  <a:pt x="456" y="1035"/>
                  <a:pt x="456" y="1036"/>
                  <a:pt x="456" y="1036"/>
                </a:cubicBezTo>
                <a:cubicBezTo>
                  <a:pt x="456" y="1036"/>
                  <a:pt x="455" y="1036"/>
                  <a:pt x="455" y="1036"/>
                </a:cubicBezTo>
                <a:cubicBezTo>
                  <a:pt x="455" y="1038"/>
                  <a:pt x="455" y="1039"/>
                  <a:pt x="455" y="1040"/>
                </a:cubicBezTo>
                <a:cubicBezTo>
                  <a:pt x="455" y="1040"/>
                  <a:pt x="454" y="1040"/>
                  <a:pt x="454" y="1040"/>
                </a:cubicBezTo>
                <a:cubicBezTo>
                  <a:pt x="454" y="1043"/>
                  <a:pt x="453" y="1045"/>
                  <a:pt x="453" y="1047"/>
                </a:cubicBezTo>
                <a:cubicBezTo>
                  <a:pt x="451" y="1052"/>
                  <a:pt x="446" y="1059"/>
                  <a:pt x="449" y="1065"/>
                </a:cubicBezTo>
                <a:cubicBezTo>
                  <a:pt x="449" y="1065"/>
                  <a:pt x="450" y="1065"/>
                  <a:pt x="450" y="1065"/>
                </a:cubicBezTo>
                <a:cubicBezTo>
                  <a:pt x="450" y="1066"/>
                  <a:pt x="451" y="1068"/>
                  <a:pt x="451" y="1069"/>
                </a:cubicBezTo>
                <a:cubicBezTo>
                  <a:pt x="451" y="1069"/>
                  <a:pt x="452" y="1069"/>
                  <a:pt x="452" y="1069"/>
                </a:cubicBezTo>
                <a:cubicBezTo>
                  <a:pt x="452" y="1070"/>
                  <a:pt x="453" y="1070"/>
                  <a:pt x="453" y="1071"/>
                </a:cubicBezTo>
                <a:cubicBezTo>
                  <a:pt x="454" y="1071"/>
                  <a:pt x="454" y="1071"/>
                  <a:pt x="455" y="1071"/>
                </a:cubicBezTo>
                <a:cubicBezTo>
                  <a:pt x="455" y="1072"/>
                  <a:pt x="456" y="1072"/>
                  <a:pt x="456" y="1073"/>
                </a:cubicBezTo>
                <a:cubicBezTo>
                  <a:pt x="457" y="1073"/>
                  <a:pt x="458" y="1074"/>
                  <a:pt x="459" y="1074"/>
                </a:cubicBezTo>
                <a:cubicBezTo>
                  <a:pt x="459" y="1074"/>
                  <a:pt x="459" y="1075"/>
                  <a:pt x="459" y="1075"/>
                </a:cubicBezTo>
                <a:cubicBezTo>
                  <a:pt x="461" y="1076"/>
                  <a:pt x="463" y="1076"/>
                  <a:pt x="465" y="1077"/>
                </a:cubicBezTo>
                <a:cubicBezTo>
                  <a:pt x="465" y="1077"/>
                  <a:pt x="465" y="1078"/>
                  <a:pt x="465" y="1078"/>
                </a:cubicBezTo>
                <a:cubicBezTo>
                  <a:pt x="465" y="1078"/>
                  <a:pt x="466" y="1078"/>
                  <a:pt x="467" y="1078"/>
                </a:cubicBezTo>
                <a:cubicBezTo>
                  <a:pt x="467" y="1078"/>
                  <a:pt x="467" y="1079"/>
                  <a:pt x="467" y="1079"/>
                </a:cubicBezTo>
                <a:cubicBezTo>
                  <a:pt x="468" y="1079"/>
                  <a:pt x="469" y="1079"/>
                  <a:pt x="470" y="1079"/>
                </a:cubicBezTo>
                <a:cubicBezTo>
                  <a:pt x="470" y="1079"/>
                  <a:pt x="470" y="1080"/>
                  <a:pt x="470" y="1080"/>
                </a:cubicBezTo>
                <a:cubicBezTo>
                  <a:pt x="470" y="1080"/>
                  <a:pt x="471" y="1080"/>
                  <a:pt x="472" y="1080"/>
                </a:cubicBezTo>
                <a:cubicBezTo>
                  <a:pt x="472" y="1080"/>
                  <a:pt x="472" y="1081"/>
                  <a:pt x="472" y="1081"/>
                </a:cubicBezTo>
                <a:cubicBezTo>
                  <a:pt x="473" y="1081"/>
                  <a:pt x="474" y="1081"/>
                  <a:pt x="475" y="1081"/>
                </a:cubicBezTo>
                <a:cubicBezTo>
                  <a:pt x="475" y="1081"/>
                  <a:pt x="475" y="1082"/>
                  <a:pt x="475" y="1082"/>
                </a:cubicBezTo>
                <a:cubicBezTo>
                  <a:pt x="476" y="1082"/>
                  <a:pt x="477" y="1082"/>
                  <a:pt x="478" y="1082"/>
                </a:cubicBezTo>
                <a:cubicBezTo>
                  <a:pt x="478" y="1082"/>
                  <a:pt x="478" y="1083"/>
                  <a:pt x="478" y="1083"/>
                </a:cubicBezTo>
                <a:cubicBezTo>
                  <a:pt x="481" y="1085"/>
                  <a:pt x="481" y="1083"/>
                  <a:pt x="483" y="1087"/>
                </a:cubicBezTo>
                <a:cubicBezTo>
                  <a:pt x="486" y="1090"/>
                  <a:pt x="485" y="1094"/>
                  <a:pt x="484" y="1098"/>
                </a:cubicBezTo>
                <a:cubicBezTo>
                  <a:pt x="484" y="1099"/>
                  <a:pt x="484" y="1100"/>
                  <a:pt x="484" y="1101"/>
                </a:cubicBezTo>
                <a:cubicBezTo>
                  <a:pt x="483" y="1101"/>
                  <a:pt x="483" y="1101"/>
                  <a:pt x="483" y="1101"/>
                </a:cubicBezTo>
                <a:cubicBezTo>
                  <a:pt x="483" y="1102"/>
                  <a:pt x="483" y="1102"/>
                  <a:pt x="483" y="1103"/>
                </a:cubicBezTo>
                <a:cubicBezTo>
                  <a:pt x="482" y="1103"/>
                  <a:pt x="482" y="1103"/>
                  <a:pt x="482" y="1103"/>
                </a:cubicBezTo>
                <a:cubicBezTo>
                  <a:pt x="482" y="1104"/>
                  <a:pt x="482" y="1105"/>
                  <a:pt x="482" y="1106"/>
                </a:cubicBezTo>
                <a:cubicBezTo>
                  <a:pt x="481" y="1106"/>
                  <a:pt x="481" y="1106"/>
                  <a:pt x="481" y="1106"/>
                </a:cubicBezTo>
                <a:cubicBezTo>
                  <a:pt x="481" y="1107"/>
                  <a:pt x="481" y="1107"/>
                  <a:pt x="481" y="1108"/>
                </a:cubicBezTo>
                <a:cubicBezTo>
                  <a:pt x="480" y="1108"/>
                  <a:pt x="480" y="1108"/>
                  <a:pt x="480" y="1108"/>
                </a:cubicBezTo>
                <a:cubicBezTo>
                  <a:pt x="480" y="1109"/>
                  <a:pt x="480" y="1109"/>
                  <a:pt x="480" y="1110"/>
                </a:cubicBezTo>
                <a:cubicBezTo>
                  <a:pt x="479" y="1110"/>
                  <a:pt x="478" y="1111"/>
                  <a:pt x="478" y="1111"/>
                </a:cubicBezTo>
                <a:cubicBezTo>
                  <a:pt x="477" y="1112"/>
                  <a:pt x="477" y="1114"/>
                  <a:pt x="477" y="1115"/>
                </a:cubicBezTo>
                <a:cubicBezTo>
                  <a:pt x="476" y="1115"/>
                  <a:pt x="475" y="1116"/>
                  <a:pt x="475" y="1116"/>
                </a:cubicBezTo>
                <a:cubicBezTo>
                  <a:pt x="475" y="1117"/>
                  <a:pt x="475" y="1117"/>
                  <a:pt x="475" y="1118"/>
                </a:cubicBezTo>
                <a:cubicBezTo>
                  <a:pt x="474" y="1118"/>
                  <a:pt x="473" y="1119"/>
                  <a:pt x="473" y="1119"/>
                </a:cubicBezTo>
                <a:cubicBezTo>
                  <a:pt x="473" y="1120"/>
                  <a:pt x="473" y="1120"/>
                  <a:pt x="473" y="1121"/>
                </a:cubicBezTo>
                <a:cubicBezTo>
                  <a:pt x="472" y="1122"/>
                  <a:pt x="471" y="1122"/>
                  <a:pt x="470" y="1123"/>
                </a:cubicBezTo>
                <a:cubicBezTo>
                  <a:pt x="470" y="1124"/>
                  <a:pt x="470" y="1124"/>
                  <a:pt x="470" y="1125"/>
                </a:cubicBezTo>
                <a:cubicBezTo>
                  <a:pt x="469" y="1125"/>
                  <a:pt x="469" y="1125"/>
                  <a:pt x="469" y="1125"/>
                </a:cubicBezTo>
                <a:cubicBezTo>
                  <a:pt x="468" y="1126"/>
                  <a:pt x="467" y="1127"/>
                  <a:pt x="467" y="1128"/>
                </a:cubicBezTo>
                <a:cubicBezTo>
                  <a:pt x="465" y="1127"/>
                  <a:pt x="466" y="1128"/>
                  <a:pt x="465" y="1127"/>
                </a:cubicBezTo>
                <a:cubicBezTo>
                  <a:pt x="459" y="1126"/>
                  <a:pt x="453" y="1121"/>
                  <a:pt x="449" y="1118"/>
                </a:cubicBezTo>
                <a:cubicBezTo>
                  <a:pt x="448" y="1118"/>
                  <a:pt x="448" y="1118"/>
                  <a:pt x="447" y="1118"/>
                </a:cubicBezTo>
                <a:cubicBezTo>
                  <a:pt x="446" y="1117"/>
                  <a:pt x="446" y="1116"/>
                  <a:pt x="445" y="1115"/>
                </a:cubicBezTo>
                <a:cubicBezTo>
                  <a:pt x="443" y="1113"/>
                  <a:pt x="439" y="1112"/>
                  <a:pt x="437" y="1110"/>
                </a:cubicBezTo>
                <a:cubicBezTo>
                  <a:pt x="430" y="1110"/>
                  <a:pt x="424" y="1110"/>
                  <a:pt x="420" y="1113"/>
                </a:cubicBezTo>
                <a:cubicBezTo>
                  <a:pt x="420" y="1114"/>
                  <a:pt x="419" y="1114"/>
                  <a:pt x="419" y="1115"/>
                </a:cubicBezTo>
                <a:cubicBezTo>
                  <a:pt x="417" y="1116"/>
                  <a:pt x="415" y="1116"/>
                  <a:pt x="413" y="1117"/>
                </a:cubicBezTo>
                <a:cubicBezTo>
                  <a:pt x="413" y="1118"/>
                  <a:pt x="412" y="1118"/>
                  <a:pt x="412" y="1119"/>
                </a:cubicBezTo>
                <a:cubicBezTo>
                  <a:pt x="411" y="1119"/>
                  <a:pt x="411" y="1119"/>
                  <a:pt x="410" y="1119"/>
                </a:cubicBezTo>
                <a:cubicBezTo>
                  <a:pt x="410" y="1120"/>
                  <a:pt x="409" y="1120"/>
                  <a:pt x="409" y="1121"/>
                </a:cubicBezTo>
                <a:cubicBezTo>
                  <a:pt x="408" y="1121"/>
                  <a:pt x="408" y="1121"/>
                  <a:pt x="407" y="1121"/>
                </a:cubicBezTo>
                <a:cubicBezTo>
                  <a:pt x="407" y="1122"/>
                  <a:pt x="406" y="1122"/>
                  <a:pt x="406" y="1123"/>
                </a:cubicBezTo>
                <a:cubicBezTo>
                  <a:pt x="405" y="1123"/>
                  <a:pt x="405" y="1123"/>
                  <a:pt x="404" y="1123"/>
                </a:cubicBezTo>
                <a:cubicBezTo>
                  <a:pt x="404" y="1124"/>
                  <a:pt x="403" y="1124"/>
                  <a:pt x="403" y="1125"/>
                </a:cubicBezTo>
                <a:cubicBezTo>
                  <a:pt x="402" y="1125"/>
                  <a:pt x="400" y="1126"/>
                  <a:pt x="399" y="1126"/>
                </a:cubicBezTo>
                <a:cubicBezTo>
                  <a:pt x="399" y="1127"/>
                  <a:pt x="398" y="1127"/>
                  <a:pt x="398" y="1128"/>
                </a:cubicBezTo>
                <a:cubicBezTo>
                  <a:pt x="397" y="1128"/>
                  <a:pt x="396" y="1129"/>
                  <a:pt x="395" y="1129"/>
                </a:cubicBezTo>
                <a:cubicBezTo>
                  <a:pt x="395" y="1129"/>
                  <a:pt x="395" y="1130"/>
                  <a:pt x="395" y="1130"/>
                </a:cubicBezTo>
                <a:cubicBezTo>
                  <a:pt x="394" y="1130"/>
                  <a:pt x="394" y="1130"/>
                  <a:pt x="393" y="1130"/>
                </a:cubicBezTo>
                <a:cubicBezTo>
                  <a:pt x="393" y="1130"/>
                  <a:pt x="393" y="1131"/>
                  <a:pt x="393" y="1131"/>
                </a:cubicBezTo>
                <a:cubicBezTo>
                  <a:pt x="392" y="1131"/>
                  <a:pt x="392" y="1131"/>
                  <a:pt x="391" y="1131"/>
                </a:cubicBezTo>
                <a:cubicBezTo>
                  <a:pt x="391" y="1131"/>
                  <a:pt x="391" y="1132"/>
                  <a:pt x="391" y="1132"/>
                </a:cubicBezTo>
                <a:cubicBezTo>
                  <a:pt x="390" y="1132"/>
                  <a:pt x="390" y="1132"/>
                  <a:pt x="389" y="1132"/>
                </a:cubicBezTo>
                <a:cubicBezTo>
                  <a:pt x="389" y="1132"/>
                  <a:pt x="389" y="1133"/>
                  <a:pt x="389" y="1133"/>
                </a:cubicBezTo>
                <a:cubicBezTo>
                  <a:pt x="388" y="1133"/>
                  <a:pt x="388" y="1133"/>
                  <a:pt x="387" y="1133"/>
                </a:cubicBezTo>
                <a:cubicBezTo>
                  <a:pt x="387" y="1134"/>
                  <a:pt x="386" y="1134"/>
                  <a:pt x="386" y="1135"/>
                </a:cubicBezTo>
                <a:cubicBezTo>
                  <a:pt x="385" y="1135"/>
                  <a:pt x="385" y="1135"/>
                  <a:pt x="384" y="1135"/>
                </a:cubicBezTo>
                <a:cubicBezTo>
                  <a:pt x="384" y="1135"/>
                  <a:pt x="384" y="1135"/>
                  <a:pt x="384" y="1136"/>
                </a:cubicBezTo>
                <a:cubicBezTo>
                  <a:pt x="384" y="1136"/>
                  <a:pt x="383" y="1136"/>
                  <a:pt x="382" y="1136"/>
                </a:cubicBezTo>
                <a:cubicBezTo>
                  <a:pt x="382" y="1136"/>
                  <a:pt x="382" y="1136"/>
                  <a:pt x="382" y="1137"/>
                </a:cubicBezTo>
                <a:cubicBezTo>
                  <a:pt x="381" y="1137"/>
                  <a:pt x="380" y="1137"/>
                  <a:pt x="379" y="1137"/>
                </a:cubicBezTo>
                <a:cubicBezTo>
                  <a:pt x="379" y="1137"/>
                  <a:pt x="379" y="1137"/>
                  <a:pt x="379" y="1138"/>
                </a:cubicBezTo>
                <a:cubicBezTo>
                  <a:pt x="378" y="1138"/>
                  <a:pt x="376" y="1138"/>
                  <a:pt x="375" y="1139"/>
                </a:cubicBezTo>
                <a:cubicBezTo>
                  <a:pt x="375" y="1139"/>
                  <a:pt x="375" y="1139"/>
                  <a:pt x="375" y="1140"/>
                </a:cubicBezTo>
                <a:cubicBezTo>
                  <a:pt x="374" y="1140"/>
                  <a:pt x="373" y="1140"/>
                  <a:pt x="372" y="1140"/>
                </a:cubicBezTo>
                <a:cubicBezTo>
                  <a:pt x="372" y="1140"/>
                  <a:pt x="372" y="1140"/>
                  <a:pt x="372" y="1141"/>
                </a:cubicBezTo>
                <a:cubicBezTo>
                  <a:pt x="371" y="1141"/>
                  <a:pt x="370" y="1141"/>
                  <a:pt x="369" y="1141"/>
                </a:cubicBezTo>
                <a:cubicBezTo>
                  <a:pt x="369" y="1141"/>
                  <a:pt x="369" y="1141"/>
                  <a:pt x="369" y="1142"/>
                </a:cubicBezTo>
                <a:cubicBezTo>
                  <a:pt x="368" y="1142"/>
                  <a:pt x="367" y="1142"/>
                  <a:pt x="366" y="1142"/>
                </a:cubicBezTo>
                <a:cubicBezTo>
                  <a:pt x="366" y="1142"/>
                  <a:pt x="366" y="1142"/>
                  <a:pt x="366" y="1143"/>
                </a:cubicBezTo>
                <a:cubicBezTo>
                  <a:pt x="353" y="1147"/>
                  <a:pt x="330" y="1141"/>
                  <a:pt x="324" y="1134"/>
                </a:cubicBezTo>
                <a:cubicBezTo>
                  <a:pt x="322" y="1134"/>
                  <a:pt x="324" y="1134"/>
                  <a:pt x="322" y="1135"/>
                </a:cubicBezTo>
                <a:cubicBezTo>
                  <a:pt x="320" y="1137"/>
                  <a:pt x="318" y="1140"/>
                  <a:pt x="315" y="1143"/>
                </a:cubicBezTo>
                <a:cubicBezTo>
                  <a:pt x="315" y="1143"/>
                  <a:pt x="314" y="1143"/>
                  <a:pt x="313" y="1143"/>
                </a:cubicBezTo>
                <a:cubicBezTo>
                  <a:pt x="313" y="1143"/>
                  <a:pt x="313" y="1144"/>
                  <a:pt x="312" y="1145"/>
                </a:cubicBezTo>
                <a:cubicBezTo>
                  <a:pt x="312" y="1145"/>
                  <a:pt x="311" y="1145"/>
                  <a:pt x="310" y="1145"/>
                </a:cubicBezTo>
                <a:cubicBezTo>
                  <a:pt x="310" y="1145"/>
                  <a:pt x="310" y="1146"/>
                  <a:pt x="309" y="1147"/>
                </a:cubicBezTo>
                <a:cubicBezTo>
                  <a:pt x="309" y="1147"/>
                  <a:pt x="308" y="1147"/>
                  <a:pt x="307" y="1147"/>
                </a:cubicBezTo>
                <a:cubicBezTo>
                  <a:pt x="307" y="1147"/>
                  <a:pt x="307" y="1147"/>
                  <a:pt x="307" y="1148"/>
                </a:cubicBezTo>
                <a:cubicBezTo>
                  <a:pt x="306" y="1148"/>
                  <a:pt x="305" y="1148"/>
                  <a:pt x="303" y="1149"/>
                </a:cubicBezTo>
                <a:cubicBezTo>
                  <a:pt x="303" y="1149"/>
                  <a:pt x="303" y="1149"/>
                  <a:pt x="303" y="1150"/>
                </a:cubicBezTo>
                <a:cubicBezTo>
                  <a:pt x="301" y="1150"/>
                  <a:pt x="300" y="1150"/>
                  <a:pt x="298" y="1151"/>
                </a:cubicBezTo>
                <a:cubicBezTo>
                  <a:pt x="298" y="1151"/>
                  <a:pt x="298" y="1151"/>
                  <a:pt x="298" y="1152"/>
                </a:cubicBezTo>
                <a:cubicBezTo>
                  <a:pt x="296" y="1152"/>
                  <a:pt x="294" y="1152"/>
                  <a:pt x="292" y="1152"/>
                </a:cubicBezTo>
                <a:cubicBezTo>
                  <a:pt x="292" y="1152"/>
                  <a:pt x="292" y="1152"/>
                  <a:pt x="292" y="1153"/>
                </a:cubicBezTo>
                <a:cubicBezTo>
                  <a:pt x="289" y="1154"/>
                  <a:pt x="284" y="1152"/>
                  <a:pt x="283" y="1152"/>
                </a:cubicBezTo>
                <a:cubicBezTo>
                  <a:pt x="280" y="1152"/>
                  <a:pt x="278" y="1152"/>
                  <a:pt x="276" y="1152"/>
                </a:cubicBezTo>
                <a:cubicBezTo>
                  <a:pt x="276" y="1151"/>
                  <a:pt x="276" y="1151"/>
                  <a:pt x="276" y="1151"/>
                </a:cubicBezTo>
                <a:cubicBezTo>
                  <a:pt x="274" y="1151"/>
                  <a:pt x="273" y="1151"/>
                  <a:pt x="272" y="1151"/>
                </a:cubicBezTo>
                <a:cubicBezTo>
                  <a:pt x="272" y="1150"/>
                  <a:pt x="272" y="1150"/>
                  <a:pt x="272" y="1150"/>
                </a:cubicBezTo>
                <a:cubicBezTo>
                  <a:pt x="271" y="1150"/>
                  <a:pt x="270" y="1150"/>
                  <a:pt x="269" y="1150"/>
                </a:cubicBezTo>
                <a:cubicBezTo>
                  <a:pt x="269" y="1149"/>
                  <a:pt x="269" y="1149"/>
                  <a:pt x="269" y="1149"/>
                </a:cubicBezTo>
                <a:cubicBezTo>
                  <a:pt x="268" y="1149"/>
                  <a:pt x="267" y="1149"/>
                  <a:pt x="266" y="1149"/>
                </a:cubicBezTo>
                <a:cubicBezTo>
                  <a:pt x="266" y="1148"/>
                  <a:pt x="266" y="1148"/>
                  <a:pt x="266" y="1148"/>
                </a:cubicBezTo>
                <a:cubicBezTo>
                  <a:pt x="265" y="1148"/>
                  <a:pt x="264" y="1148"/>
                  <a:pt x="263" y="1148"/>
                </a:cubicBezTo>
                <a:cubicBezTo>
                  <a:pt x="263" y="1147"/>
                  <a:pt x="263" y="1147"/>
                  <a:pt x="263" y="1147"/>
                </a:cubicBezTo>
                <a:cubicBezTo>
                  <a:pt x="259" y="1147"/>
                  <a:pt x="255" y="1147"/>
                  <a:pt x="251" y="1147"/>
                </a:cubicBezTo>
                <a:cubicBezTo>
                  <a:pt x="251" y="1147"/>
                  <a:pt x="251" y="1147"/>
                  <a:pt x="251" y="1148"/>
                </a:cubicBezTo>
                <a:cubicBezTo>
                  <a:pt x="249" y="1148"/>
                  <a:pt x="247" y="1148"/>
                  <a:pt x="245" y="1148"/>
                </a:cubicBezTo>
                <a:cubicBezTo>
                  <a:pt x="245" y="1148"/>
                  <a:pt x="245" y="1148"/>
                  <a:pt x="245" y="1149"/>
                </a:cubicBezTo>
                <a:cubicBezTo>
                  <a:pt x="239" y="1149"/>
                  <a:pt x="233" y="1149"/>
                  <a:pt x="228" y="1150"/>
                </a:cubicBezTo>
                <a:cubicBezTo>
                  <a:pt x="227" y="1138"/>
                  <a:pt x="223" y="1126"/>
                  <a:pt x="219" y="1118"/>
                </a:cubicBezTo>
                <a:cubicBezTo>
                  <a:pt x="219" y="1117"/>
                  <a:pt x="219" y="1117"/>
                  <a:pt x="219" y="1116"/>
                </a:cubicBezTo>
                <a:cubicBezTo>
                  <a:pt x="218" y="1116"/>
                  <a:pt x="218" y="1115"/>
                  <a:pt x="217" y="1115"/>
                </a:cubicBezTo>
                <a:cubicBezTo>
                  <a:pt x="217" y="1114"/>
                  <a:pt x="216" y="1112"/>
                  <a:pt x="216" y="1111"/>
                </a:cubicBezTo>
                <a:cubicBezTo>
                  <a:pt x="215" y="1111"/>
                  <a:pt x="215" y="1110"/>
                  <a:pt x="214" y="1110"/>
                </a:cubicBezTo>
                <a:cubicBezTo>
                  <a:pt x="211" y="1107"/>
                  <a:pt x="207" y="1104"/>
                  <a:pt x="206" y="1098"/>
                </a:cubicBezTo>
                <a:cubicBezTo>
                  <a:pt x="207" y="1097"/>
                  <a:pt x="207" y="1096"/>
                  <a:pt x="208" y="1096"/>
                </a:cubicBezTo>
                <a:cubicBezTo>
                  <a:pt x="209" y="1096"/>
                  <a:pt x="209" y="1096"/>
                  <a:pt x="210" y="1096"/>
                </a:cubicBezTo>
                <a:cubicBezTo>
                  <a:pt x="210" y="1095"/>
                  <a:pt x="211" y="1095"/>
                  <a:pt x="211" y="1094"/>
                </a:cubicBezTo>
                <a:cubicBezTo>
                  <a:pt x="212" y="1094"/>
                  <a:pt x="212" y="1094"/>
                  <a:pt x="213" y="1094"/>
                </a:cubicBezTo>
                <a:cubicBezTo>
                  <a:pt x="213" y="1094"/>
                  <a:pt x="213" y="1093"/>
                  <a:pt x="213" y="1093"/>
                </a:cubicBezTo>
                <a:cubicBezTo>
                  <a:pt x="214" y="1093"/>
                  <a:pt x="214" y="1093"/>
                  <a:pt x="215" y="1093"/>
                </a:cubicBezTo>
                <a:cubicBezTo>
                  <a:pt x="215" y="1093"/>
                  <a:pt x="215" y="1092"/>
                  <a:pt x="215" y="1092"/>
                </a:cubicBezTo>
                <a:cubicBezTo>
                  <a:pt x="220" y="1089"/>
                  <a:pt x="226" y="1089"/>
                  <a:pt x="228" y="1083"/>
                </a:cubicBezTo>
                <a:cubicBezTo>
                  <a:pt x="228" y="1083"/>
                  <a:pt x="228" y="1083"/>
                  <a:pt x="229" y="1083"/>
                </a:cubicBezTo>
                <a:cubicBezTo>
                  <a:pt x="229" y="1080"/>
                  <a:pt x="229" y="1078"/>
                  <a:pt x="229" y="1075"/>
                </a:cubicBezTo>
                <a:cubicBezTo>
                  <a:pt x="228" y="1075"/>
                  <a:pt x="228" y="1075"/>
                  <a:pt x="228" y="1075"/>
                </a:cubicBezTo>
                <a:cubicBezTo>
                  <a:pt x="227" y="1073"/>
                  <a:pt x="227" y="1073"/>
                  <a:pt x="226" y="1071"/>
                </a:cubicBezTo>
                <a:cubicBezTo>
                  <a:pt x="225" y="1071"/>
                  <a:pt x="225" y="1071"/>
                  <a:pt x="225" y="1071"/>
                </a:cubicBezTo>
                <a:cubicBezTo>
                  <a:pt x="225" y="1070"/>
                  <a:pt x="225" y="1070"/>
                  <a:pt x="225" y="1069"/>
                </a:cubicBezTo>
                <a:cubicBezTo>
                  <a:pt x="224" y="1068"/>
                  <a:pt x="223" y="1068"/>
                  <a:pt x="222" y="1067"/>
                </a:cubicBezTo>
                <a:cubicBezTo>
                  <a:pt x="220" y="1065"/>
                  <a:pt x="218" y="1062"/>
                  <a:pt x="216" y="1060"/>
                </a:cubicBezTo>
                <a:cubicBezTo>
                  <a:pt x="212" y="1056"/>
                  <a:pt x="207" y="1054"/>
                  <a:pt x="206" y="1046"/>
                </a:cubicBezTo>
                <a:cubicBezTo>
                  <a:pt x="206" y="1046"/>
                  <a:pt x="207" y="1046"/>
                  <a:pt x="207" y="1046"/>
                </a:cubicBezTo>
                <a:cubicBezTo>
                  <a:pt x="207" y="1045"/>
                  <a:pt x="208" y="1043"/>
                  <a:pt x="208" y="1041"/>
                </a:cubicBezTo>
                <a:cubicBezTo>
                  <a:pt x="209" y="1041"/>
                  <a:pt x="209" y="1041"/>
                  <a:pt x="210" y="1040"/>
                </a:cubicBezTo>
                <a:cubicBezTo>
                  <a:pt x="211" y="1039"/>
                  <a:pt x="212" y="1038"/>
                  <a:pt x="213" y="1036"/>
                </a:cubicBezTo>
                <a:cubicBezTo>
                  <a:pt x="221" y="1028"/>
                  <a:pt x="234" y="1019"/>
                  <a:pt x="238" y="1007"/>
                </a:cubicBezTo>
                <a:cubicBezTo>
                  <a:pt x="238" y="1002"/>
                  <a:pt x="238" y="997"/>
                  <a:pt x="238" y="991"/>
                </a:cubicBezTo>
                <a:cubicBezTo>
                  <a:pt x="236" y="985"/>
                  <a:pt x="235" y="979"/>
                  <a:pt x="234" y="973"/>
                </a:cubicBezTo>
                <a:cubicBezTo>
                  <a:pt x="233" y="973"/>
                  <a:pt x="233" y="973"/>
                  <a:pt x="233" y="973"/>
                </a:cubicBezTo>
                <a:cubicBezTo>
                  <a:pt x="233" y="973"/>
                  <a:pt x="233" y="972"/>
                  <a:pt x="233" y="972"/>
                </a:cubicBezTo>
                <a:cubicBezTo>
                  <a:pt x="232" y="972"/>
                  <a:pt x="232" y="972"/>
                  <a:pt x="232" y="972"/>
                </a:cubicBezTo>
                <a:cubicBezTo>
                  <a:pt x="232" y="971"/>
                  <a:pt x="232" y="970"/>
                  <a:pt x="232" y="970"/>
                </a:cubicBezTo>
                <a:cubicBezTo>
                  <a:pt x="231" y="970"/>
                  <a:pt x="231" y="970"/>
                  <a:pt x="231" y="970"/>
                </a:cubicBezTo>
                <a:cubicBezTo>
                  <a:pt x="230" y="968"/>
                  <a:pt x="230" y="967"/>
                  <a:pt x="230" y="966"/>
                </a:cubicBezTo>
                <a:cubicBezTo>
                  <a:pt x="229" y="966"/>
                  <a:pt x="229" y="966"/>
                  <a:pt x="229" y="966"/>
                </a:cubicBezTo>
                <a:cubicBezTo>
                  <a:pt x="228" y="964"/>
                  <a:pt x="228" y="962"/>
                  <a:pt x="228" y="961"/>
                </a:cubicBezTo>
                <a:cubicBezTo>
                  <a:pt x="225" y="959"/>
                  <a:pt x="223" y="957"/>
                  <a:pt x="221" y="956"/>
                </a:cubicBezTo>
                <a:cubicBezTo>
                  <a:pt x="219" y="955"/>
                  <a:pt x="217" y="955"/>
                  <a:pt x="215" y="955"/>
                </a:cubicBezTo>
                <a:cubicBezTo>
                  <a:pt x="215" y="954"/>
                  <a:pt x="215" y="954"/>
                  <a:pt x="215" y="954"/>
                </a:cubicBezTo>
                <a:cubicBezTo>
                  <a:pt x="214" y="954"/>
                  <a:pt x="213" y="954"/>
                  <a:pt x="212" y="954"/>
                </a:cubicBezTo>
                <a:cubicBezTo>
                  <a:pt x="212" y="953"/>
                  <a:pt x="212" y="953"/>
                  <a:pt x="212" y="953"/>
                </a:cubicBezTo>
                <a:cubicBezTo>
                  <a:pt x="211" y="953"/>
                  <a:pt x="210" y="953"/>
                  <a:pt x="209" y="953"/>
                </a:cubicBezTo>
                <a:cubicBezTo>
                  <a:pt x="209" y="952"/>
                  <a:pt x="209" y="952"/>
                  <a:pt x="209" y="952"/>
                </a:cubicBezTo>
                <a:cubicBezTo>
                  <a:pt x="207" y="951"/>
                  <a:pt x="204" y="951"/>
                  <a:pt x="202" y="951"/>
                </a:cubicBezTo>
                <a:cubicBezTo>
                  <a:pt x="202" y="950"/>
                  <a:pt x="202" y="950"/>
                  <a:pt x="202" y="950"/>
                </a:cubicBezTo>
                <a:cubicBezTo>
                  <a:pt x="201" y="950"/>
                  <a:pt x="199" y="950"/>
                  <a:pt x="198" y="950"/>
                </a:cubicBezTo>
                <a:cubicBezTo>
                  <a:pt x="198" y="949"/>
                  <a:pt x="198" y="949"/>
                  <a:pt x="198" y="949"/>
                </a:cubicBezTo>
                <a:cubicBezTo>
                  <a:pt x="195" y="948"/>
                  <a:pt x="191" y="947"/>
                  <a:pt x="188" y="947"/>
                </a:cubicBezTo>
                <a:cubicBezTo>
                  <a:pt x="188" y="946"/>
                  <a:pt x="188" y="946"/>
                  <a:pt x="188" y="946"/>
                </a:cubicBezTo>
                <a:cubicBezTo>
                  <a:pt x="187" y="946"/>
                  <a:pt x="186" y="946"/>
                  <a:pt x="185" y="946"/>
                </a:cubicBezTo>
                <a:cubicBezTo>
                  <a:pt x="185" y="945"/>
                  <a:pt x="185" y="945"/>
                  <a:pt x="185" y="945"/>
                </a:cubicBezTo>
                <a:cubicBezTo>
                  <a:pt x="184" y="945"/>
                  <a:pt x="183" y="945"/>
                  <a:pt x="182" y="945"/>
                </a:cubicBezTo>
                <a:cubicBezTo>
                  <a:pt x="182" y="944"/>
                  <a:pt x="182" y="944"/>
                  <a:pt x="182" y="944"/>
                </a:cubicBezTo>
                <a:cubicBezTo>
                  <a:pt x="181" y="944"/>
                  <a:pt x="180" y="944"/>
                  <a:pt x="179" y="944"/>
                </a:cubicBezTo>
                <a:cubicBezTo>
                  <a:pt x="179" y="943"/>
                  <a:pt x="179" y="943"/>
                  <a:pt x="179" y="943"/>
                </a:cubicBezTo>
                <a:cubicBezTo>
                  <a:pt x="177" y="942"/>
                  <a:pt x="175" y="942"/>
                  <a:pt x="173" y="942"/>
                </a:cubicBezTo>
                <a:cubicBezTo>
                  <a:pt x="173" y="941"/>
                  <a:pt x="173" y="941"/>
                  <a:pt x="173" y="941"/>
                </a:cubicBezTo>
                <a:cubicBezTo>
                  <a:pt x="172" y="940"/>
                  <a:pt x="170" y="940"/>
                  <a:pt x="169" y="940"/>
                </a:cubicBezTo>
                <a:cubicBezTo>
                  <a:pt x="169" y="939"/>
                  <a:pt x="169" y="939"/>
                  <a:pt x="169" y="939"/>
                </a:cubicBezTo>
                <a:cubicBezTo>
                  <a:pt x="161" y="935"/>
                  <a:pt x="155" y="933"/>
                  <a:pt x="154" y="923"/>
                </a:cubicBezTo>
                <a:cubicBezTo>
                  <a:pt x="160" y="923"/>
                  <a:pt x="166" y="924"/>
                  <a:pt x="171" y="921"/>
                </a:cubicBezTo>
                <a:cubicBezTo>
                  <a:pt x="171" y="920"/>
                  <a:pt x="171" y="920"/>
                  <a:pt x="171" y="920"/>
                </a:cubicBezTo>
                <a:cubicBezTo>
                  <a:pt x="172" y="920"/>
                  <a:pt x="172" y="920"/>
                  <a:pt x="173" y="920"/>
                </a:cubicBezTo>
                <a:cubicBezTo>
                  <a:pt x="173" y="919"/>
                  <a:pt x="174" y="918"/>
                  <a:pt x="174" y="918"/>
                </a:cubicBezTo>
                <a:cubicBezTo>
                  <a:pt x="175" y="918"/>
                  <a:pt x="175" y="918"/>
                  <a:pt x="176" y="918"/>
                </a:cubicBezTo>
                <a:cubicBezTo>
                  <a:pt x="176" y="917"/>
                  <a:pt x="176" y="917"/>
                  <a:pt x="176" y="917"/>
                </a:cubicBezTo>
                <a:cubicBezTo>
                  <a:pt x="177" y="916"/>
                  <a:pt x="179" y="915"/>
                  <a:pt x="180" y="914"/>
                </a:cubicBezTo>
                <a:cubicBezTo>
                  <a:pt x="180" y="913"/>
                  <a:pt x="180" y="912"/>
                  <a:pt x="180" y="912"/>
                </a:cubicBezTo>
                <a:cubicBezTo>
                  <a:pt x="180" y="912"/>
                  <a:pt x="181" y="912"/>
                  <a:pt x="181" y="912"/>
                </a:cubicBezTo>
                <a:cubicBezTo>
                  <a:pt x="182" y="911"/>
                  <a:pt x="182" y="910"/>
                  <a:pt x="183" y="909"/>
                </a:cubicBezTo>
                <a:cubicBezTo>
                  <a:pt x="184" y="902"/>
                  <a:pt x="185" y="894"/>
                  <a:pt x="182" y="888"/>
                </a:cubicBezTo>
                <a:cubicBezTo>
                  <a:pt x="182" y="888"/>
                  <a:pt x="181" y="888"/>
                  <a:pt x="181" y="888"/>
                </a:cubicBezTo>
                <a:cubicBezTo>
                  <a:pt x="181" y="887"/>
                  <a:pt x="181" y="887"/>
                  <a:pt x="181" y="886"/>
                </a:cubicBezTo>
                <a:cubicBezTo>
                  <a:pt x="181" y="886"/>
                  <a:pt x="180" y="886"/>
                  <a:pt x="180" y="886"/>
                </a:cubicBezTo>
                <a:cubicBezTo>
                  <a:pt x="179" y="883"/>
                  <a:pt x="178" y="880"/>
                  <a:pt x="177" y="877"/>
                </a:cubicBezTo>
                <a:cubicBezTo>
                  <a:pt x="176" y="877"/>
                  <a:pt x="176" y="876"/>
                  <a:pt x="175" y="876"/>
                </a:cubicBezTo>
                <a:cubicBezTo>
                  <a:pt x="175" y="875"/>
                  <a:pt x="174" y="873"/>
                  <a:pt x="174" y="872"/>
                </a:cubicBezTo>
                <a:cubicBezTo>
                  <a:pt x="173" y="872"/>
                  <a:pt x="173" y="871"/>
                  <a:pt x="172" y="871"/>
                </a:cubicBezTo>
                <a:cubicBezTo>
                  <a:pt x="172" y="870"/>
                  <a:pt x="171" y="868"/>
                  <a:pt x="171" y="867"/>
                </a:cubicBezTo>
                <a:cubicBezTo>
                  <a:pt x="170" y="867"/>
                  <a:pt x="170" y="866"/>
                  <a:pt x="169" y="866"/>
                </a:cubicBezTo>
                <a:cubicBezTo>
                  <a:pt x="166" y="861"/>
                  <a:pt x="165" y="857"/>
                  <a:pt x="157" y="856"/>
                </a:cubicBezTo>
                <a:cubicBezTo>
                  <a:pt x="157" y="856"/>
                  <a:pt x="157" y="857"/>
                  <a:pt x="157" y="857"/>
                </a:cubicBezTo>
                <a:cubicBezTo>
                  <a:pt x="156" y="857"/>
                  <a:pt x="155" y="857"/>
                  <a:pt x="154" y="857"/>
                </a:cubicBezTo>
                <a:cubicBezTo>
                  <a:pt x="154" y="858"/>
                  <a:pt x="153" y="858"/>
                  <a:pt x="153" y="859"/>
                </a:cubicBezTo>
                <a:cubicBezTo>
                  <a:pt x="152" y="859"/>
                  <a:pt x="152" y="859"/>
                  <a:pt x="151" y="859"/>
                </a:cubicBezTo>
                <a:cubicBezTo>
                  <a:pt x="151" y="860"/>
                  <a:pt x="150" y="860"/>
                  <a:pt x="150" y="861"/>
                </a:cubicBezTo>
                <a:cubicBezTo>
                  <a:pt x="149" y="861"/>
                  <a:pt x="149" y="861"/>
                  <a:pt x="148" y="861"/>
                </a:cubicBezTo>
                <a:cubicBezTo>
                  <a:pt x="147" y="862"/>
                  <a:pt x="147" y="863"/>
                  <a:pt x="146" y="864"/>
                </a:cubicBezTo>
                <a:cubicBezTo>
                  <a:pt x="145" y="864"/>
                  <a:pt x="145" y="864"/>
                  <a:pt x="144" y="864"/>
                </a:cubicBezTo>
                <a:cubicBezTo>
                  <a:pt x="144" y="865"/>
                  <a:pt x="143" y="865"/>
                  <a:pt x="143" y="866"/>
                </a:cubicBezTo>
                <a:cubicBezTo>
                  <a:pt x="142" y="866"/>
                  <a:pt x="140" y="867"/>
                  <a:pt x="139" y="867"/>
                </a:cubicBezTo>
                <a:cubicBezTo>
                  <a:pt x="139" y="867"/>
                  <a:pt x="139" y="868"/>
                  <a:pt x="139" y="868"/>
                </a:cubicBezTo>
                <a:cubicBezTo>
                  <a:pt x="137" y="869"/>
                  <a:pt x="135" y="869"/>
                  <a:pt x="133" y="870"/>
                </a:cubicBezTo>
                <a:cubicBezTo>
                  <a:pt x="133" y="870"/>
                  <a:pt x="133" y="871"/>
                  <a:pt x="133" y="871"/>
                </a:cubicBezTo>
                <a:cubicBezTo>
                  <a:pt x="130" y="872"/>
                  <a:pt x="127" y="872"/>
                  <a:pt x="124" y="873"/>
                </a:cubicBezTo>
                <a:cubicBezTo>
                  <a:pt x="124" y="873"/>
                  <a:pt x="124" y="874"/>
                  <a:pt x="124" y="874"/>
                </a:cubicBezTo>
                <a:cubicBezTo>
                  <a:pt x="123" y="874"/>
                  <a:pt x="122" y="874"/>
                  <a:pt x="120" y="874"/>
                </a:cubicBezTo>
                <a:cubicBezTo>
                  <a:pt x="120" y="874"/>
                  <a:pt x="120" y="875"/>
                  <a:pt x="120" y="875"/>
                </a:cubicBezTo>
                <a:cubicBezTo>
                  <a:pt x="119" y="875"/>
                  <a:pt x="117" y="875"/>
                  <a:pt x="115" y="875"/>
                </a:cubicBezTo>
                <a:cubicBezTo>
                  <a:pt x="115" y="875"/>
                  <a:pt x="115" y="876"/>
                  <a:pt x="115" y="876"/>
                </a:cubicBezTo>
                <a:cubicBezTo>
                  <a:pt x="112" y="877"/>
                  <a:pt x="106" y="875"/>
                  <a:pt x="104" y="874"/>
                </a:cubicBezTo>
                <a:cubicBezTo>
                  <a:pt x="102" y="873"/>
                  <a:pt x="102" y="873"/>
                  <a:pt x="100" y="871"/>
                </a:cubicBezTo>
                <a:cubicBezTo>
                  <a:pt x="100" y="871"/>
                  <a:pt x="100" y="871"/>
                  <a:pt x="99" y="871"/>
                </a:cubicBezTo>
                <a:cubicBezTo>
                  <a:pt x="97" y="867"/>
                  <a:pt x="93" y="847"/>
                  <a:pt x="95" y="839"/>
                </a:cubicBezTo>
                <a:cubicBezTo>
                  <a:pt x="96" y="839"/>
                  <a:pt x="96" y="839"/>
                  <a:pt x="96" y="839"/>
                </a:cubicBezTo>
                <a:cubicBezTo>
                  <a:pt x="96" y="835"/>
                  <a:pt x="96" y="831"/>
                  <a:pt x="96" y="827"/>
                </a:cubicBezTo>
                <a:cubicBezTo>
                  <a:pt x="97" y="827"/>
                  <a:pt x="97" y="827"/>
                  <a:pt x="97" y="827"/>
                </a:cubicBezTo>
                <a:cubicBezTo>
                  <a:pt x="97" y="824"/>
                  <a:pt x="97" y="820"/>
                  <a:pt x="97" y="817"/>
                </a:cubicBezTo>
                <a:cubicBezTo>
                  <a:pt x="98" y="817"/>
                  <a:pt x="98" y="817"/>
                  <a:pt x="98" y="817"/>
                </a:cubicBezTo>
                <a:cubicBezTo>
                  <a:pt x="98" y="814"/>
                  <a:pt x="98" y="811"/>
                  <a:pt x="98" y="807"/>
                </a:cubicBezTo>
                <a:cubicBezTo>
                  <a:pt x="99" y="807"/>
                  <a:pt x="99" y="807"/>
                  <a:pt x="99" y="807"/>
                </a:cubicBezTo>
                <a:cubicBezTo>
                  <a:pt x="99" y="804"/>
                  <a:pt x="99" y="800"/>
                  <a:pt x="99" y="796"/>
                </a:cubicBezTo>
                <a:cubicBezTo>
                  <a:pt x="100" y="796"/>
                  <a:pt x="100" y="796"/>
                  <a:pt x="100" y="796"/>
                </a:cubicBezTo>
                <a:cubicBezTo>
                  <a:pt x="100" y="792"/>
                  <a:pt x="100" y="788"/>
                  <a:pt x="100" y="783"/>
                </a:cubicBezTo>
                <a:cubicBezTo>
                  <a:pt x="101" y="783"/>
                  <a:pt x="101" y="783"/>
                  <a:pt x="101" y="783"/>
                </a:cubicBezTo>
                <a:cubicBezTo>
                  <a:pt x="101" y="778"/>
                  <a:pt x="101" y="772"/>
                  <a:pt x="101" y="766"/>
                </a:cubicBezTo>
                <a:cubicBezTo>
                  <a:pt x="102" y="766"/>
                  <a:pt x="102" y="766"/>
                  <a:pt x="102" y="766"/>
                </a:cubicBezTo>
                <a:cubicBezTo>
                  <a:pt x="102" y="763"/>
                  <a:pt x="102" y="759"/>
                  <a:pt x="102" y="755"/>
                </a:cubicBezTo>
                <a:cubicBezTo>
                  <a:pt x="103" y="746"/>
                  <a:pt x="104" y="737"/>
                  <a:pt x="104" y="729"/>
                </a:cubicBezTo>
                <a:cubicBezTo>
                  <a:pt x="107" y="719"/>
                  <a:pt x="109" y="709"/>
                  <a:pt x="111" y="699"/>
                </a:cubicBezTo>
                <a:cubicBezTo>
                  <a:pt x="112" y="699"/>
                  <a:pt x="112" y="699"/>
                  <a:pt x="112" y="699"/>
                </a:cubicBezTo>
                <a:cubicBezTo>
                  <a:pt x="112" y="698"/>
                  <a:pt x="112" y="697"/>
                  <a:pt x="112" y="697"/>
                </a:cubicBezTo>
                <a:cubicBezTo>
                  <a:pt x="113" y="697"/>
                  <a:pt x="113" y="697"/>
                  <a:pt x="113" y="697"/>
                </a:cubicBezTo>
                <a:cubicBezTo>
                  <a:pt x="113" y="696"/>
                  <a:pt x="113" y="695"/>
                  <a:pt x="113" y="694"/>
                </a:cubicBezTo>
                <a:cubicBezTo>
                  <a:pt x="114" y="694"/>
                  <a:pt x="114" y="694"/>
                  <a:pt x="114" y="694"/>
                </a:cubicBezTo>
                <a:cubicBezTo>
                  <a:pt x="114" y="693"/>
                  <a:pt x="114" y="692"/>
                  <a:pt x="114" y="692"/>
                </a:cubicBezTo>
                <a:cubicBezTo>
                  <a:pt x="115" y="692"/>
                  <a:pt x="115" y="692"/>
                  <a:pt x="115" y="692"/>
                </a:cubicBezTo>
                <a:cubicBezTo>
                  <a:pt x="116" y="690"/>
                  <a:pt x="117" y="688"/>
                  <a:pt x="117" y="686"/>
                </a:cubicBezTo>
                <a:cubicBezTo>
                  <a:pt x="118" y="685"/>
                  <a:pt x="119" y="685"/>
                  <a:pt x="119" y="685"/>
                </a:cubicBezTo>
                <a:cubicBezTo>
                  <a:pt x="119" y="684"/>
                  <a:pt x="119" y="683"/>
                  <a:pt x="119" y="683"/>
                </a:cubicBezTo>
                <a:cubicBezTo>
                  <a:pt x="120" y="682"/>
                  <a:pt x="121" y="682"/>
                  <a:pt x="121" y="682"/>
                </a:cubicBezTo>
                <a:cubicBezTo>
                  <a:pt x="121" y="681"/>
                  <a:pt x="121" y="680"/>
                  <a:pt x="121" y="680"/>
                </a:cubicBezTo>
                <a:cubicBezTo>
                  <a:pt x="123" y="679"/>
                  <a:pt x="124" y="678"/>
                  <a:pt x="125" y="677"/>
                </a:cubicBezTo>
                <a:cubicBezTo>
                  <a:pt x="125" y="676"/>
                  <a:pt x="125" y="675"/>
                  <a:pt x="125" y="675"/>
                </a:cubicBezTo>
                <a:cubicBezTo>
                  <a:pt x="127" y="673"/>
                  <a:pt x="129" y="671"/>
                  <a:pt x="131" y="670"/>
                </a:cubicBezTo>
                <a:cubicBezTo>
                  <a:pt x="132" y="668"/>
                  <a:pt x="133" y="667"/>
                  <a:pt x="134" y="666"/>
                </a:cubicBezTo>
                <a:cubicBezTo>
                  <a:pt x="135" y="666"/>
                  <a:pt x="136" y="666"/>
                  <a:pt x="136" y="666"/>
                </a:cubicBezTo>
                <a:cubicBezTo>
                  <a:pt x="138" y="664"/>
                  <a:pt x="139" y="662"/>
                  <a:pt x="140" y="661"/>
                </a:cubicBezTo>
                <a:cubicBezTo>
                  <a:pt x="142" y="660"/>
                  <a:pt x="152" y="658"/>
                  <a:pt x="156" y="659"/>
                </a:cubicBezTo>
                <a:cubicBezTo>
                  <a:pt x="156" y="659"/>
                  <a:pt x="156" y="659"/>
                  <a:pt x="156" y="660"/>
                </a:cubicBezTo>
                <a:cubicBezTo>
                  <a:pt x="159" y="660"/>
                  <a:pt x="162" y="661"/>
                  <a:pt x="165" y="662"/>
                </a:cubicBezTo>
                <a:cubicBezTo>
                  <a:pt x="165" y="662"/>
                  <a:pt x="165" y="662"/>
                  <a:pt x="165" y="663"/>
                </a:cubicBezTo>
                <a:cubicBezTo>
                  <a:pt x="167" y="663"/>
                  <a:pt x="169" y="664"/>
                  <a:pt x="171" y="665"/>
                </a:cubicBezTo>
                <a:cubicBezTo>
                  <a:pt x="171" y="665"/>
                  <a:pt x="171" y="665"/>
                  <a:pt x="171" y="666"/>
                </a:cubicBezTo>
                <a:cubicBezTo>
                  <a:pt x="172" y="666"/>
                  <a:pt x="174" y="666"/>
                  <a:pt x="175" y="667"/>
                </a:cubicBezTo>
                <a:cubicBezTo>
                  <a:pt x="175" y="667"/>
                  <a:pt x="175" y="667"/>
                  <a:pt x="175" y="668"/>
                </a:cubicBezTo>
                <a:cubicBezTo>
                  <a:pt x="176" y="668"/>
                  <a:pt x="177" y="668"/>
                  <a:pt x="178" y="669"/>
                </a:cubicBezTo>
                <a:cubicBezTo>
                  <a:pt x="178" y="669"/>
                  <a:pt x="179" y="670"/>
                  <a:pt x="179" y="671"/>
                </a:cubicBezTo>
                <a:cubicBezTo>
                  <a:pt x="180" y="671"/>
                  <a:pt x="180" y="671"/>
                  <a:pt x="181" y="671"/>
                </a:cubicBezTo>
                <a:cubicBezTo>
                  <a:pt x="181" y="671"/>
                  <a:pt x="182" y="672"/>
                  <a:pt x="182" y="673"/>
                </a:cubicBezTo>
                <a:cubicBezTo>
                  <a:pt x="183" y="673"/>
                  <a:pt x="183" y="673"/>
                  <a:pt x="184" y="673"/>
                </a:cubicBezTo>
                <a:cubicBezTo>
                  <a:pt x="184" y="673"/>
                  <a:pt x="185" y="674"/>
                  <a:pt x="185" y="675"/>
                </a:cubicBezTo>
                <a:cubicBezTo>
                  <a:pt x="186" y="675"/>
                  <a:pt x="187" y="675"/>
                  <a:pt x="188" y="676"/>
                </a:cubicBezTo>
                <a:cubicBezTo>
                  <a:pt x="188" y="676"/>
                  <a:pt x="188" y="676"/>
                  <a:pt x="188" y="677"/>
                </a:cubicBezTo>
                <a:cubicBezTo>
                  <a:pt x="190" y="679"/>
                  <a:pt x="191" y="679"/>
                  <a:pt x="195" y="679"/>
                </a:cubicBezTo>
                <a:cubicBezTo>
                  <a:pt x="195" y="678"/>
                  <a:pt x="195" y="678"/>
                  <a:pt x="195" y="678"/>
                </a:cubicBezTo>
                <a:cubicBezTo>
                  <a:pt x="197" y="677"/>
                  <a:pt x="199" y="677"/>
                  <a:pt x="201" y="677"/>
                </a:cubicBezTo>
                <a:cubicBezTo>
                  <a:pt x="201" y="676"/>
                  <a:pt x="201" y="676"/>
                  <a:pt x="201" y="676"/>
                </a:cubicBezTo>
                <a:cubicBezTo>
                  <a:pt x="202" y="676"/>
                  <a:pt x="202" y="676"/>
                  <a:pt x="203" y="676"/>
                </a:cubicBezTo>
                <a:cubicBezTo>
                  <a:pt x="203" y="675"/>
                  <a:pt x="203" y="675"/>
                  <a:pt x="203" y="675"/>
                </a:cubicBezTo>
                <a:cubicBezTo>
                  <a:pt x="204" y="675"/>
                  <a:pt x="205" y="675"/>
                  <a:pt x="206" y="675"/>
                </a:cubicBezTo>
                <a:cubicBezTo>
                  <a:pt x="206" y="674"/>
                  <a:pt x="206" y="674"/>
                  <a:pt x="206" y="674"/>
                </a:cubicBezTo>
                <a:cubicBezTo>
                  <a:pt x="207" y="674"/>
                  <a:pt x="208" y="674"/>
                  <a:pt x="209" y="674"/>
                </a:cubicBezTo>
                <a:cubicBezTo>
                  <a:pt x="209" y="673"/>
                  <a:pt x="209" y="673"/>
                  <a:pt x="209" y="673"/>
                </a:cubicBezTo>
                <a:cubicBezTo>
                  <a:pt x="210" y="673"/>
                  <a:pt x="210" y="673"/>
                  <a:pt x="211" y="673"/>
                </a:cubicBezTo>
                <a:cubicBezTo>
                  <a:pt x="211" y="672"/>
                  <a:pt x="211" y="672"/>
                  <a:pt x="211" y="672"/>
                </a:cubicBezTo>
                <a:cubicBezTo>
                  <a:pt x="212" y="672"/>
                  <a:pt x="213" y="672"/>
                  <a:pt x="214" y="672"/>
                </a:cubicBezTo>
                <a:cubicBezTo>
                  <a:pt x="214" y="671"/>
                  <a:pt x="214" y="671"/>
                  <a:pt x="214" y="671"/>
                </a:cubicBezTo>
                <a:cubicBezTo>
                  <a:pt x="216" y="670"/>
                  <a:pt x="217" y="670"/>
                  <a:pt x="219" y="670"/>
                </a:cubicBezTo>
                <a:cubicBezTo>
                  <a:pt x="219" y="669"/>
                  <a:pt x="219" y="669"/>
                  <a:pt x="219" y="669"/>
                </a:cubicBezTo>
                <a:cubicBezTo>
                  <a:pt x="220" y="669"/>
                  <a:pt x="220" y="669"/>
                  <a:pt x="221" y="669"/>
                </a:cubicBezTo>
                <a:cubicBezTo>
                  <a:pt x="221" y="668"/>
                  <a:pt x="221" y="668"/>
                  <a:pt x="221" y="668"/>
                </a:cubicBezTo>
                <a:cubicBezTo>
                  <a:pt x="222" y="668"/>
                  <a:pt x="223" y="668"/>
                  <a:pt x="224" y="668"/>
                </a:cubicBezTo>
                <a:cubicBezTo>
                  <a:pt x="224" y="667"/>
                  <a:pt x="224" y="667"/>
                  <a:pt x="224" y="667"/>
                </a:cubicBezTo>
                <a:cubicBezTo>
                  <a:pt x="225" y="666"/>
                  <a:pt x="226" y="666"/>
                  <a:pt x="228" y="666"/>
                </a:cubicBezTo>
                <a:cubicBezTo>
                  <a:pt x="228" y="665"/>
                  <a:pt x="228" y="665"/>
                  <a:pt x="228" y="665"/>
                </a:cubicBezTo>
                <a:cubicBezTo>
                  <a:pt x="228" y="665"/>
                  <a:pt x="229" y="665"/>
                  <a:pt x="230" y="665"/>
                </a:cubicBezTo>
                <a:cubicBezTo>
                  <a:pt x="230" y="664"/>
                  <a:pt x="230" y="664"/>
                  <a:pt x="230" y="664"/>
                </a:cubicBezTo>
                <a:cubicBezTo>
                  <a:pt x="231" y="664"/>
                  <a:pt x="232" y="664"/>
                  <a:pt x="233" y="664"/>
                </a:cubicBezTo>
                <a:cubicBezTo>
                  <a:pt x="233" y="663"/>
                  <a:pt x="233" y="663"/>
                  <a:pt x="233" y="663"/>
                </a:cubicBezTo>
                <a:cubicBezTo>
                  <a:pt x="233" y="663"/>
                  <a:pt x="234" y="663"/>
                  <a:pt x="235" y="663"/>
                </a:cubicBezTo>
                <a:cubicBezTo>
                  <a:pt x="235" y="662"/>
                  <a:pt x="235" y="662"/>
                  <a:pt x="235" y="662"/>
                </a:cubicBezTo>
                <a:cubicBezTo>
                  <a:pt x="235" y="662"/>
                  <a:pt x="236" y="662"/>
                  <a:pt x="237" y="662"/>
                </a:cubicBezTo>
                <a:cubicBezTo>
                  <a:pt x="237" y="661"/>
                  <a:pt x="237" y="661"/>
                  <a:pt x="237" y="661"/>
                </a:cubicBezTo>
                <a:cubicBezTo>
                  <a:pt x="241" y="659"/>
                  <a:pt x="244" y="659"/>
                  <a:pt x="246" y="654"/>
                </a:cubicBezTo>
                <a:cubicBezTo>
                  <a:pt x="248" y="652"/>
                  <a:pt x="247" y="646"/>
                  <a:pt x="246" y="644"/>
                </a:cubicBezTo>
                <a:cubicBezTo>
                  <a:pt x="245" y="644"/>
                  <a:pt x="245" y="644"/>
                  <a:pt x="245" y="644"/>
                </a:cubicBezTo>
                <a:cubicBezTo>
                  <a:pt x="245" y="643"/>
                  <a:pt x="245" y="643"/>
                  <a:pt x="245" y="642"/>
                </a:cubicBezTo>
                <a:cubicBezTo>
                  <a:pt x="244" y="642"/>
                  <a:pt x="244" y="642"/>
                  <a:pt x="244" y="642"/>
                </a:cubicBezTo>
                <a:cubicBezTo>
                  <a:pt x="244" y="641"/>
                  <a:pt x="244" y="641"/>
                  <a:pt x="244" y="640"/>
                </a:cubicBezTo>
                <a:cubicBezTo>
                  <a:pt x="243" y="640"/>
                  <a:pt x="242" y="639"/>
                  <a:pt x="242" y="639"/>
                </a:cubicBezTo>
                <a:cubicBezTo>
                  <a:pt x="242" y="638"/>
                  <a:pt x="242" y="638"/>
                  <a:pt x="242" y="637"/>
                </a:cubicBezTo>
                <a:cubicBezTo>
                  <a:pt x="241" y="637"/>
                  <a:pt x="240" y="636"/>
                  <a:pt x="240" y="636"/>
                </a:cubicBezTo>
                <a:cubicBezTo>
                  <a:pt x="239" y="635"/>
                  <a:pt x="239" y="634"/>
                  <a:pt x="239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7" y="632"/>
                  <a:pt x="237" y="630"/>
                  <a:pt x="237" y="629"/>
                </a:cubicBezTo>
                <a:cubicBezTo>
                  <a:pt x="236" y="629"/>
                  <a:pt x="235" y="628"/>
                  <a:pt x="235" y="628"/>
                </a:cubicBezTo>
                <a:cubicBezTo>
                  <a:pt x="235" y="627"/>
                  <a:pt x="235" y="627"/>
                  <a:pt x="235" y="626"/>
                </a:cubicBezTo>
                <a:cubicBezTo>
                  <a:pt x="234" y="626"/>
                  <a:pt x="234" y="626"/>
                  <a:pt x="234" y="626"/>
                </a:cubicBezTo>
                <a:cubicBezTo>
                  <a:pt x="233" y="624"/>
                  <a:pt x="232" y="622"/>
                  <a:pt x="232" y="620"/>
                </a:cubicBezTo>
                <a:cubicBezTo>
                  <a:pt x="231" y="620"/>
                  <a:pt x="231" y="620"/>
                  <a:pt x="231" y="620"/>
                </a:cubicBezTo>
                <a:cubicBezTo>
                  <a:pt x="230" y="617"/>
                  <a:pt x="229" y="614"/>
                  <a:pt x="229" y="611"/>
                </a:cubicBezTo>
                <a:cubicBezTo>
                  <a:pt x="228" y="611"/>
                  <a:pt x="228" y="611"/>
                  <a:pt x="228" y="611"/>
                </a:cubicBezTo>
                <a:cubicBezTo>
                  <a:pt x="228" y="609"/>
                  <a:pt x="228" y="608"/>
                  <a:pt x="228" y="606"/>
                </a:cubicBezTo>
                <a:cubicBezTo>
                  <a:pt x="227" y="606"/>
                  <a:pt x="227" y="606"/>
                  <a:pt x="227" y="606"/>
                </a:cubicBezTo>
                <a:cubicBezTo>
                  <a:pt x="226" y="603"/>
                  <a:pt x="228" y="597"/>
                  <a:pt x="229" y="596"/>
                </a:cubicBezTo>
                <a:cubicBezTo>
                  <a:pt x="231" y="585"/>
                  <a:pt x="251" y="578"/>
                  <a:pt x="261" y="573"/>
                </a:cubicBezTo>
                <a:cubicBezTo>
                  <a:pt x="262" y="573"/>
                  <a:pt x="263" y="573"/>
                  <a:pt x="264" y="573"/>
                </a:cubicBezTo>
                <a:cubicBezTo>
                  <a:pt x="264" y="573"/>
                  <a:pt x="264" y="573"/>
                  <a:pt x="264" y="572"/>
                </a:cubicBezTo>
                <a:cubicBezTo>
                  <a:pt x="264" y="572"/>
                  <a:pt x="265" y="572"/>
                  <a:pt x="266" y="572"/>
                </a:cubicBezTo>
                <a:cubicBezTo>
                  <a:pt x="266" y="572"/>
                  <a:pt x="266" y="572"/>
                  <a:pt x="266" y="571"/>
                </a:cubicBezTo>
                <a:cubicBezTo>
                  <a:pt x="266" y="571"/>
                  <a:pt x="267" y="571"/>
                  <a:pt x="268" y="571"/>
                </a:cubicBezTo>
                <a:cubicBezTo>
                  <a:pt x="268" y="571"/>
                  <a:pt x="268" y="571"/>
                  <a:pt x="268" y="570"/>
                </a:cubicBezTo>
                <a:cubicBezTo>
                  <a:pt x="268" y="570"/>
                  <a:pt x="269" y="570"/>
                  <a:pt x="270" y="570"/>
                </a:cubicBezTo>
                <a:cubicBezTo>
                  <a:pt x="272" y="569"/>
                  <a:pt x="274" y="567"/>
                  <a:pt x="276" y="565"/>
                </a:cubicBezTo>
                <a:cubicBezTo>
                  <a:pt x="276" y="565"/>
                  <a:pt x="277" y="565"/>
                  <a:pt x="278" y="564"/>
                </a:cubicBezTo>
                <a:cubicBezTo>
                  <a:pt x="278" y="561"/>
                  <a:pt x="278" y="558"/>
                  <a:pt x="278" y="555"/>
                </a:cubicBezTo>
                <a:cubicBezTo>
                  <a:pt x="277" y="555"/>
                  <a:pt x="277" y="555"/>
                  <a:pt x="277" y="555"/>
                </a:cubicBezTo>
                <a:cubicBezTo>
                  <a:pt x="276" y="554"/>
                  <a:pt x="276" y="552"/>
                  <a:pt x="276" y="550"/>
                </a:cubicBezTo>
                <a:cubicBezTo>
                  <a:pt x="275" y="550"/>
                  <a:pt x="275" y="550"/>
                  <a:pt x="275" y="550"/>
                </a:cubicBezTo>
                <a:cubicBezTo>
                  <a:pt x="275" y="550"/>
                  <a:pt x="275" y="549"/>
                  <a:pt x="275" y="548"/>
                </a:cubicBezTo>
                <a:cubicBezTo>
                  <a:pt x="274" y="548"/>
                  <a:pt x="274" y="548"/>
                  <a:pt x="274" y="548"/>
                </a:cubicBezTo>
                <a:cubicBezTo>
                  <a:pt x="274" y="548"/>
                  <a:pt x="274" y="547"/>
                  <a:pt x="274" y="546"/>
                </a:cubicBezTo>
                <a:cubicBezTo>
                  <a:pt x="273" y="546"/>
                  <a:pt x="272" y="546"/>
                  <a:pt x="272" y="545"/>
                </a:cubicBezTo>
                <a:cubicBezTo>
                  <a:pt x="271" y="544"/>
                  <a:pt x="271" y="543"/>
                  <a:pt x="271" y="541"/>
                </a:cubicBezTo>
                <a:cubicBezTo>
                  <a:pt x="270" y="541"/>
                  <a:pt x="269" y="541"/>
                  <a:pt x="269" y="540"/>
                </a:cubicBezTo>
                <a:cubicBezTo>
                  <a:pt x="268" y="539"/>
                  <a:pt x="268" y="538"/>
                  <a:pt x="268" y="536"/>
                </a:cubicBezTo>
                <a:cubicBezTo>
                  <a:pt x="267" y="536"/>
                  <a:pt x="266" y="536"/>
                  <a:pt x="266" y="535"/>
                </a:cubicBezTo>
                <a:cubicBezTo>
                  <a:pt x="266" y="535"/>
                  <a:pt x="266" y="534"/>
                  <a:pt x="266" y="533"/>
                </a:cubicBezTo>
                <a:cubicBezTo>
                  <a:pt x="265" y="533"/>
                  <a:pt x="265" y="533"/>
                  <a:pt x="265" y="533"/>
                </a:cubicBezTo>
                <a:cubicBezTo>
                  <a:pt x="265" y="533"/>
                  <a:pt x="265" y="532"/>
                  <a:pt x="265" y="531"/>
                </a:cubicBezTo>
                <a:cubicBezTo>
                  <a:pt x="264" y="531"/>
                  <a:pt x="264" y="531"/>
                  <a:pt x="264" y="531"/>
                </a:cubicBezTo>
                <a:cubicBezTo>
                  <a:pt x="264" y="530"/>
                  <a:pt x="264" y="529"/>
                  <a:pt x="264" y="528"/>
                </a:cubicBezTo>
                <a:cubicBezTo>
                  <a:pt x="263" y="528"/>
                  <a:pt x="263" y="528"/>
                  <a:pt x="263" y="528"/>
                </a:cubicBezTo>
                <a:cubicBezTo>
                  <a:pt x="263" y="528"/>
                  <a:pt x="263" y="527"/>
                  <a:pt x="263" y="526"/>
                </a:cubicBezTo>
                <a:cubicBezTo>
                  <a:pt x="262" y="526"/>
                  <a:pt x="262" y="526"/>
                  <a:pt x="262" y="526"/>
                </a:cubicBezTo>
                <a:cubicBezTo>
                  <a:pt x="262" y="525"/>
                  <a:pt x="262" y="524"/>
                  <a:pt x="262" y="523"/>
                </a:cubicBezTo>
                <a:cubicBezTo>
                  <a:pt x="261" y="523"/>
                  <a:pt x="261" y="523"/>
                  <a:pt x="261" y="523"/>
                </a:cubicBezTo>
                <a:cubicBezTo>
                  <a:pt x="260" y="520"/>
                  <a:pt x="260" y="517"/>
                  <a:pt x="260" y="513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9" y="511"/>
                  <a:pt x="259" y="510"/>
                </a:cubicBezTo>
                <a:cubicBezTo>
                  <a:pt x="258" y="510"/>
                  <a:pt x="257" y="510"/>
                  <a:pt x="257" y="509"/>
                </a:cubicBezTo>
                <a:cubicBezTo>
                  <a:pt x="257" y="509"/>
                  <a:pt x="257" y="508"/>
                  <a:pt x="257" y="507"/>
                </a:cubicBezTo>
                <a:cubicBezTo>
                  <a:pt x="256" y="507"/>
                  <a:pt x="256" y="507"/>
                  <a:pt x="256" y="507"/>
                </a:cubicBezTo>
                <a:cubicBezTo>
                  <a:pt x="255" y="506"/>
                  <a:pt x="254" y="505"/>
                  <a:pt x="253" y="503"/>
                </a:cubicBezTo>
                <a:cubicBezTo>
                  <a:pt x="252" y="503"/>
                  <a:pt x="251" y="503"/>
                  <a:pt x="251" y="503"/>
                </a:cubicBezTo>
                <a:cubicBezTo>
                  <a:pt x="250" y="503"/>
                  <a:pt x="250" y="502"/>
                  <a:pt x="250" y="501"/>
                </a:cubicBezTo>
                <a:cubicBezTo>
                  <a:pt x="247" y="500"/>
                  <a:pt x="244" y="499"/>
                  <a:pt x="241" y="498"/>
                </a:cubicBezTo>
                <a:cubicBezTo>
                  <a:pt x="241" y="498"/>
                  <a:pt x="241" y="498"/>
                  <a:pt x="241" y="497"/>
                </a:cubicBezTo>
                <a:cubicBezTo>
                  <a:pt x="240" y="497"/>
                  <a:pt x="239" y="497"/>
                  <a:pt x="239" y="497"/>
                </a:cubicBezTo>
                <a:cubicBezTo>
                  <a:pt x="239" y="497"/>
                  <a:pt x="239" y="497"/>
                  <a:pt x="239" y="496"/>
                </a:cubicBezTo>
                <a:cubicBezTo>
                  <a:pt x="238" y="496"/>
                  <a:pt x="237" y="496"/>
                  <a:pt x="236" y="496"/>
                </a:cubicBezTo>
                <a:cubicBezTo>
                  <a:pt x="236" y="496"/>
                  <a:pt x="236" y="496"/>
                  <a:pt x="236" y="496"/>
                </a:cubicBezTo>
                <a:cubicBezTo>
                  <a:pt x="235" y="496"/>
                  <a:pt x="234" y="496"/>
                  <a:pt x="233" y="496"/>
                </a:cubicBezTo>
                <a:cubicBezTo>
                  <a:pt x="233" y="495"/>
                  <a:pt x="233" y="495"/>
                  <a:pt x="233" y="494"/>
                </a:cubicBezTo>
                <a:cubicBezTo>
                  <a:pt x="232" y="494"/>
                  <a:pt x="231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27" y="493"/>
                  <a:pt x="225" y="493"/>
                  <a:pt x="223" y="493"/>
                </a:cubicBezTo>
                <a:cubicBezTo>
                  <a:pt x="223" y="492"/>
                  <a:pt x="223" y="492"/>
                  <a:pt x="223" y="492"/>
                </a:cubicBezTo>
                <a:cubicBezTo>
                  <a:pt x="220" y="491"/>
                  <a:pt x="218" y="491"/>
                  <a:pt x="215" y="491"/>
                </a:cubicBezTo>
                <a:cubicBezTo>
                  <a:pt x="215" y="490"/>
                  <a:pt x="215" y="490"/>
                  <a:pt x="215" y="490"/>
                </a:cubicBezTo>
                <a:cubicBezTo>
                  <a:pt x="211" y="489"/>
                  <a:pt x="208" y="488"/>
                  <a:pt x="204" y="488"/>
                </a:cubicBezTo>
                <a:cubicBezTo>
                  <a:pt x="204" y="487"/>
                  <a:pt x="204" y="487"/>
                  <a:pt x="204" y="487"/>
                </a:cubicBezTo>
                <a:cubicBezTo>
                  <a:pt x="202" y="486"/>
                  <a:pt x="199" y="486"/>
                  <a:pt x="197" y="486"/>
                </a:cubicBezTo>
                <a:cubicBezTo>
                  <a:pt x="197" y="485"/>
                  <a:pt x="197" y="485"/>
                  <a:pt x="197" y="485"/>
                </a:cubicBezTo>
                <a:cubicBezTo>
                  <a:pt x="196" y="485"/>
                  <a:pt x="195" y="485"/>
                  <a:pt x="194" y="485"/>
                </a:cubicBezTo>
                <a:cubicBezTo>
                  <a:pt x="194" y="484"/>
                  <a:pt x="194" y="484"/>
                  <a:pt x="194" y="484"/>
                </a:cubicBezTo>
                <a:cubicBezTo>
                  <a:pt x="193" y="484"/>
                  <a:pt x="192" y="484"/>
                  <a:pt x="191" y="484"/>
                </a:cubicBezTo>
                <a:cubicBezTo>
                  <a:pt x="191" y="483"/>
                  <a:pt x="191" y="483"/>
                  <a:pt x="191" y="483"/>
                </a:cubicBezTo>
                <a:cubicBezTo>
                  <a:pt x="190" y="483"/>
                  <a:pt x="189" y="483"/>
                  <a:pt x="188" y="483"/>
                </a:cubicBezTo>
                <a:cubicBezTo>
                  <a:pt x="188" y="482"/>
                  <a:pt x="188" y="482"/>
                  <a:pt x="188" y="482"/>
                </a:cubicBezTo>
                <a:cubicBezTo>
                  <a:pt x="186" y="481"/>
                  <a:pt x="184" y="481"/>
                  <a:pt x="182" y="481"/>
                </a:cubicBezTo>
                <a:cubicBezTo>
                  <a:pt x="182" y="480"/>
                  <a:pt x="182" y="480"/>
                  <a:pt x="182" y="480"/>
                </a:cubicBezTo>
                <a:cubicBezTo>
                  <a:pt x="180" y="479"/>
                  <a:pt x="179" y="479"/>
                  <a:pt x="177" y="479"/>
                </a:cubicBezTo>
                <a:cubicBezTo>
                  <a:pt x="177" y="478"/>
                  <a:pt x="177" y="478"/>
                  <a:pt x="177" y="478"/>
                </a:cubicBezTo>
                <a:cubicBezTo>
                  <a:pt x="176" y="477"/>
                  <a:pt x="174" y="477"/>
                  <a:pt x="173" y="477"/>
                </a:cubicBezTo>
                <a:cubicBezTo>
                  <a:pt x="173" y="476"/>
                  <a:pt x="173" y="476"/>
                  <a:pt x="173" y="476"/>
                </a:cubicBezTo>
                <a:cubicBezTo>
                  <a:pt x="172" y="476"/>
                  <a:pt x="171" y="476"/>
                  <a:pt x="170" y="476"/>
                </a:cubicBezTo>
                <a:cubicBezTo>
                  <a:pt x="170" y="475"/>
                  <a:pt x="170" y="475"/>
                  <a:pt x="170" y="475"/>
                </a:cubicBezTo>
                <a:cubicBezTo>
                  <a:pt x="169" y="475"/>
                  <a:pt x="169" y="475"/>
                  <a:pt x="168" y="475"/>
                </a:cubicBezTo>
                <a:cubicBezTo>
                  <a:pt x="168" y="474"/>
                  <a:pt x="168" y="474"/>
                  <a:pt x="168" y="474"/>
                </a:cubicBezTo>
                <a:cubicBezTo>
                  <a:pt x="167" y="474"/>
                  <a:pt x="167" y="474"/>
                  <a:pt x="166" y="474"/>
                </a:cubicBezTo>
                <a:cubicBezTo>
                  <a:pt x="166" y="473"/>
                  <a:pt x="165" y="472"/>
                  <a:pt x="165" y="472"/>
                </a:cubicBezTo>
                <a:cubicBezTo>
                  <a:pt x="164" y="471"/>
                  <a:pt x="162" y="471"/>
                  <a:pt x="161" y="471"/>
                </a:cubicBezTo>
                <a:cubicBezTo>
                  <a:pt x="161" y="470"/>
                  <a:pt x="160" y="469"/>
                  <a:pt x="160" y="469"/>
                </a:cubicBezTo>
                <a:cubicBezTo>
                  <a:pt x="159" y="469"/>
                  <a:pt x="159" y="469"/>
                  <a:pt x="158" y="469"/>
                </a:cubicBezTo>
                <a:cubicBezTo>
                  <a:pt x="156" y="466"/>
                  <a:pt x="154" y="464"/>
                  <a:pt x="152" y="462"/>
                </a:cubicBezTo>
                <a:cubicBezTo>
                  <a:pt x="151" y="461"/>
                  <a:pt x="151" y="461"/>
                  <a:pt x="150" y="461"/>
                </a:cubicBezTo>
                <a:cubicBezTo>
                  <a:pt x="149" y="459"/>
                  <a:pt x="149" y="457"/>
                  <a:pt x="148" y="455"/>
                </a:cubicBezTo>
                <a:cubicBezTo>
                  <a:pt x="148" y="455"/>
                  <a:pt x="147" y="455"/>
                  <a:pt x="147" y="455"/>
                </a:cubicBezTo>
                <a:cubicBezTo>
                  <a:pt x="147" y="453"/>
                  <a:pt x="147" y="452"/>
                  <a:pt x="147" y="451"/>
                </a:cubicBezTo>
                <a:cubicBezTo>
                  <a:pt x="144" y="442"/>
                  <a:pt x="149" y="431"/>
                  <a:pt x="151" y="425"/>
                </a:cubicBezTo>
                <a:cubicBezTo>
                  <a:pt x="151" y="423"/>
                  <a:pt x="152" y="421"/>
                  <a:pt x="152" y="419"/>
                </a:cubicBezTo>
                <a:cubicBezTo>
                  <a:pt x="152" y="419"/>
                  <a:pt x="153" y="419"/>
                  <a:pt x="153" y="419"/>
                </a:cubicBezTo>
                <a:cubicBezTo>
                  <a:pt x="153" y="418"/>
                  <a:pt x="153" y="417"/>
                  <a:pt x="153" y="416"/>
                </a:cubicBezTo>
                <a:cubicBezTo>
                  <a:pt x="153" y="416"/>
                  <a:pt x="154" y="416"/>
                  <a:pt x="154" y="416"/>
                </a:cubicBezTo>
                <a:cubicBezTo>
                  <a:pt x="154" y="415"/>
                  <a:pt x="154" y="414"/>
                  <a:pt x="154" y="413"/>
                </a:cubicBezTo>
                <a:cubicBezTo>
                  <a:pt x="154" y="413"/>
                  <a:pt x="155" y="413"/>
                  <a:pt x="155" y="413"/>
                </a:cubicBezTo>
                <a:cubicBezTo>
                  <a:pt x="155" y="412"/>
                  <a:pt x="155" y="411"/>
                  <a:pt x="155" y="410"/>
                </a:cubicBezTo>
                <a:cubicBezTo>
                  <a:pt x="155" y="410"/>
                  <a:pt x="156" y="410"/>
                  <a:pt x="156" y="410"/>
                </a:cubicBezTo>
                <a:cubicBezTo>
                  <a:pt x="156" y="409"/>
                  <a:pt x="156" y="408"/>
                  <a:pt x="156" y="407"/>
                </a:cubicBezTo>
                <a:cubicBezTo>
                  <a:pt x="156" y="407"/>
                  <a:pt x="157" y="407"/>
                  <a:pt x="157" y="407"/>
                </a:cubicBezTo>
                <a:cubicBezTo>
                  <a:pt x="157" y="404"/>
                  <a:pt x="158" y="402"/>
                  <a:pt x="158" y="399"/>
                </a:cubicBezTo>
                <a:cubicBezTo>
                  <a:pt x="158" y="399"/>
                  <a:pt x="159" y="399"/>
                  <a:pt x="159" y="399"/>
                </a:cubicBezTo>
                <a:cubicBezTo>
                  <a:pt x="159" y="397"/>
                  <a:pt x="159" y="396"/>
                  <a:pt x="159" y="394"/>
                </a:cubicBezTo>
                <a:cubicBezTo>
                  <a:pt x="159" y="394"/>
                  <a:pt x="160" y="394"/>
                  <a:pt x="160" y="394"/>
                </a:cubicBezTo>
                <a:cubicBezTo>
                  <a:pt x="160" y="389"/>
                  <a:pt x="160" y="384"/>
                  <a:pt x="160" y="379"/>
                </a:cubicBezTo>
                <a:cubicBezTo>
                  <a:pt x="160" y="379"/>
                  <a:pt x="159" y="379"/>
                  <a:pt x="159" y="379"/>
                </a:cubicBezTo>
                <a:cubicBezTo>
                  <a:pt x="159" y="378"/>
                  <a:pt x="158" y="376"/>
                  <a:pt x="158" y="375"/>
                </a:cubicBezTo>
                <a:cubicBezTo>
                  <a:pt x="157" y="374"/>
                  <a:pt x="156" y="374"/>
                  <a:pt x="155" y="373"/>
                </a:cubicBezTo>
                <a:cubicBezTo>
                  <a:pt x="155" y="373"/>
                  <a:pt x="155" y="372"/>
                  <a:pt x="155" y="372"/>
                </a:cubicBezTo>
                <a:cubicBezTo>
                  <a:pt x="154" y="372"/>
                  <a:pt x="154" y="372"/>
                  <a:pt x="153" y="372"/>
                </a:cubicBezTo>
                <a:cubicBezTo>
                  <a:pt x="153" y="371"/>
                  <a:pt x="152" y="371"/>
                  <a:pt x="152" y="370"/>
                </a:cubicBezTo>
                <a:cubicBezTo>
                  <a:pt x="150" y="370"/>
                  <a:pt x="149" y="369"/>
                  <a:pt x="147" y="369"/>
                </a:cubicBezTo>
                <a:cubicBezTo>
                  <a:pt x="147" y="369"/>
                  <a:pt x="147" y="368"/>
                  <a:pt x="147" y="368"/>
                </a:cubicBezTo>
                <a:cubicBezTo>
                  <a:pt x="146" y="368"/>
                  <a:pt x="144" y="367"/>
                  <a:pt x="143" y="367"/>
                </a:cubicBezTo>
                <a:cubicBezTo>
                  <a:pt x="143" y="367"/>
                  <a:pt x="143" y="366"/>
                  <a:pt x="143" y="366"/>
                </a:cubicBezTo>
                <a:cubicBezTo>
                  <a:pt x="141" y="366"/>
                  <a:pt x="139" y="365"/>
                  <a:pt x="137" y="365"/>
                </a:cubicBezTo>
                <a:cubicBezTo>
                  <a:pt x="137" y="365"/>
                  <a:pt x="137" y="364"/>
                  <a:pt x="137" y="364"/>
                </a:cubicBezTo>
                <a:cubicBezTo>
                  <a:pt x="136" y="364"/>
                  <a:pt x="134" y="363"/>
                  <a:pt x="132" y="363"/>
                </a:cubicBezTo>
                <a:cubicBezTo>
                  <a:pt x="132" y="363"/>
                  <a:pt x="132" y="362"/>
                  <a:pt x="132" y="362"/>
                </a:cubicBezTo>
                <a:cubicBezTo>
                  <a:pt x="132" y="362"/>
                  <a:pt x="131" y="362"/>
                  <a:pt x="130" y="362"/>
                </a:cubicBezTo>
                <a:cubicBezTo>
                  <a:pt x="130" y="362"/>
                  <a:pt x="130" y="361"/>
                  <a:pt x="130" y="361"/>
                </a:cubicBezTo>
                <a:cubicBezTo>
                  <a:pt x="129" y="361"/>
                  <a:pt x="128" y="361"/>
                  <a:pt x="127" y="361"/>
                </a:cubicBezTo>
                <a:cubicBezTo>
                  <a:pt x="127" y="361"/>
                  <a:pt x="127" y="360"/>
                  <a:pt x="127" y="360"/>
                </a:cubicBezTo>
                <a:cubicBezTo>
                  <a:pt x="127" y="360"/>
                  <a:pt x="126" y="360"/>
                  <a:pt x="125" y="360"/>
                </a:cubicBezTo>
                <a:cubicBezTo>
                  <a:pt x="125" y="360"/>
                  <a:pt x="125" y="359"/>
                  <a:pt x="125" y="359"/>
                </a:cubicBezTo>
                <a:cubicBezTo>
                  <a:pt x="124" y="359"/>
                  <a:pt x="123" y="359"/>
                  <a:pt x="122" y="359"/>
                </a:cubicBezTo>
                <a:cubicBezTo>
                  <a:pt x="122" y="359"/>
                  <a:pt x="122" y="358"/>
                  <a:pt x="122" y="358"/>
                </a:cubicBezTo>
                <a:cubicBezTo>
                  <a:pt x="121" y="358"/>
                  <a:pt x="120" y="357"/>
                  <a:pt x="118" y="357"/>
                </a:cubicBezTo>
                <a:cubicBezTo>
                  <a:pt x="118" y="357"/>
                  <a:pt x="118" y="356"/>
                  <a:pt x="118" y="356"/>
                </a:cubicBezTo>
                <a:cubicBezTo>
                  <a:pt x="116" y="356"/>
                  <a:pt x="114" y="355"/>
                  <a:pt x="111" y="355"/>
                </a:cubicBezTo>
                <a:cubicBezTo>
                  <a:pt x="111" y="355"/>
                  <a:pt x="111" y="354"/>
                  <a:pt x="111" y="354"/>
                </a:cubicBezTo>
                <a:cubicBezTo>
                  <a:pt x="101" y="351"/>
                  <a:pt x="86" y="362"/>
                  <a:pt x="82" y="366"/>
                </a:cubicBezTo>
                <a:cubicBezTo>
                  <a:pt x="82" y="367"/>
                  <a:pt x="82" y="367"/>
                  <a:pt x="82" y="368"/>
                </a:cubicBezTo>
                <a:cubicBezTo>
                  <a:pt x="81" y="369"/>
                  <a:pt x="80" y="369"/>
                  <a:pt x="79" y="370"/>
                </a:cubicBezTo>
                <a:cubicBezTo>
                  <a:pt x="79" y="371"/>
                  <a:pt x="79" y="371"/>
                  <a:pt x="79" y="372"/>
                </a:cubicBezTo>
                <a:cubicBezTo>
                  <a:pt x="78" y="373"/>
                  <a:pt x="77" y="373"/>
                  <a:pt x="76" y="374"/>
                </a:cubicBezTo>
                <a:cubicBezTo>
                  <a:pt x="76" y="375"/>
                  <a:pt x="76" y="375"/>
                  <a:pt x="76" y="376"/>
                </a:cubicBezTo>
                <a:cubicBezTo>
                  <a:pt x="76" y="376"/>
                  <a:pt x="75" y="377"/>
                  <a:pt x="74" y="377"/>
                </a:cubicBezTo>
                <a:cubicBezTo>
                  <a:pt x="74" y="378"/>
                  <a:pt x="74" y="378"/>
                  <a:pt x="74" y="379"/>
                </a:cubicBezTo>
                <a:cubicBezTo>
                  <a:pt x="74" y="379"/>
                  <a:pt x="74" y="379"/>
                  <a:pt x="73" y="379"/>
                </a:cubicBezTo>
                <a:cubicBezTo>
                  <a:pt x="73" y="380"/>
                  <a:pt x="73" y="380"/>
                  <a:pt x="73" y="381"/>
                </a:cubicBezTo>
                <a:cubicBezTo>
                  <a:pt x="73" y="381"/>
                  <a:pt x="72" y="382"/>
                  <a:pt x="71" y="382"/>
                </a:cubicBezTo>
                <a:cubicBezTo>
                  <a:pt x="71" y="384"/>
                  <a:pt x="70" y="386"/>
                  <a:pt x="69" y="388"/>
                </a:cubicBezTo>
                <a:cubicBezTo>
                  <a:pt x="69" y="388"/>
                  <a:pt x="68" y="389"/>
                  <a:pt x="67" y="389"/>
                </a:cubicBezTo>
                <a:cubicBezTo>
                  <a:pt x="67" y="390"/>
                  <a:pt x="67" y="390"/>
                  <a:pt x="67" y="391"/>
                </a:cubicBezTo>
                <a:cubicBezTo>
                  <a:pt x="67" y="391"/>
                  <a:pt x="67" y="391"/>
                  <a:pt x="66" y="391"/>
                </a:cubicBezTo>
                <a:cubicBezTo>
                  <a:pt x="66" y="392"/>
                  <a:pt x="66" y="392"/>
                  <a:pt x="66" y="393"/>
                </a:cubicBezTo>
                <a:cubicBezTo>
                  <a:pt x="66" y="393"/>
                  <a:pt x="66" y="393"/>
                  <a:pt x="66" y="393"/>
                </a:cubicBezTo>
                <a:cubicBezTo>
                  <a:pt x="66" y="394"/>
                  <a:pt x="66" y="394"/>
                  <a:pt x="66" y="395"/>
                </a:cubicBezTo>
                <a:cubicBezTo>
                  <a:pt x="65" y="395"/>
                  <a:pt x="65" y="395"/>
                  <a:pt x="64" y="395"/>
                </a:cubicBezTo>
                <a:cubicBezTo>
                  <a:pt x="64" y="396"/>
                  <a:pt x="64" y="396"/>
                  <a:pt x="64" y="397"/>
                </a:cubicBezTo>
                <a:cubicBezTo>
                  <a:pt x="64" y="397"/>
                  <a:pt x="63" y="398"/>
                  <a:pt x="63" y="398"/>
                </a:cubicBezTo>
                <a:cubicBezTo>
                  <a:pt x="62" y="400"/>
                  <a:pt x="61" y="402"/>
                  <a:pt x="61" y="404"/>
                </a:cubicBezTo>
                <a:cubicBezTo>
                  <a:pt x="60" y="404"/>
                  <a:pt x="59" y="405"/>
                  <a:pt x="59" y="405"/>
                </a:cubicBezTo>
                <a:cubicBezTo>
                  <a:pt x="58" y="407"/>
                  <a:pt x="57" y="409"/>
                  <a:pt x="57" y="411"/>
                </a:cubicBezTo>
                <a:cubicBezTo>
                  <a:pt x="56" y="411"/>
                  <a:pt x="56" y="411"/>
                  <a:pt x="56" y="411"/>
                </a:cubicBezTo>
                <a:cubicBezTo>
                  <a:pt x="55" y="412"/>
                  <a:pt x="55" y="413"/>
                  <a:pt x="55" y="414"/>
                </a:cubicBezTo>
                <a:cubicBezTo>
                  <a:pt x="54" y="414"/>
                  <a:pt x="53" y="415"/>
                  <a:pt x="53" y="415"/>
                </a:cubicBezTo>
                <a:cubicBezTo>
                  <a:pt x="53" y="416"/>
                  <a:pt x="53" y="416"/>
                  <a:pt x="53" y="417"/>
                </a:cubicBezTo>
                <a:cubicBezTo>
                  <a:pt x="52" y="417"/>
                  <a:pt x="51" y="417"/>
                  <a:pt x="51" y="418"/>
                </a:cubicBezTo>
                <a:cubicBezTo>
                  <a:pt x="51" y="419"/>
                  <a:pt x="51" y="419"/>
                  <a:pt x="51" y="420"/>
                </a:cubicBezTo>
                <a:cubicBezTo>
                  <a:pt x="50" y="420"/>
                  <a:pt x="49" y="420"/>
                  <a:pt x="49" y="421"/>
                </a:cubicBezTo>
                <a:cubicBezTo>
                  <a:pt x="49" y="421"/>
                  <a:pt x="49" y="422"/>
                  <a:pt x="49" y="423"/>
                </a:cubicBezTo>
                <a:cubicBezTo>
                  <a:pt x="48" y="423"/>
                  <a:pt x="47" y="424"/>
                  <a:pt x="46" y="425"/>
                </a:cubicBezTo>
                <a:cubicBezTo>
                  <a:pt x="46" y="425"/>
                  <a:pt x="46" y="426"/>
                  <a:pt x="46" y="427"/>
                </a:cubicBezTo>
                <a:cubicBezTo>
                  <a:pt x="45" y="427"/>
                  <a:pt x="44" y="427"/>
                  <a:pt x="44" y="428"/>
                </a:cubicBezTo>
                <a:cubicBezTo>
                  <a:pt x="42" y="429"/>
                  <a:pt x="41" y="431"/>
                  <a:pt x="40" y="433"/>
                </a:cubicBezTo>
                <a:cubicBezTo>
                  <a:pt x="39" y="433"/>
                  <a:pt x="38" y="433"/>
                  <a:pt x="38" y="433"/>
                </a:cubicBezTo>
                <a:cubicBezTo>
                  <a:pt x="37" y="433"/>
                  <a:pt x="37" y="434"/>
                  <a:pt x="37" y="435"/>
                </a:cubicBezTo>
                <a:cubicBezTo>
                  <a:pt x="36" y="435"/>
                  <a:pt x="35" y="435"/>
                  <a:pt x="35" y="435"/>
                </a:cubicBezTo>
                <a:cubicBezTo>
                  <a:pt x="35" y="435"/>
                  <a:pt x="35" y="435"/>
                  <a:pt x="35" y="436"/>
                </a:cubicBezTo>
                <a:cubicBezTo>
                  <a:pt x="34" y="436"/>
                  <a:pt x="33" y="436"/>
                  <a:pt x="33" y="436"/>
                </a:cubicBezTo>
                <a:cubicBezTo>
                  <a:pt x="33" y="436"/>
                  <a:pt x="33" y="436"/>
                  <a:pt x="33" y="437"/>
                </a:cubicBezTo>
                <a:cubicBezTo>
                  <a:pt x="29" y="438"/>
                  <a:pt x="19" y="438"/>
                  <a:pt x="16" y="437"/>
                </a:cubicBezTo>
                <a:cubicBezTo>
                  <a:pt x="16" y="436"/>
                  <a:pt x="16" y="436"/>
                  <a:pt x="16" y="436"/>
                </a:cubicBezTo>
                <a:cubicBezTo>
                  <a:pt x="15" y="436"/>
                  <a:pt x="14" y="436"/>
                  <a:pt x="13" y="436"/>
                </a:cubicBezTo>
                <a:cubicBezTo>
                  <a:pt x="13" y="435"/>
                  <a:pt x="13" y="435"/>
                  <a:pt x="13" y="435"/>
                </a:cubicBezTo>
                <a:cubicBezTo>
                  <a:pt x="12" y="435"/>
                  <a:pt x="11" y="435"/>
                  <a:pt x="11" y="435"/>
                </a:cubicBezTo>
                <a:cubicBezTo>
                  <a:pt x="10" y="434"/>
                  <a:pt x="10" y="433"/>
                  <a:pt x="10" y="433"/>
                </a:cubicBezTo>
                <a:cubicBezTo>
                  <a:pt x="9" y="433"/>
                  <a:pt x="8" y="433"/>
                  <a:pt x="8" y="433"/>
                </a:cubicBezTo>
                <a:cubicBezTo>
                  <a:pt x="7" y="432"/>
                  <a:pt x="6" y="431"/>
                  <a:pt x="6" y="430"/>
                </a:cubicBezTo>
                <a:cubicBezTo>
                  <a:pt x="2" y="427"/>
                  <a:pt x="0" y="428"/>
                  <a:pt x="0" y="423"/>
                </a:cubicBezTo>
                <a:cubicBezTo>
                  <a:pt x="0" y="423"/>
                  <a:pt x="0" y="423"/>
                  <a:pt x="1" y="423"/>
                </a:cubicBezTo>
                <a:cubicBezTo>
                  <a:pt x="1" y="421"/>
                  <a:pt x="1" y="419"/>
                  <a:pt x="2" y="418"/>
                </a:cubicBezTo>
                <a:cubicBezTo>
                  <a:pt x="2" y="418"/>
                  <a:pt x="2" y="418"/>
                  <a:pt x="3" y="418"/>
                </a:cubicBezTo>
                <a:cubicBezTo>
                  <a:pt x="3" y="417"/>
                  <a:pt x="3" y="417"/>
                  <a:pt x="3" y="416"/>
                </a:cubicBezTo>
                <a:cubicBezTo>
                  <a:pt x="3" y="416"/>
                  <a:pt x="3" y="416"/>
                  <a:pt x="4" y="416"/>
                </a:cubicBezTo>
                <a:cubicBezTo>
                  <a:pt x="4" y="415"/>
                  <a:pt x="4" y="415"/>
                  <a:pt x="4" y="414"/>
                </a:cubicBezTo>
                <a:cubicBezTo>
                  <a:pt x="4" y="414"/>
                  <a:pt x="4" y="414"/>
                  <a:pt x="5" y="414"/>
                </a:cubicBezTo>
                <a:cubicBezTo>
                  <a:pt x="5" y="413"/>
                  <a:pt x="5" y="413"/>
                  <a:pt x="5" y="412"/>
                </a:cubicBezTo>
                <a:cubicBezTo>
                  <a:pt x="5" y="412"/>
                  <a:pt x="5" y="412"/>
                  <a:pt x="6" y="412"/>
                </a:cubicBezTo>
                <a:cubicBezTo>
                  <a:pt x="6" y="411"/>
                  <a:pt x="6" y="411"/>
                  <a:pt x="6" y="410"/>
                </a:cubicBezTo>
                <a:cubicBezTo>
                  <a:pt x="6" y="410"/>
                  <a:pt x="6" y="410"/>
                  <a:pt x="7" y="410"/>
                </a:cubicBezTo>
                <a:cubicBezTo>
                  <a:pt x="7" y="409"/>
                  <a:pt x="7" y="409"/>
                  <a:pt x="7" y="408"/>
                </a:cubicBezTo>
                <a:cubicBezTo>
                  <a:pt x="7" y="408"/>
                  <a:pt x="7" y="408"/>
                  <a:pt x="8" y="408"/>
                </a:cubicBezTo>
                <a:cubicBezTo>
                  <a:pt x="8" y="407"/>
                  <a:pt x="8" y="407"/>
                  <a:pt x="8" y="406"/>
                </a:cubicBezTo>
                <a:cubicBezTo>
                  <a:pt x="8" y="406"/>
                  <a:pt x="9" y="405"/>
                  <a:pt x="10" y="405"/>
                </a:cubicBezTo>
                <a:cubicBezTo>
                  <a:pt x="10" y="403"/>
                  <a:pt x="11" y="401"/>
                  <a:pt x="12" y="399"/>
                </a:cubicBezTo>
                <a:cubicBezTo>
                  <a:pt x="12" y="399"/>
                  <a:pt x="12" y="399"/>
                  <a:pt x="13" y="399"/>
                </a:cubicBezTo>
                <a:cubicBezTo>
                  <a:pt x="13" y="398"/>
                  <a:pt x="13" y="397"/>
                  <a:pt x="14" y="396"/>
                </a:cubicBezTo>
                <a:cubicBezTo>
                  <a:pt x="14" y="396"/>
                  <a:pt x="15" y="395"/>
                  <a:pt x="16" y="395"/>
                </a:cubicBezTo>
                <a:cubicBezTo>
                  <a:pt x="16" y="394"/>
                  <a:pt x="16" y="392"/>
                  <a:pt x="17" y="391"/>
                </a:cubicBezTo>
                <a:cubicBezTo>
                  <a:pt x="17" y="391"/>
                  <a:pt x="17" y="391"/>
                  <a:pt x="18" y="391"/>
                </a:cubicBezTo>
                <a:cubicBezTo>
                  <a:pt x="18" y="390"/>
                  <a:pt x="18" y="389"/>
                  <a:pt x="19" y="388"/>
                </a:cubicBezTo>
                <a:cubicBezTo>
                  <a:pt x="19" y="388"/>
                  <a:pt x="20" y="387"/>
                  <a:pt x="21" y="387"/>
                </a:cubicBezTo>
                <a:cubicBezTo>
                  <a:pt x="21" y="386"/>
                  <a:pt x="21" y="386"/>
                  <a:pt x="21" y="385"/>
                </a:cubicBezTo>
                <a:cubicBezTo>
                  <a:pt x="22" y="384"/>
                  <a:pt x="23" y="384"/>
                  <a:pt x="24" y="383"/>
                </a:cubicBezTo>
                <a:cubicBezTo>
                  <a:pt x="24" y="382"/>
                  <a:pt x="24" y="382"/>
                  <a:pt x="24" y="381"/>
                </a:cubicBezTo>
                <a:cubicBezTo>
                  <a:pt x="25" y="380"/>
                  <a:pt x="26" y="380"/>
                  <a:pt x="27" y="379"/>
                </a:cubicBezTo>
                <a:cubicBezTo>
                  <a:pt x="27" y="378"/>
                  <a:pt x="27" y="378"/>
                  <a:pt x="27" y="377"/>
                </a:cubicBezTo>
                <a:cubicBezTo>
                  <a:pt x="27" y="377"/>
                  <a:pt x="28" y="376"/>
                  <a:pt x="29" y="376"/>
                </a:cubicBezTo>
                <a:cubicBezTo>
                  <a:pt x="30" y="374"/>
                  <a:pt x="33" y="366"/>
                  <a:pt x="32" y="362"/>
                </a:cubicBezTo>
                <a:cubicBezTo>
                  <a:pt x="31" y="362"/>
                  <a:pt x="31" y="362"/>
                  <a:pt x="31" y="362"/>
                </a:cubicBezTo>
                <a:cubicBezTo>
                  <a:pt x="31" y="361"/>
                  <a:pt x="31" y="361"/>
                  <a:pt x="31" y="360"/>
                </a:cubicBezTo>
                <a:cubicBezTo>
                  <a:pt x="30" y="359"/>
                  <a:pt x="29" y="359"/>
                  <a:pt x="28" y="358"/>
                </a:cubicBezTo>
                <a:cubicBezTo>
                  <a:pt x="21" y="351"/>
                  <a:pt x="12" y="348"/>
                  <a:pt x="0" y="346"/>
                </a:cubicBezTo>
                <a:cubicBezTo>
                  <a:pt x="0" y="346"/>
                  <a:pt x="0" y="345"/>
                  <a:pt x="0" y="345"/>
                </a:cubicBezTo>
                <a:cubicBezTo>
                  <a:pt x="0" y="345"/>
                  <a:pt x="0" y="345"/>
                  <a:pt x="1" y="345"/>
                </a:cubicBezTo>
                <a:cubicBezTo>
                  <a:pt x="1" y="343"/>
                  <a:pt x="1" y="342"/>
                  <a:pt x="2" y="340"/>
                </a:cubicBezTo>
                <a:cubicBezTo>
                  <a:pt x="2" y="340"/>
                  <a:pt x="2" y="340"/>
                  <a:pt x="3" y="340"/>
                </a:cubicBezTo>
                <a:cubicBezTo>
                  <a:pt x="3" y="339"/>
                  <a:pt x="3" y="338"/>
                  <a:pt x="3" y="337"/>
                </a:cubicBezTo>
                <a:cubicBezTo>
                  <a:pt x="3" y="337"/>
                  <a:pt x="3" y="337"/>
                  <a:pt x="4" y="337"/>
                </a:cubicBezTo>
                <a:cubicBezTo>
                  <a:pt x="4" y="337"/>
                  <a:pt x="4" y="336"/>
                  <a:pt x="4" y="335"/>
                </a:cubicBezTo>
                <a:cubicBezTo>
                  <a:pt x="4" y="335"/>
                  <a:pt x="4" y="335"/>
                  <a:pt x="5" y="335"/>
                </a:cubicBezTo>
                <a:cubicBezTo>
                  <a:pt x="5" y="334"/>
                  <a:pt x="5" y="333"/>
                  <a:pt x="5" y="332"/>
                </a:cubicBezTo>
                <a:cubicBezTo>
                  <a:pt x="5" y="332"/>
                  <a:pt x="5" y="332"/>
                  <a:pt x="6" y="332"/>
                </a:cubicBezTo>
                <a:cubicBezTo>
                  <a:pt x="6" y="331"/>
                  <a:pt x="6" y="330"/>
                  <a:pt x="6" y="329"/>
                </a:cubicBezTo>
                <a:cubicBezTo>
                  <a:pt x="6" y="329"/>
                  <a:pt x="6" y="329"/>
                  <a:pt x="7" y="329"/>
                </a:cubicBezTo>
                <a:cubicBezTo>
                  <a:pt x="7" y="329"/>
                  <a:pt x="7" y="328"/>
                  <a:pt x="7" y="327"/>
                </a:cubicBezTo>
                <a:cubicBezTo>
                  <a:pt x="7" y="327"/>
                  <a:pt x="7" y="327"/>
                  <a:pt x="8" y="327"/>
                </a:cubicBezTo>
                <a:cubicBezTo>
                  <a:pt x="8" y="325"/>
                  <a:pt x="8" y="323"/>
                  <a:pt x="9" y="321"/>
                </a:cubicBezTo>
                <a:cubicBezTo>
                  <a:pt x="9" y="321"/>
                  <a:pt x="9" y="321"/>
                  <a:pt x="10" y="321"/>
                </a:cubicBezTo>
                <a:cubicBezTo>
                  <a:pt x="10" y="320"/>
                  <a:pt x="10" y="319"/>
                  <a:pt x="10" y="318"/>
                </a:cubicBezTo>
                <a:cubicBezTo>
                  <a:pt x="10" y="318"/>
                  <a:pt x="10" y="318"/>
                  <a:pt x="11" y="318"/>
                </a:cubicBezTo>
                <a:cubicBezTo>
                  <a:pt x="11" y="317"/>
                  <a:pt x="11" y="316"/>
                  <a:pt x="11" y="315"/>
                </a:cubicBezTo>
                <a:cubicBezTo>
                  <a:pt x="11" y="315"/>
                  <a:pt x="11" y="315"/>
                  <a:pt x="12" y="315"/>
                </a:cubicBezTo>
                <a:cubicBezTo>
                  <a:pt x="12" y="314"/>
                  <a:pt x="12" y="313"/>
                  <a:pt x="12" y="312"/>
                </a:cubicBezTo>
                <a:cubicBezTo>
                  <a:pt x="12" y="312"/>
                  <a:pt x="12" y="312"/>
                  <a:pt x="13" y="312"/>
                </a:cubicBezTo>
                <a:cubicBezTo>
                  <a:pt x="13" y="310"/>
                  <a:pt x="13" y="308"/>
                  <a:pt x="14" y="305"/>
                </a:cubicBezTo>
                <a:cubicBezTo>
                  <a:pt x="14" y="305"/>
                  <a:pt x="14" y="305"/>
                  <a:pt x="15" y="305"/>
                </a:cubicBezTo>
                <a:cubicBezTo>
                  <a:pt x="15" y="304"/>
                  <a:pt x="15" y="303"/>
                  <a:pt x="15" y="301"/>
                </a:cubicBezTo>
                <a:cubicBezTo>
                  <a:pt x="15" y="301"/>
                  <a:pt x="15" y="301"/>
                  <a:pt x="16" y="301"/>
                </a:cubicBezTo>
                <a:cubicBezTo>
                  <a:pt x="16" y="299"/>
                  <a:pt x="16" y="297"/>
                  <a:pt x="16" y="295"/>
                </a:cubicBezTo>
                <a:cubicBezTo>
                  <a:pt x="16" y="295"/>
                  <a:pt x="16" y="295"/>
                  <a:pt x="17" y="295"/>
                </a:cubicBezTo>
                <a:cubicBezTo>
                  <a:pt x="17" y="293"/>
                  <a:pt x="17" y="290"/>
                  <a:pt x="17" y="287"/>
                </a:cubicBezTo>
                <a:cubicBezTo>
                  <a:pt x="17" y="287"/>
                  <a:pt x="17" y="287"/>
                  <a:pt x="18" y="287"/>
                </a:cubicBezTo>
                <a:cubicBezTo>
                  <a:pt x="18" y="284"/>
                  <a:pt x="18" y="280"/>
                  <a:pt x="18" y="276"/>
                </a:cubicBezTo>
                <a:cubicBezTo>
                  <a:pt x="18" y="276"/>
                  <a:pt x="18" y="276"/>
                  <a:pt x="19" y="276"/>
                </a:cubicBezTo>
                <a:cubicBezTo>
                  <a:pt x="19" y="272"/>
                  <a:pt x="19" y="268"/>
                  <a:pt x="19" y="263"/>
                </a:cubicBezTo>
                <a:cubicBezTo>
                  <a:pt x="18" y="263"/>
                  <a:pt x="18" y="263"/>
                  <a:pt x="18" y="263"/>
                </a:cubicBezTo>
                <a:cubicBezTo>
                  <a:pt x="18" y="260"/>
                  <a:pt x="18" y="256"/>
                  <a:pt x="18" y="253"/>
                </a:cubicBezTo>
                <a:cubicBezTo>
                  <a:pt x="17" y="253"/>
                  <a:pt x="17" y="253"/>
                  <a:pt x="17" y="253"/>
                </a:cubicBezTo>
                <a:cubicBezTo>
                  <a:pt x="17" y="252"/>
                  <a:pt x="17" y="252"/>
                  <a:pt x="17" y="252"/>
                </a:cubicBezTo>
                <a:cubicBezTo>
                  <a:pt x="16" y="248"/>
                  <a:pt x="16" y="242"/>
                  <a:pt x="18" y="241"/>
                </a:cubicBezTo>
                <a:cubicBezTo>
                  <a:pt x="18" y="237"/>
                  <a:pt x="21" y="234"/>
                  <a:pt x="25" y="234"/>
                </a:cubicBezTo>
                <a:cubicBezTo>
                  <a:pt x="26" y="232"/>
                  <a:pt x="32" y="231"/>
                  <a:pt x="36" y="231"/>
                </a:cubicBezTo>
                <a:cubicBezTo>
                  <a:pt x="36" y="226"/>
                  <a:pt x="38" y="224"/>
                  <a:pt x="40" y="221"/>
                </a:cubicBezTo>
                <a:cubicBezTo>
                  <a:pt x="40" y="220"/>
                  <a:pt x="40" y="219"/>
                  <a:pt x="40" y="219"/>
                </a:cubicBezTo>
                <a:cubicBezTo>
                  <a:pt x="40" y="218"/>
                  <a:pt x="41" y="218"/>
                  <a:pt x="42" y="218"/>
                </a:cubicBezTo>
                <a:cubicBezTo>
                  <a:pt x="42" y="217"/>
                  <a:pt x="42" y="216"/>
                  <a:pt x="42" y="216"/>
                </a:cubicBezTo>
                <a:cubicBezTo>
                  <a:pt x="42" y="215"/>
                  <a:pt x="43" y="215"/>
                  <a:pt x="44" y="215"/>
                </a:cubicBezTo>
                <a:cubicBezTo>
                  <a:pt x="44" y="214"/>
                  <a:pt x="44" y="213"/>
                  <a:pt x="44" y="213"/>
                </a:cubicBezTo>
                <a:cubicBezTo>
                  <a:pt x="45" y="212"/>
                  <a:pt x="46" y="211"/>
                  <a:pt x="48" y="210"/>
                </a:cubicBezTo>
                <a:cubicBezTo>
                  <a:pt x="49" y="208"/>
                  <a:pt x="51" y="206"/>
                  <a:pt x="53" y="204"/>
                </a:cubicBezTo>
                <a:cubicBezTo>
                  <a:pt x="53" y="204"/>
                  <a:pt x="54" y="204"/>
                  <a:pt x="55" y="204"/>
                </a:cubicBezTo>
                <a:cubicBezTo>
                  <a:pt x="55" y="203"/>
                  <a:pt x="55" y="202"/>
                  <a:pt x="56" y="202"/>
                </a:cubicBezTo>
                <a:cubicBezTo>
                  <a:pt x="57" y="201"/>
                  <a:pt x="58" y="201"/>
                  <a:pt x="59" y="201"/>
                </a:cubicBezTo>
                <a:cubicBezTo>
                  <a:pt x="59" y="200"/>
                  <a:pt x="59" y="200"/>
                  <a:pt x="59" y="200"/>
                </a:cubicBezTo>
                <a:cubicBezTo>
                  <a:pt x="63" y="198"/>
                  <a:pt x="68" y="196"/>
                  <a:pt x="72" y="195"/>
                </a:cubicBezTo>
                <a:cubicBezTo>
                  <a:pt x="79" y="193"/>
                  <a:pt x="97" y="193"/>
                  <a:pt x="99" y="198"/>
                </a:cubicBezTo>
                <a:cubicBezTo>
                  <a:pt x="102" y="203"/>
                  <a:pt x="95" y="216"/>
                  <a:pt x="93" y="221"/>
                </a:cubicBezTo>
                <a:cubicBezTo>
                  <a:pt x="93" y="222"/>
                  <a:pt x="93" y="223"/>
                  <a:pt x="93" y="224"/>
                </a:cubicBezTo>
                <a:cubicBezTo>
                  <a:pt x="93" y="224"/>
                  <a:pt x="93" y="224"/>
                  <a:pt x="92" y="224"/>
                </a:cubicBezTo>
                <a:cubicBezTo>
                  <a:pt x="92" y="225"/>
                  <a:pt x="92" y="226"/>
                  <a:pt x="91" y="228"/>
                </a:cubicBezTo>
                <a:cubicBezTo>
                  <a:pt x="91" y="228"/>
                  <a:pt x="91" y="228"/>
                  <a:pt x="90" y="228"/>
                </a:cubicBezTo>
                <a:cubicBezTo>
                  <a:pt x="90" y="230"/>
                  <a:pt x="90" y="232"/>
                  <a:pt x="89" y="234"/>
                </a:cubicBezTo>
                <a:cubicBezTo>
                  <a:pt x="89" y="234"/>
                  <a:pt x="89" y="234"/>
                  <a:pt x="88" y="234"/>
                </a:cubicBezTo>
                <a:cubicBezTo>
                  <a:pt x="88" y="234"/>
                  <a:pt x="88" y="235"/>
                  <a:pt x="88" y="236"/>
                </a:cubicBezTo>
                <a:cubicBezTo>
                  <a:pt x="88" y="236"/>
                  <a:pt x="88" y="236"/>
                  <a:pt x="87" y="236"/>
                </a:cubicBezTo>
                <a:cubicBezTo>
                  <a:pt x="87" y="237"/>
                  <a:pt x="87" y="238"/>
                  <a:pt x="87" y="239"/>
                </a:cubicBezTo>
                <a:cubicBezTo>
                  <a:pt x="87" y="239"/>
                  <a:pt x="87" y="239"/>
                  <a:pt x="86" y="239"/>
                </a:cubicBezTo>
                <a:cubicBezTo>
                  <a:pt x="86" y="240"/>
                  <a:pt x="86" y="241"/>
                  <a:pt x="86" y="242"/>
                </a:cubicBezTo>
                <a:cubicBezTo>
                  <a:pt x="86" y="242"/>
                  <a:pt x="86" y="242"/>
                  <a:pt x="85" y="242"/>
                </a:cubicBezTo>
                <a:cubicBezTo>
                  <a:pt x="85" y="244"/>
                  <a:pt x="85" y="246"/>
                  <a:pt x="84" y="249"/>
                </a:cubicBezTo>
                <a:cubicBezTo>
                  <a:pt x="84" y="249"/>
                  <a:pt x="84" y="249"/>
                  <a:pt x="83" y="249"/>
                </a:cubicBezTo>
                <a:cubicBezTo>
                  <a:pt x="83" y="252"/>
                  <a:pt x="83" y="255"/>
                  <a:pt x="82" y="258"/>
                </a:cubicBezTo>
                <a:cubicBezTo>
                  <a:pt x="82" y="258"/>
                  <a:pt x="82" y="258"/>
                  <a:pt x="81" y="258"/>
                </a:cubicBezTo>
                <a:cubicBezTo>
                  <a:pt x="80" y="265"/>
                  <a:pt x="82" y="276"/>
                  <a:pt x="82" y="281"/>
                </a:cubicBezTo>
                <a:cubicBezTo>
                  <a:pt x="84" y="283"/>
                  <a:pt x="86" y="285"/>
                  <a:pt x="88" y="286"/>
                </a:cubicBezTo>
                <a:cubicBezTo>
                  <a:pt x="105" y="287"/>
                  <a:pt x="115" y="282"/>
                  <a:pt x="127" y="277"/>
                </a:cubicBezTo>
                <a:cubicBezTo>
                  <a:pt x="130" y="277"/>
                  <a:pt x="133" y="277"/>
                  <a:pt x="135" y="276"/>
                </a:cubicBezTo>
                <a:cubicBezTo>
                  <a:pt x="135" y="276"/>
                  <a:pt x="135" y="276"/>
                  <a:pt x="135" y="275"/>
                </a:cubicBezTo>
                <a:cubicBezTo>
                  <a:pt x="137" y="275"/>
                  <a:pt x="138" y="275"/>
                  <a:pt x="139" y="275"/>
                </a:cubicBezTo>
                <a:cubicBezTo>
                  <a:pt x="139" y="275"/>
                  <a:pt x="139" y="275"/>
                  <a:pt x="139" y="274"/>
                </a:cubicBezTo>
                <a:cubicBezTo>
                  <a:pt x="141" y="274"/>
                  <a:pt x="143" y="274"/>
                  <a:pt x="144" y="274"/>
                </a:cubicBezTo>
                <a:cubicBezTo>
                  <a:pt x="144" y="274"/>
                  <a:pt x="144" y="274"/>
                  <a:pt x="144" y="273"/>
                </a:cubicBezTo>
                <a:cubicBezTo>
                  <a:pt x="147" y="273"/>
                  <a:pt x="149" y="273"/>
                  <a:pt x="152" y="273"/>
                </a:cubicBezTo>
                <a:cubicBezTo>
                  <a:pt x="152" y="273"/>
                  <a:pt x="152" y="273"/>
                  <a:pt x="152" y="272"/>
                </a:cubicBezTo>
                <a:cubicBezTo>
                  <a:pt x="154" y="272"/>
                  <a:pt x="155" y="272"/>
                  <a:pt x="157" y="272"/>
                </a:cubicBezTo>
                <a:cubicBezTo>
                  <a:pt x="157" y="273"/>
                  <a:pt x="157" y="273"/>
                  <a:pt x="157" y="273"/>
                </a:cubicBezTo>
                <a:cubicBezTo>
                  <a:pt x="159" y="273"/>
                  <a:pt x="160" y="273"/>
                  <a:pt x="162" y="273"/>
                </a:cubicBezTo>
                <a:cubicBezTo>
                  <a:pt x="163" y="274"/>
                  <a:pt x="162" y="275"/>
                  <a:pt x="165" y="275"/>
                </a:cubicBezTo>
                <a:cubicBezTo>
                  <a:pt x="165" y="277"/>
                  <a:pt x="166" y="279"/>
                  <a:pt x="166" y="280"/>
                </a:cubicBezTo>
                <a:cubicBezTo>
                  <a:pt x="166" y="280"/>
                  <a:pt x="167" y="280"/>
                  <a:pt x="167" y="280"/>
                </a:cubicBezTo>
                <a:cubicBezTo>
                  <a:pt x="167" y="284"/>
                  <a:pt x="168" y="288"/>
                  <a:pt x="168" y="292"/>
                </a:cubicBezTo>
                <a:cubicBezTo>
                  <a:pt x="168" y="292"/>
                  <a:pt x="169" y="292"/>
                  <a:pt x="169" y="292"/>
                </a:cubicBezTo>
                <a:cubicBezTo>
                  <a:pt x="169" y="294"/>
                  <a:pt x="169" y="295"/>
                  <a:pt x="169" y="296"/>
                </a:cubicBezTo>
                <a:cubicBezTo>
                  <a:pt x="169" y="296"/>
                  <a:pt x="170" y="296"/>
                  <a:pt x="170" y="296"/>
                </a:cubicBezTo>
                <a:cubicBezTo>
                  <a:pt x="170" y="297"/>
                  <a:pt x="170" y="298"/>
                  <a:pt x="170" y="298"/>
                </a:cubicBezTo>
                <a:cubicBezTo>
                  <a:pt x="170" y="298"/>
                  <a:pt x="171" y="298"/>
                  <a:pt x="171" y="298"/>
                </a:cubicBezTo>
                <a:cubicBezTo>
                  <a:pt x="171" y="299"/>
                  <a:pt x="171" y="300"/>
                  <a:pt x="171" y="300"/>
                </a:cubicBezTo>
                <a:cubicBezTo>
                  <a:pt x="172" y="301"/>
                  <a:pt x="172" y="301"/>
                  <a:pt x="173" y="301"/>
                </a:cubicBezTo>
                <a:cubicBezTo>
                  <a:pt x="173" y="302"/>
                  <a:pt x="173" y="303"/>
                  <a:pt x="173" y="303"/>
                </a:cubicBezTo>
                <a:cubicBezTo>
                  <a:pt x="174" y="304"/>
                  <a:pt x="176" y="305"/>
                  <a:pt x="177" y="306"/>
                </a:cubicBezTo>
                <a:cubicBezTo>
                  <a:pt x="177" y="307"/>
                  <a:pt x="178" y="308"/>
                  <a:pt x="178" y="308"/>
                </a:cubicBezTo>
                <a:cubicBezTo>
                  <a:pt x="179" y="308"/>
                  <a:pt x="179" y="308"/>
                  <a:pt x="180" y="308"/>
                </a:cubicBezTo>
                <a:cubicBezTo>
                  <a:pt x="180" y="309"/>
                  <a:pt x="181" y="310"/>
                  <a:pt x="181" y="310"/>
                </a:cubicBezTo>
                <a:cubicBezTo>
                  <a:pt x="182" y="311"/>
                  <a:pt x="184" y="311"/>
                  <a:pt x="185" y="311"/>
                </a:cubicBezTo>
                <a:cubicBezTo>
                  <a:pt x="185" y="312"/>
                  <a:pt x="185" y="312"/>
                  <a:pt x="185" y="312"/>
                </a:cubicBezTo>
                <a:cubicBezTo>
                  <a:pt x="190" y="315"/>
                  <a:pt x="195" y="316"/>
                  <a:pt x="201" y="314"/>
                </a:cubicBezTo>
                <a:cubicBezTo>
                  <a:pt x="201" y="313"/>
                  <a:pt x="202" y="312"/>
                  <a:pt x="202" y="311"/>
                </a:cubicBezTo>
                <a:cubicBezTo>
                  <a:pt x="205" y="308"/>
                  <a:pt x="202" y="294"/>
                  <a:pt x="202" y="289"/>
                </a:cubicBezTo>
                <a:cubicBezTo>
                  <a:pt x="202" y="285"/>
                  <a:pt x="205" y="281"/>
                  <a:pt x="206" y="277"/>
                </a:cubicBezTo>
                <a:cubicBezTo>
                  <a:pt x="208" y="271"/>
                  <a:pt x="204" y="262"/>
                  <a:pt x="204" y="257"/>
                </a:cubicBezTo>
                <a:cubicBezTo>
                  <a:pt x="207" y="256"/>
                  <a:pt x="209" y="254"/>
                  <a:pt x="212" y="253"/>
                </a:cubicBezTo>
                <a:cubicBezTo>
                  <a:pt x="213" y="253"/>
                  <a:pt x="213" y="253"/>
                  <a:pt x="214" y="253"/>
                </a:cubicBezTo>
                <a:cubicBezTo>
                  <a:pt x="214" y="252"/>
                  <a:pt x="215" y="251"/>
                  <a:pt x="215" y="251"/>
                </a:cubicBezTo>
                <a:cubicBezTo>
                  <a:pt x="216" y="251"/>
                  <a:pt x="216" y="251"/>
                  <a:pt x="217" y="251"/>
                </a:cubicBezTo>
                <a:cubicBezTo>
                  <a:pt x="217" y="250"/>
                  <a:pt x="218" y="249"/>
                  <a:pt x="218" y="249"/>
                </a:cubicBezTo>
                <a:cubicBezTo>
                  <a:pt x="219" y="249"/>
                  <a:pt x="219" y="249"/>
                  <a:pt x="220" y="249"/>
                </a:cubicBezTo>
                <a:cubicBezTo>
                  <a:pt x="221" y="248"/>
                  <a:pt x="221" y="247"/>
                  <a:pt x="222" y="246"/>
                </a:cubicBezTo>
                <a:cubicBezTo>
                  <a:pt x="222" y="246"/>
                  <a:pt x="223" y="246"/>
                  <a:pt x="224" y="246"/>
                </a:cubicBezTo>
                <a:cubicBezTo>
                  <a:pt x="225" y="244"/>
                  <a:pt x="226" y="243"/>
                  <a:pt x="227" y="242"/>
                </a:cubicBezTo>
                <a:cubicBezTo>
                  <a:pt x="228" y="240"/>
                  <a:pt x="230" y="239"/>
                  <a:pt x="232" y="238"/>
                </a:cubicBezTo>
                <a:cubicBezTo>
                  <a:pt x="232" y="237"/>
                  <a:pt x="232" y="236"/>
                  <a:pt x="232" y="236"/>
                </a:cubicBezTo>
                <a:cubicBezTo>
                  <a:pt x="232" y="235"/>
                  <a:pt x="233" y="235"/>
                  <a:pt x="234" y="235"/>
                </a:cubicBezTo>
                <a:cubicBezTo>
                  <a:pt x="234" y="234"/>
                  <a:pt x="234" y="233"/>
                  <a:pt x="234" y="233"/>
                </a:cubicBezTo>
                <a:cubicBezTo>
                  <a:pt x="234" y="232"/>
                  <a:pt x="235" y="232"/>
                  <a:pt x="236" y="232"/>
                </a:cubicBezTo>
                <a:cubicBezTo>
                  <a:pt x="236" y="231"/>
                  <a:pt x="236" y="230"/>
                  <a:pt x="236" y="230"/>
                </a:cubicBezTo>
                <a:cubicBezTo>
                  <a:pt x="236" y="230"/>
                  <a:pt x="236" y="230"/>
                  <a:pt x="237" y="230"/>
                </a:cubicBezTo>
                <a:cubicBezTo>
                  <a:pt x="237" y="228"/>
                  <a:pt x="237" y="226"/>
                  <a:pt x="238" y="224"/>
                </a:cubicBezTo>
                <a:cubicBezTo>
                  <a:pt x="238" y="224"/>
                  <a:pt x="238" y="224"/>
                  <a:pt x="239" y="224"/>
                </a:cubicBezTo>
                <a:cubicBezTo>
                  <a:pt x="239" y="222"/>
                  <a:pt x="239" y="220"/>
                  <a:pt x="239" y="219"/>
                </a:cubicBezTo>
                <a:cubicBezTo>
                  <a:pt x="239" y="219"/>
                  <a:pt x="239" y="219"/>
                  <a:pt x="240" y="219"/>
                </a:cubicBezTo>
                <a:cubicBezTo>
                  <a:pt x="240" y="217"/>
                  <a:pt x="240" y="215"/>
                  <a:pt x="240" y="213"/>
                </a:cubicBezTo>
                <a:cubicBezTo>
                  <a:pt x="239" y="213"/>
                  <a:pt x="239" y="213"/>
                  <a:pt x="239" y="213"/>
                </a:cubicBezTo>
                <a:cubicBezTo>
                  <a:pt x="239" y="210"/>
                  <a:pt x="239" y="207"/>
                  <a:pt x="239" y="205"/>
                </a:cubicBezTo>
                <a:cubicBezTo>
                  <a:pt x="238" y="205"/>
                  <a:pt x="238" y="205"/>
                  <a:pt x="238" y="205"/>
                </a:cubicBezTo>
                <a:cubicBezTo>
                  <a:pt x="237" y="202"/>
                  <a:pt x="239" y="191"/>
                  <a:pt x="240" y="189"/>
                </a:cubicBezTo>
                <a:cubicBezTo>
                  <a:pt x="240" y="189"/>
                  <a:pt x="240" y="189"/>
                  <a:pt x="241" y="189"/>
                </a:cubicBezTo>
                <a:cubicBezTo>
                  <a:pt x="241" y="187"/>
                  <a:pt x="242" y="185"/>
                  <a:pt x="243" y="183"/>
                </a:cubicBezTo>
                <a:cubicBezTo>
                  <a:pt x="244" y="182"/>
                  <a:pt x="245" y="181"/>
                  <a:pt x="246" y="181"/>
                </a:cubicBezTo>
                <a:cubicBezTo>
                  <a:pt x="246" y="180"/>
                  <a:pt x="246" y="179"/>
                  <a:pt x="246" y="179"/>
                </a:cubicBezTo>
                <a:cubicBezTo>
                  <a:pt x="246" y="179"/>
                  <a:pt x="247" y="178"/>
                  <a:pt x="248" y="178"/>
                </a:cubicBezTo>
                <a:cubicBezTo>
                  <a:pt x="249" y="176"/>
                  <a:pt x="250" y="175"/>
                  <a:pt x="252" y="173"/>
                </a:cubicBezTo>
                <a:cubicBezTo>
                  <a:pt x="253" y="172"/>
                  <a:pt x="254" y="171"/>
                  <a:pt x="256" y="170"/>
                </a:cubicBezTo>
                <a:cubicBezTo>
                  <a:pt x="256" y="169"/>
                  <a:pt x="256" y="169"/>
                  <a:pt x="256" y="168"/>
                </a:cubicBezTo>
                <a:cubicBezTo>
                  <a:pt x="258" y="166"/>
                  <a:pt x="260" y="165"/>
                  <a:pt x="262" y="163"/>
                </a:cubicBezTo>
                <a:cubicBezTo>
                  <a:pt x="262" y="163"/>
                  <a:pt x="262" y="162"/>
                  <a:pt x="262" y="162"/>
                </a:cubicBezTo>
                <a:cubicBezTo>
                  <a:pt x="262" y="162"/>
                  <a:pt x="263" y="161"/>
                  <a:pt x="264" y="161"/>
                </a:cubicBezTo>
                <a:cubicBezTo>
                  <a:pt x="264" y="160"/>
                  <a:pt x="264" y="160"/>
                  <a:pt x="264" y="159"/>
                </a:cubicBezTo>
                <a:cubicBezTo>
                  <a:pt x="265" y="158"/>
                  <a:pt x="267" y="156"/>
                  <a:pt x="269" y="155"/>
                </a:cubicBezTo>
                <a:cubicBezTo>
                  <a:pt x="269" y="154"/>
                  <a:pt x="269" y="154"/>
                  <a:pt x="269" y="153"/>
                </a:cubicBezTo>
                <a:cubicBezTo>
                  <a:pt x="270" y="152"/>
                  <a:pt x="271" y="152"/>
                  <a:pt x="272" y="151"/>
                </a:cubicBezTo>
                <a:cubicBezTo>
                  <a:pt x="272" y="150"/>
                  <a:pt x="272" y="150"/>
                  <a:pt x="272" y="149"/>
                </a:cubicBezTo>
                <a:cubicBezTo>
                  <a:pt x="272" y="149"/>
                  <a:pt x="273" y="148"/>
                  <a:pt x="274" y="148"/>
                </a:cubicBezTo>
                <a:cubicBezTo>
                  <a:pt x="276" y="144"/>
                  <a:pt x="280" y="127"/>
                  <a:pt x="278" y="119"/>
                </a:cubicBezTo>
                <a:cubicBezTo>
                  <a:pt x="276" y="112"/>
                  <a:pt x="274" y="106"/>
                  <a:pt x="272" y="99"/>
                </a:cubicBezTo>
                <a:cubicBezTo>
                  <a:pt x="271" y="99"/>
                  <a:pt x="271" y="99"/>
                  <a:pt x="271" y="99"/>
                </a:cubicBezTo>
                <a:cubicBezTo>
                  <a:pt x="270" y="97"/>
                  <a:pt x="269" y="95"/>
                  <a:pt x="269" y="93"/>
                </a:cubicBezTo>
                <a:cubicBezTo>
                  <a:pt x="268" y="93"/>
                  <a:pt x="268" y="93"/>
                  <a:pt x="268" y="93"/>
                </a:cubicBezTo>
                <a:cubicBezTo>
                  <a:pt x="268" y="93"/>
                  <a:pt x="268" y="92"/>
                  <a:pt x="268" y="91"/>
                </a:cubicBezTo>
                <a:cubicBezTo>
                  <a:pt x="267" y="91"/>
                  <a:pt x="267" y="91"/>
                  <a:pt x="267" y="91"/>
                </a:cubicBezTo>
                <a:cubicBezTo>
                  <a:pt x="266" y="90"/>
                  <a:pt x="266" y="89"/>
                  <a:pt x="266" y="87"/>
                </a:cubicBezTo>
                <a:cubicBezTo>
                  <a:pt x="265" y="87"/>
                  <a:pt x="264" y="87"/>
                  <a:pt x="264" y="86"/>
                </a:cubicBezTo>
                <a:cubicBezTo>
                  <a:pt x="263" y="85"/>
                  <a:pt x="263" y="84"/>
                  <a:pt x="263" y="82"/>
                </a:cubicBezTo>
                <a:cubicBezTo>
                  <a:pt x="262" y="82"/>
                  <a:pt x="261" y="82"/>
                  <a:pt x="261" y="81"/>
                </a:cubicBezTo>
                <a:cubicBezTo>
                  <a:pt x="261" y="81"/>
                  <a:pt x="261" y="80"/>
                  <a:pt x="261" y="79"/>
                </a:cubicBezTo>
                <a:cubicBezTo>
                  <a:pt x="260" y="79"/>
                  <a:pt x="259" y="79"/>
                  <a:pt x="259" y="78"/>
                </a:cubicBezTo>
                <a:cubicBezTo>
                  <a:pt x="259" y="78"/>
                  <a:pt x="259" y="77"/>
                  <a:pt x="259" y="76"/>
                </a:cubicBezTo>
                <a:cubicBezTo>
                  <a:pt x="258" y="76"/>
                  <a:pt x="257" y="76"/>
                  <a:pt x="257" y="75"/>
                </a:cubicBezTo>
                <a:cubicBezTo>
                  <a:pt x="257" y="75"/>
                  <a:pt x="257" y="74"/>
                  <a:pt x="257" y="73"/>
                </a:cubicBezTo>
                <a:cubicBezTo>
                  <a:pt x="256" y="73"/>
                  <a:pt x="255" y="72"/>
                  <a:pt x="255" y="71"/>
                </a:cubicBezTo>
                <a:cubicBezTo>
                  <a:pt x="256" y="70"/>
                  <a:pt x="259" y="69"/>
                  <a:pt x="261" y="67"/>
                </a:cubicBezTo>
                <a:cubicBezTo>
                  <a:pt x="261" y="66"/>
                  <a:pt x="262" y="65"/>
                  <a:pt x="263" y="64"/>
                </a:cubicBezTo>
                <a:cubicBezTo>
                  <a:pt x="263" y="64"/>
                  <a:pt x="264" y="64"/>
                  <a:pt x="265" y="64"/>
                </a:cubicBezTo>
                <a:cubicBezTo>
                  <a:pt x="265" y="63"/>
                  <a:pt x="266" y="62"/>
                  <a:pt x="267" y="61"/>
                </a:cubicBezTo>
                <a:cubicBezTo>
                  <a:pt x="267" y="61"/>
                  <a:pt x="268" y="61"/>
                  <a:pt x="269" y="61"/>
                </a:cubicBezTo>
                <a:cubicBezTo>
                  <a:pt x="269" y="61"/>
                  <a:pt x="269" y="60"/>
                  <a:pt x="270" y="59"/>
                </a:cubicBezTo>
                <a:cubicBezTo>
                  <a:pt x="270" y="59"/>
                  <a:pt x="271" y="59"/>
                  <a:pt x="272" y="59"/>
                </a:cubicBezTo>
                <a:cubicBezTo>
                  <a:pt x="272" y="59"/>
                  <a:pt x="272" y="59"/>
                  <a:pt x="272" y="58"/>
                </a:cubicBezTo>
                <a:cubicBezTo>
                  <a:pt x="274" y="58"/>
                  <a:pt x="276" y="57"/>
                  <a:pt x="278" y="56"/>
                </a:cubicBezTo>
                <a:cubicBezTo>
                  <a:pt x="278" y="56"/>
                  <a:pt x="278" y="56"/>
                  <a:pt x="278" y="55"/>
                </a:cubicBezTo>
                <a:cubicBezTo>
                  <a:pt x="280" y="55"/>
                  <a:pt x="282" y="55"/>
                  <a:pt x="284" y="54"/>
                </a:cubicBezTo>
                <a:cubicBezTo>
                  <a:pt x="284" y="54"/>
                  <a:pt x="284" y="54"/>
                  <a:pt x="284" y="53"/>
                </a:cubicBezTo>
                <a:cubicBezTo>
                  <a:pt x="290" y="51"/>
                  <a:pt x="298" y="55"/>
                  <a:pt x="301" y="56"/>
                </a:cubicBezTo>
                <a:cubicBezTo>
                  <a:pt x="303" y="56"/>
                  <a:pt x="303" y="56"/>
                  <a:pt x="304" y="56"/>
                </a:cubicBezTo>
                <a:cubicBezTo>
                  <a:pt x="304" y="57"/>
                  <a:pt x="304" y="57"/>
                  <a:pt x="304" y="57"/>
                </a:cubicBezTo>
                <a:cubicBezTo>
                  <a:pt x="305" y="57"/>
                  <a:pt x="306" y="57"/>
                  <a:pt x="306" y="57"/>
                </a:cubicBezTo>
                <a:cubicBezTo>
                  <a:pt x="307" y="58"/>
                  <a:pt x="307" y="59"/>
                  <a:pt x="307" y="59"/>
                </a:cubicBezTo>
                <a:cubicBezTo>
                  <a:pt x="309" y="60"/>
                  <a:pt x="310" y="60"/>
                  <a:pt x="311" y="60"/>
                </a:cubicBezTo>
                <a:cubicBezTo>
                  <a:pt x="312" y="61"/>
                  <a:pt x="312" y="62"/>
                  <a:pt x="312" y="62"/>
                </a:cubicBezTo>
                <a:cubicBezTo>
                  <a:pt x="313" y="62"/>
                  <a:pt x="314" y="62"/>
                  <a:pt x="314" y="62"/>
                </a:cubicBezTo>
                <a:cubicBezTo>
                  <a:pt x="314" y="63"/>
                  <a:pt x="314" y="63"/>
                  <a:pt x="314" y="63"/>
                </a:cubicBezTo>
                <a:cubicBezTo>
                  <a:pt x="315" y="63"/>
                  <a:pt x="316" y="63"/>
                  <a:pt x="316" y="63"/>
                </a:cubicBezTo>
                <a:cubicBezTo>
                  <a:pt x="317" y="64"/>
                  <a:pt x="317" y="65"/>
                  <a:pt x="317" y="65"/>
                </a:cubicBezTo>
                <a:cubicBezTo>
                  <a:pt x="318" y="65"/>
                  <a:pt x="319" y="65"/>
                  <a:pt x="319" y="65"/>
                </a:cubicBezTo>
                <a:cubicBezTo>
                  <a:pt x="320" y="66"/>
                  <a:pt x="320" y="67"/>
                  <a:pt x="320" y="67"/>
                </a:cubicBezTo>
                <a:cubicBezTo>
                  <a:pt x="321" y="67"/>
                  <a:pt x="322" y="67"/>
                  <a:pt x="322" y="67"/>
                </a:cubicBezTo>
                <a:cubicBezTo>
                  <a:pt x="323" y="68"/>
                  <a:pt x="323" y="69"/>
                  <a:pt x="323" y="69"/>
                </a:cubicBezTo>
                <a:cubicBezTo>
                  <a:pt x="325" y="70"/>
                  <a:pt x="326" y="70"/>
                  <a:pt x="327" y="70"/>
                </a:cubicBezTo>
                <a:cubicBezTo>
                  <a:pt x="328" y="71"/>
                  <a:pt x="328" y="72"/>
                  <a:pt x="328" y="72"/>
                </a:cubicBezTo>
                <a:cubicBezTo>
                  <a:pt x="330" y="73"/>
                  <a:pt x="332" y="74"/>
                  <a:pt x="334" y="74"/>
                </a:cubicBezTo>
                <a:cubicBezTo>
                  <a:pt x="335" y="75"/>
                  <a:pt x="335" y="76"/>
                  <a:pt x="335" y="76"/>
                </a:cubicBezTo>
                <a:cubicBezTo>
                  <a:pt x="336" y="76"/>
                  <a:pt x="337" y="76"/>
                  <a:pt x="337" y="76"/>
                </a:cubicBezTo>
                <a:cubicBezTo>
                  <a:pt x="337" y="77"/>
                  <a:pt x="337" y="77"/>
                  <a:pt x="337" y="77"/>
                </a:cubicBezTo>
                <a:cubicBezTo>
                  <a:pt x="338" y="77"/>
                  <a:pt x="339" y="77"/>
                  <a:pt x="340" y="77"/>
                </a:cubicBezTo>
                <a:cubicBezTo>
                  <a:pt x="340" y="78"/>
                  <a:pt x="340" y="78"/>
                  <a:pt x="340" y="78"/>
                </a:cubicBezTo>
                <a:cubicBezTo>
                  <a:pt x="342" y="79"/>
                  <a:pt x="343" y="79"/>
                  <a:pt x="344" y="79"/>
                </a:cubicBezTo>
                <a:cubicBezTo>
                  <a:pt x="344" y="80"/>
                  <a:pt x="344" y="80"/>
                  <a:pt x="344" y="80"/>
                </a:cubicBezTo>
                <a:cubicBezTo>
                  <a:pt x="349" y="80"/>
                  <a:pt x="354" y="80"/>
                  <a:pt x="358" y="80"/>
                </a:cubicBezTo>
                <a:cubicBezTo>
                  <a:pt x="358" y="80"/>
                  <a:pt x="358" y="80"/>
                  <a:pt x="358" y="79"/>
                </a:cubicBezTo>
                <a:cubicBezTo>
                  <a:pt x="359" y="79"/>
                  <a:pt x="360" y="79"/>
                  <a:pt x="361" y="79"/>
                </a:cubicBezTo>
                <a:cubicBezTo>
                  <a:pt x="361" y="79"/>
                  <a:pt x="361" y="79"/>
                  <a:pt x="361" y="78"/>
                </a:cubicBezTo>
                <a:cubicBezTo>
                  <a:pt x="363" y="78"/>
                  <a:pt x="365" y="77"/>
                  <a:pt x="367" y="76"/>
                </a:cubicBezTo>
                <a:cubicBezTo>
                  <a:pt x="368" y="75"/>
                  <a:pt x="369" y="74"/>
                  <a:pt x="369" y="73"/>
                </a:cubicBezTo>
                <a:cubicBezTo>
                  <a:pt x="370" y="73"/>
                  <a:pt x="371" y="73"/>
                  <a:pt x="371" y="73"/>
                </a:cubicBezTo>
                <a:cubicBezTo>
                  <a:pt x="372" y="73"/>
                  <a:pt x="372" y="72"/>
                  <a:pt x="372" y="71"/>
                </a:cubicBezTo>
                <a:cubicBezTo>
                  <a:pt x="375" y="69"/>
                  <a:pt x="377" y="67"/>
                  <a:pt x="379" y="65"/>
                </a:cubicBezTo>
                <a:cubicBezTo>
                  <a:pt x="379" y="65"/>
                  <a:pt x="379" y="64"/>
                  <a:pt x="379" y="63"/>
                </a:cubicBezTo>
                <a:cubicBezTo>
                  <a:pt x="380" y="63"/>
                  <a:pt x="381" y="62"/>
                  <a:pt x="382" y="61"/>
                </a:cubicBezTo>
                <a:cubicBezTo>
                  <a:pt x="382" y="61"/>
                  <a:pt x="382" y="60"/>
                  <a:pt x="382" y="59"/>
                </a:cubicBezTo>
                <a:cubicBezTo>
                  <a:pt x="383" y="59"/>
                  <a:pt x="384" y="58"/>
                  <a:pt x="385" y="57"/>
                </a:cubicBezTo>
                <a:cubicBezTo>
                  <a:pt x="385" y="57"/>
                  <a:pt x="385" y="56"/>
                  <a:pt x="385" y="55"/>
                </a:cubicBezTo>
                <a:cubicBezTo>
                  <a:pt x="386" y="55"/>
                  <a:pt x="386" y="55"/>
                  <a:pt x="387" y="54"/>
                </a:cubicBezTo>
                <a:cubicBezTo>
                  <a:pt x="387" y="53"/>
                  <a:pt x="388" y="52"/>
                  <a:pt x="388" y="50"/>
                </a:cubicBezTo>
                <a:cubicBezTo>
                  <a:pt x="389" y="50"/>
                  <a:pt x="389" y="50"/>
                  <a:pt x="390" y="49"/>
                </a:cubicBezTo>
                <a:cubicBezTo>
                  <a:pt x="390" y="49"/>
                  <a:pt x="390" y="48"/>
                  <a:pt x="390" y="47"/>
                </a:cubicBezTo>
                <a:cubicBezTo>
                  <a:pt x="390" y="47"/>
                  <a:pt x="391" y="47"/>
                  <a:pt x="391" y="47"/>
                </a:cubicBezTo>
                <a:cubicBezTo>
                  <a:pt x="391" y="47"/>
                  <a:pt x="391" y="46"/>
                  <a:pt x="391" y="45"/>
                </a:cubicBezTo>
                <a:cubicBezTo>
                  <a:pt x="392" y="45"/>
                  <a:pt x="392" y="45"/>
                  <a:pt x="393" y="44"/>
                </a:cubicBezTo>
                <a:cubicBezTo>
                  <a:pt x="393" y="44"/>
                  <a:pt x="393" y="43"/>
                  <a:pt x="393" y="42"/>
                </a:cubicBezTo>
                <a:cubicBezTo>
                  <a:pt x="395" y="40"/>
                  <a:pt x="396" y="38"/>
                  <a:pt x="398" y="35"/>
                </a:cubicBezTo>
                <a:cubicBezTo>
                  <a:pt x="400" y="35"/>
                  <a:pt x="402" y="35"/>
                  <a:pt x="404" y="35"/>
                </a:cubicBezTo>
                <a:cubicBezTo>
                  <a:pt x="407" y="33"/>
                  <a:pt x="410" y="35"/>
                  <a:pt x="414" y="33"/>
                </a:cubicBezTo>
                <a:cubicBezTo>
                  <a:pt x="414" y="33"/>
                  <a:pt x="414" y="33"/>
                  <a:pt x="414" y="32"/>
                </a:cubicBezTo>
                <a:cubicBezTo>
                  <a:pt x="415" y="32"/>
                  <a:pt x="417" y="32"/>
                  <a:pt x="418" y="32"/>
                </a:cubicBezTo>
                <a:cubicBezTo>
                  <a:pt x="418" y="32"/>
                  <a:pt x="418" y="32"/>
                  <a:pt x="418" y="31"/>
                </a:cubicBezTo>
                <a:cubicBezTo>
                  <a:pt x="420" y="31"/>
                  <a:pt x="421" y="31"/>
                  <a:pt x="423" y="31"/>
                </a:cubicBezTo>
                <a:cubicBezTo>
                  <a:pt x="423" y="31"/>
                  <a:pt x="423" y="31"/>
                  <a:pt x="423" y="30"/>
                </a:cubicBezTo>
                <a:cubicBezTo>
                  <a:pt x="424" y="30"/>
                  <a:pt x="426" y="30"/>
                  <a:pt x="427" y="30"/>
                </a:cubicBezTo>
                <a:cubicBezTo>
                  <a:pt x="427" y="30"/>
                  <a:pt x="427" y="30"/>
                  <a:pt x="427" y="29"/>
                </a:cubicBezTo>
                <a:cubicBezTo>
                  <a:pt x="428" y="29"/>
                  <a:pt x="430" y="29"/>
                  <a:pt x="431" y="29"/>
                </a:cubicBezTo>
                <a:cubicBezTo>
                  <a:pt x="442" y="26"/>
                  <a:pt x="453" y="23"/>
                  <a:pt x="464" y="20"/>
                </a:cubicBezTo>
                <a:cubicBezTo>
                  <a:pt x="464" y="19"/>
                  <a:pt x="464" y="19"/>
                  <a:pt x="464" y="19"/>
                </a:cubicBezTo>
                <a:cubicBezTo>
                  <a:pt x="465" y="18"/>
                  <a:pt x="467" y="18"/>
                  <a:pt x="469" y="18"/>
                </a:cubicBezTo>
                <a:cubicBezTo>
                  <a:pt x="469" y="17"/>
                  <a:pt x="469" y="17"/>
                  <a:pt x="469" y="17"/>
                </a:cubicBezTo>
                <a:cubicBezTo>
                  <a:pt x="470" y="16"/>
                  <a:pt x="471" y="16"/>
                  <a:pt x="473" y="16"/>
                </a:cubicBezTo>
                <a:cubicBezTo>
                  <a:pt x="473" y="15"/>
                  <a:pt x="473" y="15"/>
                  <a:pt x="473" y="15"/>
                </a:cubicBezTo>
                <a:cubicBezTo>
                  <a:pt x="474" y="15"/>
                  <a:pt x="475" y="15"/>
                  <a:pt x="476" y="15"/>
                </a:cubicBezTo>
                <a:cubicBezTo>
                  <a:pt x="476" y="14"/>
                  <a:pt x="476" y="14"/>
                  <a:pt x="476" y="14"/>
                </a:cubicBezTo>
                <a:cubicBezTo>
                  <a:pt x="476" y="14"/>
                  <a:pt x="477" y="14"/>
                  <a:pt x="478" y="14"/>
                </a:cubicBezTo>
                <a:cubicBezTo>
                  <a:pt x="478" y="13"/>
                  <a:pt x="478" y="13"/>
                  <a:pt x="478" y="13"/>
                </a:cubicBezTo>
                <a:cubicBezTo>
                  <a:pt x="478" y="13"/>
                  <a:pt x="479" y="13"/>
                  <a:pt x="480" y="13"/>
                </a:cubicBezTo>
                <a:cubicBezTo>
                  <a:pt x="480" y="12"/>
                  <a:pt x="480" y="11"/>
                  <a:pt x="481" y="11"/>
                </a:cubicBezTo>
                <a:cubicBezTo>
                  <a:pt x="481" y="11"/>
                  <a:pt x="482" y="11"/>
                  <a:pt x="483" y="11"/>
                </a:cubicBezTo>
                <a:cubicBezTo>
                  <a:pt x="483" y="10"/>
                  <a:pt x="483" y="10"/>
                  <a:pt x="483" y="10"/>
                </a:cubicBezTo>
                <a:cubicBezTo>
                  <a:pt x="483" y="10"/>
                  <a:pt x="484" y="10"/>
                  <a:pt x="485" y="10"/>
                </a:cubicBezTo>
                <a:cubicBezTo>
                  <a:pt x="485" y="9"/>
                  <a:pt x="485" y="8"/>
                  <a:pt x="486" y="8"/>
                </a:cubicBezTo>
                <a:cubicBezTo>
                  <a:pt x="487" y="7"/>
                  <a:pt x="488" y="7"/>
                  <a:pt x="489" y="7"/>
                </a:cubicBezTo>
                <a:cubicBezTo>
                  <a:pt x="490" y="5"/>
                  <a:pt x="491" y="3"/>
                  <a:pt x="493" y="2"/>
                </a:cubicBezTo>
                <a:cubicBezTo>
                  <a:pt x="494" y="2"/>
                  <a:pt x="495" y="2"/>
                  <a:pt x="496" y="2"/>
                </a:cubicBezTo>
                <a:cubicBezTo>
                  <a:pt x="496" y="1"/>
                  <a:pt x="496" y="0"/>
                  <a:pt x="498" y="1"/>
                </a:cubicBezTo>
                <a:cubicBezTo>
                  <a:pt x="498" y="1"/>
                  <a:pt x="498" y="1"/>
                  <a:pt x="498" y="2"/>
                </a:cubicBezTo>
                <a:cubicBezTo>
                  <a:pt x="499" y="2"/>
                  <a:pt x="500" y="2"/>
                  <a:pt x="501" y="2"/>
                </a:cubicBezTo>
                <a:cubicBezTo>
                  <a:pt x="501" y="2"/>
                  <a:pt x="501" y="2"/>
                  <a:pt x="501" y="3"/>
                </a:cubicBezTo>
                <a:cubicBezTo>
                  <a:pt x="503" y="5"/>
                  <a:pt x="505" y="7"/>
                  <a:pt x="508" y="9"/>
                </a:cubicBezTo>
                <a:cubicBezTo>
                  <a:pt x="508" y="10"/>
                  <a:pt x="508" y="11"/>
                  <a:pt x="509" y="13"/>
                </a:cubicBezTo>
                <a:cubicBezTo>
                  <a:pt x="516" y="25"/>
                  <a:pt x="522" y="40"/>
                  <a:pt x="522" y="60"/>
                </a:cubicBezTo>
                <a:cubicBezTo>
                  <a:pt x="520" y="61"/>
                  <a:pt x="518" y="63"/>
                  <a:pt x="517" y="64"/>
                </a:cubicBezTo>
                <a:cubicBezTo>
                  <a:pt x="514" y="65"/>
                  <a:pt x="511" y="65"/>
                  <a:pt x="508" y="65"/>
                </a:cubicBezTo>
                <a:cubicBezTo>
                  <a:pt x="508" y="65"/>
                  <a:pt x="508" y="65"/>
                  <a:pt x="508" y="64"/>
                </a:cubicBezTo>
                <a:cubicBezTo>
                  <a:pt x="500" y="64"/>
                  <a:pt x="492" y="63"/>
                  <a:pt x="485" y="62"/>
                </a:cubicBezTo>
                <a:cubicBezTo>
                  <a:pt x="484" y="63"/>
                  <a:pt x="485" y="62"/>
                  <a:pt x="484" y="63"/>
                </a:cubicBezTo>
                <a:cubicBezTo>
                  <a:pt x="484" y="67"/>
                  <a:pt x="483" y="70"/>
                  <a:pt x="482" y="72"/>
                </a:cubicBezTo>
                <a:cubicBezTo>
                  <a:pt x="482" y="82"/>
                  <a:pt x="482" y="92"/>
                  <a:pt x="483" y="102"/>
                </a:cubicBezTo>
                <a:cubicBezTo>
                  <a:pt x="483" y="102"/>
                  <a:pt x="483" y="102"/>
                  <a:pt x="484" y="102"/>
                </a:cubicBezTo>
                <a:cubicBezTo>
                  <a:pt x="484" y="105"/>
                  <a:pt x="484" y="109"/>
                  <a:pt x="485" y="112"/>
                </a:cubicBezTo>
                <a:cubicBezTo>
                  <a:pt x="487" y="118"/>
                  <a:pt x="489" y="125"/>
                  <a:pt x="491" y="131"/>
                </a:cubicBezTo>
                <a:cubicBezTo>
                  <a:pt x="491" y="133"/>
                  <a:pt x="491" y="134"/>
                  <a:pt x="491" y="136"/>
                </a:cubicBezTo>
                <a:cubicBezTo>
                  <a:pt x="491" y="136"/>
                  <a:pt x="491" y="136"/>
                  <a:pt x="492" y="136"/>
                </a:cubicBezTo>
                <a:cubicBezTo>
                  <a:pt x="492" y="142"/>
                  <a:pt x="492" y="148"/>
                  <a:pt x="492" y="154"/>
                </a:cubicBezTo>
                <a:cubicBezTo>
                  <a:pt x="490" y="160"/>
                  <a:pt x="486" y="163"/>
                  <a:pt x="486" y="170"/>
                </a:cubicBezTo>
                <a:cubicBezTo>
                  <a:pt x="487" y="171"/>
                  <a:pt x="489" y="172"/>
                  <a:pt x="491" y="173"/>
                </a:cubicBezTo>
                <a:cubicBezTo>
                  <a:pt x="491" y="174"/>
                  <a:pt x="491" y="174"/>
                  <a:pt x="491" y="175"/>
                </a:cubicBezTo>
                <a:cubicBezTo>
                  <a:pt x="491" y="175"/>
                  <a:pt x="492" y="176"/>
                  <a:pt x="493" y="176"/>
                </a:cubicBezTo>
                <a:cubicBezTo>
                  <a:pt x="493" y="177"/>
                  <a:pt x="493" y="177"/>
                  <a:pt x="493" y="178"/>
                </a:cubicBezTo>
                <a:cubicBezTo>
                  <a:pt x="493" y="178"/>
                  <a:pt x="493" y="178"/>
                  <a:pt x="494" y="178"/>
                </a:cubicBezTo>
                <a:cubicBezTo>
                  <a:pt x="494" y="179"/>
                  <a:pt x="494" y="179"/>
                  <a:pt x="494" y="180"/>
                </a:cubicBezTo>
                <a:cubicBezTo>
                  <a:pt x="494" y="180"/>
                  <a:pt x="494" y="180"/>
                  <a:pt x="495" y="180"/>
                </a:cubicBezTo>
                <a:cubicBezTo>
                  <a:pt x="495" y="181"/>
                  <a:pt x="495" y="182"/>
                  <a:pt x="495" y="183"/>
                </a:cubicBezTo>
                <a:cubicBezTo>
                  <a:pt x="495" y="183"/>
                  <a:pt x="495" y="183"/>
                  <a:pt x="496" y="183"/>
                </a:cubicBezTo>
                <a:cubicBezTo>
                  <a:pt x="496" y="183"/>
                  <a:pt x="496" y="184"/>
                  <a:pt x="496" y="185"/>
                </a:cubicBezTo>
                <a:cubicBezTo>
                  <a:pt x="496" y="185"/>
                  <a:pt x="496" y="185"/>
                  <a:pt x="497" y="185"/>
                </a:cubicBezTo>
                <a:cubicBezTo>
                  <a:pt x="497" y="186"/>
                  <a:pt x="497" y="187"/>
                  <a:pt x="497" y="188"/>
                </a:cubicBezTo>
                <a:cubicBezTo>
                  <a:pt x="497" y="188"/>
                  <a:pt x="497" y="188"/>
                  <a:pt x="498" y="188"/>
                </a:cubicBezTo>
                <a:cubicBezTo>
                  <a:pt x="498" y="189"/>
                  <a:pt x="498" y="190"/>
                  <a:pt x="498" y="192"/>
                </a:cubicBezTo>
                <a:cubicBezTo>
                  <a:pt x="502" y="205"/>
                  <a:pt x="505" y="219"/>
                  <a:pt x="505" y="237"/>
                </a:cubicBezTo>
                <a:cubicBezTo>
                  <a:pt x="504" y="242"/>
                  <a:pt x="504" y="247"/>
                  <a:pt x="504" y="253"/>
                </a:cubicBezTo>
                <a:cubicBezTo>
                  <a:pt x="503" y="253"/>
                  <a:pt x="503" y="253"/>
                  <a:pt x="503" y="253"/>
                </a:cubicBezTo>
                <a:cubicBezTo>
                  <a:pt x="502" y="255"/>
                  <a:pt x="500" y="262"/>
                  <a:pt x="502" y="264"/>
                </a:cubicBezTo>
                <a:cubicBezTo>
                  <a:pt x="504" y="267"/>
                  <a:pt x="511" y="267"/>
                  <a:pt x="516" y="266"/>
                </a:cubicBezTo>
                <a:cubicBezTo>
                  <a:pt x="516" y="266"/>
                  <a:pt x="516" y="266"/>
                  <a:pt x="516" y="265"/>
                </a:cubicBezTo>
                <a:cubicBezTo>
                  <a:pt x="518" y="265"/>
                  <a:pt x="520" y="265"/>
                  <a:pt x="522" y="265"/>
                </a:cubicBezTo>
                <a:cubicBezTo>
                  <a:pt x="522" y="265"/>
                  <a:pt x="522" y="265"/>
                  <a:pt x="522" y="264"/>
                </a:cubicBezTo>
                <a:cubicBezTo>
                  <a:pt x="523" y="264"/>
                  <a:pt x="524" y="264"/>
                  <a:pt x="526" y="264"/>
                </a:cubicBezTo>
                <a:cubicBezTo>
                  <a:pt x="526" y="264"/>
                  <a:pt x="526" y="264"/>
                  <a:pt x="526" y="263"/>
                </a:cubicBezTo>
                <a:cubicBezTo>
                  <a:pt x="529" y="263"/>
                  <a:pt x="532" y="263"/>
                  <a:pt x="535" y="262"/>
                </a:cubicBezTo>
                <a:cubicBezTo>
                  <a:pt x="535" y="262"/>
                  <a:pt x="535" y="262"/>
                  <a:pt x="535" y="261"/>
                </a:cubicBezTo>
                <a:cubicBezTo>
                  <a:pt x="536" y="261"/>
                  <a:pt x="538" y="261"/>
                  <a:pt x="539" y="261"/>
                </a:cubicBezTo>
                <a:cubicBezTo>
                  <a:pt x="539" y="261"/>
                  <a:pt x="539" y="261"/>
                  <a:pt x="539" y="260"/>
                </a:cubicBezTo>
                <a:cubicBezTo>
                  <a:pt x="541" y="260"/>
                  <a:pt x="543" y="260"/>
                  <a:pt x="544" y="260"/>
                </a:cubicBezTo>
                <a:cubicBezTo>
                  <a:pt x="544" y="260"/>
                  <a:pt x="544" y="260"/>
                  <a:pt x="544" y="260"/>
                </a:cubicBezTo>
                <a:cubicBezTo>
                  <a:pt x="546" y="260"/>
                  <a:pt x="548" y="260"/>
                  <a:pt x="550" y="260"/>
                </a:cubicBezTo>
                <a:cubicBezTo>
                  <a:pt x="550" y="259"/>
                  <a:pt x="550" y="259"/>
                  <a:pt x="550" y="258"/>
                </a:cubicBezTo>
                <a:cubicBezTo>
                  <a:pt x="556" y="258"/>
                  <a:pt x="562" y="258"/>
                  <a:pt x="567" y="258"/>
                </a:cubicBezTo>
                <a:cubicBezTo>
                  <a:pt x="567" y="258"/>
                  <a:pt x="567" y="258"/>
                  <a:pt x="567" y="258"/>
                </a:cubicBezTo>
                <a:cubicBezTo>
                  <a:pt x="569" y="258"/>
                  <a:pt x="571" y="258"/>
                  <a:pt x="573" y="258"/>
                </a:cubicBezTo>
                <a:cubicBezTo>
                  <a:pt x="573" y="259"/>
                  <a:pt x="573" y="259"/>
                  <a:pt x="573" y="260"/>
                </a:cubicBezTo>
                <a:cubicBezTo>
                  <a:pt x="574" y="260"/>
                  <a:pt x="575" y="260"/>
                  <a:pt x="576" y="260"/>
                </a:cubicBezTo>
                <a:cubicBezTo>
                  <a:pt x="576" y="260"/>
                  <a:pt x="576" y="260"/>
                  <a:pt x="576" y="260"/>
                </a:cubicBezTo>
                <a:cubicBezTo>
                  <a:pt x="577" y="260"/>
                  <a:pt x="578" y="260"/>
                  <a:pt x="579" y="260"/>
                </a:cubicBezTo>
                <a:cubicBezTo>
                  <a:pt x="579" y="261"/>
                  <a:pt x="579" y="261"/>
                  <a:pt x="579" y="261"/>
                </a:cubicBezTo>
                <a:cubicBezTo>
                  <a:pt x="580" y="261"/>
                  <a:pt x="581" y="261"/>
                  <a:pt x="581" y="261"/>
                </a:cubicBezTo>
                <a:cubicBezTo>
                  <a:pt x="581" y="262"/>
                  <a:pt x="581" y="262"/>
                  <a:pt x="581" y="262"/>
                </a:cubicBezTo>
                <a:cubicBezTo>
                  <a:pt x="582" y="262"/>
                  <a:pt x="583" y="262"/>
                  <a:pt x="583" y="262"/>
                </a:cubicBezTo>
                <a:cubicBezTo>
                  <a:pt x="584" y="263"/>
                  <a:pt x="585" y="264"/>
                  <a:pt x="585" y="265"/>
                </a:cubicBezTo>
                <a:cubicBezTo>
                  <a:pt x="587" y="267"/>
                  <a:pt x="589" y="268"/>
                  <a:pt x="590" y="269"/>
                </a:cubicBezTo>
                <a:cubicBezTo>
                  <a:pt x="590" y="270"/>
                  <a:pt x="590" y="271"/>
                  <a:pt x="590" y="271"/>
                </a:cubicBezTo>
                <a:cubicBezTo>
                  <a:pt x="591" y="271"/>
                  <a:pt x="591" y="271"/>
                  <a:pt x="591" y="271"/>
                </a:cubicBezTo>
                <a:cubicBezTo>
                  <a:pt x="592" y="273"/>
                  <a:pt x="592" y="274"/>
                  <a:pt x="592" y="275"/>
                </a:cubicBezTo>
                <a:cubicBezTo>
                  <a:pt x="593" y="275"/>
                  <a:pt x="593" y="275"/>
                  <a:pt x="593" y="275"/>
                </a:cubicBezTo>
                <a:cubicBezTo>
                  <a:pt x="594" y="277"/>
                  <a:pt x="594" y="279"/>
                  <a:pt x="594" y="281"/>
                </a:cubicBezTo>
                <a:cubicBezTo>
                  <a:pt x="595" y="281"/>
                  <a:pt x="595" y="281"/>
                  <a:pt x="595" y="281"/>
                </a:cubicBezTo>
                <a:cubicBezTo>
                  <a:pt x="596" y="284"/>
                  <a:pt x="596" y="287"/>
                  <a:pt x="596" y="289"/>
                </a:cubicBezTo>
                <a:cubicBezTo>
                  <a:pt x="597" y="289"/>
                  <a:pt x="597" y="289"/>
                  <a:pt x="597" y="289"/>
                </a:cubicBezTo>
                <a:cubicBezTo>
                  <a:pt x="598" y="293"/>
                  <a:pt x="599" y="296"/>
                  <a:pt x="599" y="299"/>
                </a:cubicBezTo>
                <a:cubicBezTo>
                  <a:pt x="600" y="299"/>
                  <a:pt x="600" y="299"/>
                  <a:pt x="600" y="299"/>
                </a:cubicBezTo>
                <a:cubicBezTo>
                  <a:pt x="600" y="300"/>
                  <a:pt x="600" y="301"/>
                  <a:pt x="600" y="301"/>
                </a:cubicBezTo>
                <a:cubicBezTo>
                  <a:pt x="601" y="301"/>
                  <a:pt x="601" y="301"/>
                  <a:pt x="601" y="301"/>
                </a:cubicBezTo>
                <a:cubicBezTo>
                  <a:pt x="602" y="303"/>
                  <a:pt x="603" y="305"/>
                  <a:pt x="603" y="307"/>
                </a:cubicBezTo>
                <a:cubicBezTo>
                  <a:pt x="604" y="308"/>
                  <a:pt x="605" y="308"/>
                  <a:pt x="605" y="308"/>
                </a:cubicBezTo>
                <a:cubicBezTo>
                  <a:pt x="605" y="309"/>
                  <a:pt x="605" y="310"/>
                  <a:pt x="605" y="310"/>
                </a:cubicBezTo>
                <a:cubicBezTo>
                  <a:pt x="606" y="311"/>
                  <a:pt x="607" y="311"/>
                  <a:pt x="607" y="311"/>
                </a:cubicBezTo>
                <a:cubicBezTo>
                  <a:pt x="607" y="312"/>
                  <a:pt x="607" y="313"/>
                  <a:pt x="607" y="313"/>
                </a:cubicBezTo>
                <a:cubicBezTo>
                  <a:pt x="610" y="315"/>
                  <a:pt x="612" y="317"/>
                  <a:pt x="614" y="319"/>
                </a:cubicBezTo>
                <a:cubicBezTo>
                  <a:pt x="615" y="320"/>
                  <a:pt x="616" y="321"/>
                  <a:pt x="616" y="322"/>
                </a:cubicBezTo>
                <a:cubicBezTo>
                  <a:pt x="617" y="322"/>
                  <a:pt x="618" y="322"/>
                  <a:pt x="618" y="322"/>
                </a:cubicBezTo>
                <a:cubicBezTo>
                  <a:pt x="619" y="323"/>
                  <a:pt x="620" y="324"/>
                  <a:pt x="620" y="325"/>
                </a:cubicBezTo>
                <a:cubicBezTo>
                  <a:pt x="622" y="326"/>
                  <a:pt x="623" y="326"/>
                  <a:pt x="624" y="326"/>
                </a:cubicBezTo>
                <a:cubicBezTo>
                  <a:pt x="624" y="327"/>
                  <a:pt x="624" y="327"/>
                  <a:pt x="624" y="327"/>
                </a:cubicBezTo>
                <a:cubicBezTo>
                  <a:pt x="626" y="328"/>
                  <a:pt x="628" y="329"/>
                  <a:pt x="630" y="329"/>
                </a:cubicBezTo>
                <a:cubicBezTo>
                  <a:pt x="630" y="330"/>
                  <a:pt x="630" y="330"/>
                  <a:pt x="630" y="330"/>
                </a:cubicBezTo>
                <a:cubicBezTo>
                  <a:pt x="631" y="330"/>
                  <a:pt x="633" y="330"/>
                  <a:pt x="634" y="330"/>
                </a:cubicBezTo>
                <a:cubicBezTo>
                  <a:pt x="640" y="332"/>
                  <a:pt x="651" y="331"/>
                  <a:pt x="656" y="329"/>
                </a:cubicBezTo>
                <a:cubicBezTo>
                  <a:pt x="656" y="329"/>
                  <a:pt x="656" y="329"/>
                  <a:pt x="656" y="328"/>
                </a:cubicBezTo>
                <a:cubicBezTo>
                  <a:pt x="657" y="328"/>
                  <a:pt x="659" y="328"/>
                  <a:pt x="660" y="327"/>
                </a:cubicBezTo>
                <a:cubicBezTo>
                  <a:pt x="660" y="327"/>
                  <a:pt x="660" y="327"/>
                  <a:pt x="660" y="326"/>
                </a:cubicBezTo>
                <a:cubicBezTo>
                  <a:pt x="661" y="326"/>
                  <a:pt x="661" y="326"/>
                  <a:pt x="662" y="326"/>
                </a:cubicBezTo>
                <a:cubicBezTo>
                  <a:pt x="662" y="326"/>
                  <a:pt x="663" y="325"/>
                  <a:pt x="663" y="324"/>
                </a:cubicBezTo>
                <a:cubicBezTo>
                  <a:pt x="664" y="324"/>
                  <a:pt x="664" y="324"/>
                  <a:pt x="665" y="324"/>
                </a:cubicBezTo>
                <a:cubicBezTo>
                  <a:pt x="665" y="324"/>
                  <a:pt x="666" y="323"/>
                  <a:pt x="666" y="322"/>
                </a:cubicBezTo>
                <a:cubicBezTo>
                  <a:pt x="667" y="322"/>
                  <a:pt x="667" y="322"/>
                  <a:pt x="668" y="322"/>
                </a:cubicBezTo>
                <a:cubicBezTo>
                  <a:pt x="669" y="321"/>
                  <a:pt x="670" y="320"/>
                  <a:pt x="671" y="318"/>
                </a:cubicBezTo>
                <a:cubicBezTo>
                  <a:pt x="672" y="318"/>
                  <a:pt x="672" y="318"/>
                  <a:pt x="673" y="318"/>
                </a:cubicBezTo>
                <a:cubicBezTo>
                  <a:pt x="673" y="318"/>
                  <a:pt x="674" y="317"/>
                  <a:pt x="674" y="316"/>
                </a:cubicBezTo>
                <a:cubicBezTo>
                  <a:pt x="675" y="315"/>
                  <a:pt x="677" y="314"/>
                  <a:pt x="678" y="313"/>
                </a:cubicBezTo>
                <a:cubicBezTo>
                  <a:pt x="678" y="313"/>
                  <a:pt x="678" y="312"/>
                  <a:pt x="678" y="311"/>
                </a:cubicBezTo>
                <a:cubicBezTo>
                  <a:pt x="680" y="310"/>
                  <a:pt x="681" y="309"/>
                  <a:pt x="683" y="307"/>
                </a:cubicBezTo>
                <a:cubicBezTo>
                  <a:pt x="683" y="307"/>
                  <a:pt x="683" y="306"/>
                  <a:pt x="683" y="30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6323286" y="2525276"/>
            <a:ext cx="1150938" cy="1296988"/>
          </a:xfrm>
          <a:custGeom>
            <a:avLst/>
            <a:gdLst>
              <a:gd name="T0" fmla="*/ 844 w 888"/>
              <a:gd name="T1" fmla="*/ 622 h 1001"/>
              <a:gd name="T2" fmla="*/ 845 w 888"/>
              <a:gd name="T3" fmla="*/ 659 h 1001"/>
              <a:gd name="T4" fmla="*/ 826 w 888"/>
              <a:gd name="T5" fmla="*/ 760 h 1001"/>
              <a:gd name="T6" fmla="*/ 837 w 888"/>
              <a:gd name="T7" fmla="*/ 803 h 1001"/>
              <a:gd name="T8" fmla="*/ 799 w 888"/>
              <a:gd name="T9" fmla="*/ 842 h 1001"/>
              <a:gd name="T10" fmla="*/ 746 w 888"/>
              <a:gd name="T11" fmla="*/ 858 h 1001"/>
              <a:gd name="T12" fmla="*/ 696 w 888"/>
              <a:gd name="T13" fmla="*/ 847 h 1001"/>
              <a:gd name="T14" fmla="*/ 655 w 888"/>
              <a:gd name="T15" fmla="*/ 897 h 1001"/>
              <a:gd name="T16" fmla="*/ 665 w 888"/>
              <a:gd name="T17" fmla="*/ 918 h 1001"/>
              <a:gd name="T18" fmla="*/ 657 w 888"/>
              <a:gd name="T19" fmla="*/ 957 h 1001"/>
              <a:gd name="T20" fmla="*/ 614 w 888"/>
              <a:gd name="T21" fmla="*/ 991 h 1001"/>
              <a:gd name="T22" fmla="*/ 547 w 888"/>
              <a:gd name="T23" fmla="*/ 990 h 1001"/>
              <a:gd name="T24" fmla="*/ 497 w 888"/>
              <a:gd name="T25" fmla="*/ 998 h 1001"/>
              <a:gd name="T26" fmla="*/ 427 w 888"/>
              <a:gd name="T27" fmla="*/ 904 h 1001"/>
              <a:gd name="T28" fmla="*/ 326 w 888"/>
              <a:gd name="T29" fmla="*/ 881 h 1001"/>
              <a:gd name="T30" fmla="*/ 271 w 888"/>
              <a:gd name="T31" fmla="*/ 806 h 1001"/>
              <a:gd name="T32" fmla="*/ 232 w 888"/>
              <a:gd name="T33" fmla="*/ 779 h 1001"/>
              <a:gd name="T34" fmla="*/ 122 w 888"/>
              <a:gd name="T35" fmla="*/ 755 h 1001"/>
              <a:gd name="T36" fmla="*/ 108 w 888"/>
              <a:gd name="T37" fmla="*/ 730 h 1001"/>
              <a:gd name="T38" fmla="*/ 90 w 888"/>
              <a:gd name="T39" fmla="*/ 702 h 1001"/>
              <a:gd name="T40" fmla="*/ 53 w 888"/>
              <a:gd name="T41" fmla="*/ 696 h 1001"/>
              <a:gd name="T42" fmla="*/ 11 w 888"/>
              <a:gd name="T43" fmla="*/ 676 h 1001"/>
              <a:gd name="T44" fmla="*/ 3 w 888"/>
              <a:gd name="T45" fmla="*/ 618 h 1001"/>
              <a:gd name="T46" fmla="*/ 13 w 888"/>
              <a:gd name="T47" fmla="*/ 587 h 1001"/>
              <a:gd name="T48" fmla="*/ 26 w 888"/>
              <a:gd name="T49" fmla="*/ 558 h 1001"/>
              <a:gd name="T50" fmla="*/ 76 w 888"/>
              <a:gd name="T51" fmla="*/ 471 h 1001"/>
              <a:gd name="T52" fmla="*/ 179 w 888"/>
              <a:gd name="T53" fmla="*/ 422 h 1001"/>
              <a:gd name="T54" fmla="*/ 220 w 888"/>
              <a:gd name="T55" fmla="*/ 378 h 1001"/>
              <a:gd name="T56" fmla="*/ 240 w 888"/>
              <a:gd name="T57" fmla="*/ 322 h 1001"/>
              <a:gd name="T58" fmla="*/ 237 w 888"/>
              <a:gd name="T59" fmla="*/ 275 h 1001"/>
              <a:gd name="T60" fmla="*/ 241 w 888"/>
              <a:gd name="T61" fmla="*/ 251 h 1001"/>
              <a:gd name="T62" fmla="*/ 278 w 888"/>
              <a:gd name="T63" fmla="*/ 242 h 1001"/>
              <a:gd name="T64" fmla="*/ 341 w 888"/>
              <a:gd name="T65" fmla="*/ 245 h 1001"/>
              <a:gd name="T66" fmla="*/ 430 w 888"/>
              <a:gd name="T67" fmla="*/ 281 h 1001"/>
              <a:gd name="T68" fmla="*/ 469 w 888"/>
              <a:gd name="T69" fmla="*/ 298 h 1001"/>
              <a:gd name="T70" fmla="*/ 508 w 888"/>
              <a:gd name="T71" fmla="*/ 288 h 1001"/>
              <a:gd name="T72" fmla="*/ 569 w 888"/>
              <a:gd name="T73" fmla="*/ 215 h 1001"/>
              <a:gd name="T74" fmla="*/ 597 w 888"/>
              <a:gd name="T75" fmla="*/ 205 h 1001"/>
              <a:gd name="T76" fmla="*/ 592 w 888"/>
              <a:gd name="T77" fmla="*/ 175 h 1001"/>
              <a:gd name="T78" fmla="*/ 574 w 888"/>
              <a:gd name="T79" fmla="*/ 130 h 1001"/>
              <a:gd name="T80" fmla="*/ 592 w 888"/>
              <a:gd name="T81" fmla="*/ 104 h 1001"/>
              <a:gd name="T82" fmla="*/ 618 w 888"/>
              <a:gd name="T83" fmla="*/ 95 h 1001"/>
              <a:gd name="T84" fmla="*/ 659 w 888"/>
              <a:gd name="T85" fmla="*/ 73 h 1001"/>
              <a:gd name="T86" fmla="*/ 678 w 888"/>
              <a:gd name="T87" fmla="*/ 41 h 1001"/>
              <a:gd name="T88" fmla="*/ 701 w 888"/>
              <a:gd name="T89" fmla="*/ 8 h 1001"/>
              <a:gd name="T90" fmla="*/ 749 w 888"/>
              <a:gd name="T91" fmla="*/ 13 h 1001"/>
              <a:gd name="T92" fmla="*/ 767 w 888"/>
              <a:gd name="T93" fmla="*/ 49 h 1001"/>
              <a:gd name="T94" fmla="*/ 758 w 888"/>
              <a:gd name="T95" fmla="*/ 77 h 1001"/>
              <a:gd name="T96" fmla="*/ 791 w 888"/>
              <a:gd name="T97" fmla="*/ 128 h 1001"/>
              <a:gd name="T98" fmla="*/ 838 w 888"/>
              <a:gd name="T99" fmla="*/ 142 h 1001"/>
              <a:gd name="T100" fmla="*/ 869 w 888"/>
              <a:gd name="T101" fmla="*/ 159 h 1001"/>
              <a:gd name="T102" fmla="*/ 873 w 888"/>
              <a:gd name="T103" fmla="*/ 218 h 1001"/>
              <a:gd name="T104" fmla="*/ 847 w 888"/>
              <a:gd name="T105" fmla="*/ 278 h 1001"/>
              <a:gd name="T106" fmla="*/ 840 w 888"/>
              <a:gd name="T107" fmla="*/ 309 h 1001"/>
              <a:gd name="T108" fmla="*/ 818 w 888"/>
              <a:gd name="T109" fmla="*/ 318 h 1001"/>
              <a:gd name="T110" fmla="*/ 772 w 888"/>
              <a:gd name="T111" fmla="*/ 305 h 1001"/>
              <a:gd name="T112" fmla="*/ 722 w 888"/>
              <a:gd name="T113" fmla="*/ 342 h 1001"/>
              <a:gd name="T114" fmla="*/ 760 w 888"/>
              <a:gd name="T115" fmla="*/ 511 h 1001"/>
              <a:gd name="T116" fmla="*/ 787 w 888"/>
              <a:gd name="T117" fmla="*/ 524 h 1001"/>
              <a:gd name="T118" fmla="*/ 764 w 888"/>
              <a:gd name="T119" fmla="*/ 567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" h="1001">
                <a:moveTo>
                  <a:pt x="764" y="567"/>
                </a:moveTo>
                <a:cubicBezTo>
                  <a:pt x="764" y="572"/>
                  <a:pt x="765" y="574"/>
                  <a:pt x="766" y="578"/>
                </a:cubicBezTo>
                <a:cubicBezTo>
                  <a:pt x="768" y="579"/>
                  <a:pt x="770" y="581"/>
                  <a:pt x="772" y="583"/>
                </a:cubicBezTo>
                <a:cubicBezTo>
                  <a:pt x="772" y="583"/>
                  <a:pt x="772" y="583"/>
                  <a:pt x="772" y="584"/>
                </a:cubicBezTo>
                <a:cubicBezTo>
                  <a:pt x="773" y="584"/>
                  <a:pt x="775" y="584"/>
                  <a:pt x="776" y="585"/>
                </a:cubicBezTo>
                <a:cubicBezTo>
                  <a:pt x="776" y="585"/>
                  <a:pt x="776" y="585"/>
                  <a:pt x="776" y="586"/>
                </a:cubicBezTo>
                <a:cubicBezTo>
                  <a:pt x="778" y="586"/>
                  <a:pt x="780" y="587"/>
                  <a:pt x="782" y="588"/>
                </a:cubicBezTo>
                <a:cubicBezTo>
                  <a:pt x="782" y="588"/>
                  <a:pt x="782" y="588"/>
                  <a:pt x="782" y="589"/>
                </a:cubicBezTo>
                <a:cubicBezTo>
                  <a:pt x="784" y="589"/>
                  <a:pt x="786" y="589"/>
                  <a:pt x="788" y="590"/>
                </a:cubicBezTo>
                <a:cubicBezTo>
                  <a:pt x="803" y="596"/>
                  <a:pt x="821" y="599"/>
                  <a:pt x="836" y="606"/>
                </a:cubicBezTo>
                <a:cubicBezTo>
                  <a:pt x="838" y="609"/>
                  <a:pt x="840" y="612"/>
                  <a:pt x="842" y="616"/>
                </a:cubicBezTo>
                <a:cubicBezTo>
                  <a:pt x="842" y="616"/>
                  <a:pt x="842" y="617"/>
                  <a:pt x="842" y="618"/>
                </a:cubicBezTo>
                <a:cubicBezTo>
                  <a:pt x="842" y="618"/>
                  <a:pt x="842" y="618"/>
                  <a:pt x="843" y="618"/>
                </a:cubicBezTo>
                <a:cubicBezTo>
                  <a:pt x="843" y="618"/>
                  <a:pt x="843" y="619"/>
                  <a:pt x="843" y="619"/>
                </a:cubicBezTo>
                <a:cubicBezTo>
                  <a:pt x="843" y="619"/>
                  <a:pt x="843" y="619"/>
                  <a:pt x="844" y="619"/>
                </a:cubicBezTo>
                <a:cubicBezTo>
                  <a:pt x="844" y="621"/>
                  <a:pt x="844" y="621"/>
                  <a:pt x="844" y="622"/>
                </a:cubicBezTo>
                <a:cubicBezTo>
                  <a:pt x="844" y="622"/>
                  <a:pt x="844" y="622"/>
                  <a:pt x="845" y="622"/>
                </a:cubicBezTo>
                <a:cubicBezTo>
                  <a:pt x="845" y="623"/>
                  <a:pt x="845" y="624"/>
                  <a:pt x="845" y="625"/>
                </a:cubicBezTo>
                <a:cubicBezTo>
                  <a:pt x="845" y="625"/>
                  <a:pt x="845" y="625"/>
                  <a:pt x="846" y="625"/>
                </a:cubicBezTo>
                <a:cubicBezTo>
                  <a:pt x="846" y="626"/>
                  <a:pt x="846" y="627"/>
                  <a:pt x="846" y="628"/>
                </a:cubicBezTo>
                <a:cubicBezTo>
                  <a:pt x="846" y="628"/>
                  <a:pt x="846" y="628"/>
                  <a:pt x="847" y="628"/>
                </a:cubicBezTo>
                <a:cubicBezTo>
                  <a:pt x="847" y="630"/>
                  <a:pt x="847" y="632"/>
                  <a:pt x="847" y="633"/>
                </a:cubicBezTo>
                <a:cubicBezTo>
                  <a:pt x="847" y="633"/>
                  <a:pt x="847" y="633"/>
                  <a:pt x="848" y="633"/>
                </a:cubicBezTo>
                <a:cubicBezTo>
                  <a:pt x="848" y="637"/>
                  <a:pt x="848" y="640"/>
                  <a:pt x="848" y="643"/>
                </a:cubicBezTo>
                <a:cubicBezTo>
                  <a:pt x="848" y="643"/>
                  <a:pt x="848" y="643"/>
                  <a:pt x="849" y="643"/>
                </a:cubicBezTo>
                <a:cubicBezTo>
                  <a:pt x="849" y="645"/>
                  <a:pt x="849" y="647"/>
                  <a:pt x="849" y="648"/>
                </a:cubicBezTo>
                <a:cubicBezTo>
                  <a:pt x="848" y="648"/>
                  <a:pt x="848" y="648"/>
                  <a:pt x="848" y="648"/>
                </a:cubicBezTo>
                <a:cubicBezTo>
                  <a:pt x="848" y="650"/>
                  <a:pt x="848" y="652"/>
                  <a:pt x="848" y="653"/>
                </a:cubicBezTo>
                <a:cubicBezTo>
                  <a:pt x="847" y="653"/>
                  <a:pt x="847" y="653"/>
                  <a:pt x="847" y="653"/>
                </a:cubicBezTo>
                <a:cubicBezTo>
                  <a:pt x="846" y="655"/>
                  <a:pt x="846" y="656"/>
                  <a:pt x="846" y="657"/>
                </a:cubicBezTo>
                <a:cubicBezTo>
                  <a:pt x="845" y="657"/>
                  <a:pt x="845" y="657"/>
                  <a:pt x="845" y="657"/>
                </a:cubicBezTo>
                <a:cubicBezTo>
                  <a:pt x="845" y="658"/>
                  <a:pt x="845" y="659"/>
                  <a:pt x="845" y="659"/>
                </a:cubicBezTo>
                <a:cubicBezTo>
                  <a:pt x="838" y="666"/>
                  <a:pt x="832" y="673"/>
                  <a:pt x="825" y="680"/>
                </a:cubicBezTo>
                <a:cubicBezTo>
                  <a:pt x="820" y="685"/>
                  <a:pt x="819" y="684"/>
                  <a:pt x="817" y="693"/>
                </a:cubicBezTo>
                <a:cubicBezTo>
                  <a:pt x="817" y="693"/>
                  <a:pt x="816" y="693"/>
                  <a:pt x="816" y="693"/>
                </a:cubicBezTo>
                <a:cubicBezTo>
                  <a:pt x="816" y="693"/>
                  <a:pt x="817" y="696"/>
                  <a:pt x="817" y="698"/>
                </a:cubicBezTo>
                <a:cubicBezTo>
                  <a:pt x="820" y="700"/>
                  <a:pt x="821" y="704"/>
                  <a:pt x="824" y="706"/>
                </a:cubicBezTo>
                <a:cubicBezTo>
                  <a:pt x="828" y="710"/>
                  <a:pt x="832" y="713"/>
                  <a:pt x="836" y="717"/>
                </a:cubicBezTo>
                <a:cubicBezTo>
                  <a:pt x="836" y="718"/>
                  <a:pt x="836" y="718"/>
                  <a:pt x="836" y="719"/>
                </a:cubicBezTo>
                <a:cubicBezTo>
                  <a:pt x="836" y="719"/>
                  <a:pt x="836" y="719"/>
                  <a:pt x="837" y="719"/>
                </a:cubicBezTo>
                <a:cubicBezTo>
                  <a:pt x="838" y="720"/>
                  <a:pt x="838" y="721"/>
                  <a:pt x="839" y="722"/>
                </a:cubicBezTo>
                <a:cubicBezTo>
                  <a:pt x="839" y="724"/>
                  <a:pt x="839" y="726"/>
                  <a:pt x="839" y="728"/>
                </a:cubicBezTo>
                <a:cubicBezTo>
                  <a:pt x="836" y="735"/>
                  <a:pt x="819" y="737"/>
                  <a:pt x="817" y="744"/>
                </a:cubicBezTo>
                <a:cubicBezTo>
                  <a:pt x="817" y="744"/>
                  <a:pt x="816" y="744"/>
                  <a:pt x="816" y="744"/>
                </a:cubicBezTo>
                <a:cubicBezTo>
                  <a:pt x="816" y="745"/>
                  <a:pt x="816" y="747"/>
                  <a:pt x="816" y="748"/>
                </a:cubicBezTo>
                <a:cubicBezTo>
                  <a:pt x="818" y="750"/>
                  <a:pt x="820" y="753"/>
                  <a:pt x="822" y="755"/>
                </a:cubicBezTo>
                <a:cubicBezTo>
                  <a:pt x="823" y="756"/>
                  <a:pt x="825" y="757"/>
                  <a:pt x="826" y="758"/>
                </a:cubicBezTo>
                <a:cubicBezTo>
                  <a:pt x="826" y="759"/>
                  <a:pt x="826" y="759"/>
                  <a:pt x="826" y="760"/>
                </a:cubicBezTo>
                <a:cubicBezTo>
                  <a:pt x="827" y="760"/>
                  <a:pt x="827" y="761"/>
                  <a:pt x="828" y="761"/>
                </a:cubicBezTo>
                <a:cubicBezTo>
                  <a:pt x="828" y="762"/>
                  <a:pt x="828" y="762"/>
                  <a:pt x="828" y="763"/>
                </a:cubicBezTo>
                <a:cubicBezTo>
                  <a:pt x="828" y="763"/>
                  <a:pt x="829" y="763"/>
                  <a:pt x="829" y="763"/>
                </a:cubicBezTo>
                <a:cubicBezTo>
                  <a:pt x="829" y="764"/>
                  <a:pt x="829" y="764"/>
                  <a:pt x="829" y="765"/>
                </a:cubicBezTo>
                <a:cubicBezTo>
                  <a:pt x="829" y="765"/>
                  <a:pt x="830" y="765"/>
                  <a:pt x="830" y="765"/>
                </a:cubicBezTo>
                <a:cubicBezTo>
                  <a:pt x="830" y="766"/>
                  <a:pt x="830" y="766"/>
                  <a:pt x="830" y="767"/>
                </a:cubicBezTo>
                <a:cubicBezTo>
                  <a:pt x="830" y="767"/>
                  <a:pt x="831" y="767"/>
                  <a:pt x="831" y="767"/>
                </a:cubicBezTo>
                <a:cubicBezTo>
                  <a:pt x="831" y="768"/>
                  <a:pt x="831" y="768"/>
                  <a:pt x="831" y="769"/>
                </a:cubicBezTo>
                <a:cubicBezTo>
                  <a:pt x="831" y="769"/>
                  <a:pt x="832" y="769"/>
                  <a:pt x="832" y="769"/>
                </a:cubicBezTo>
                <a:cubicBezTo>
                  <a:pt x="832" y="770"/>
                  <a:pt x="832" y="770"/>
                  <a:pt x="832" y="771"/>
                </a:cubicBezTo>
                <a:cubicBezTo>
                  <a:pt x="832" y="771"/>
                  <a:pt x="833" y="771"/>
                  <a:pt x="833" y="771"/>
                </a:cubicBezTo>
                <a:cubicBezTo>
                  <a:pt x="833" y="773"/>
                  <a:pt x="834" y="775"/>
                  <a:pt x="834" y="777"/>
                </a:cubicBezTo>
                <a:cubicBezTo>
                  <a:pt x="834" y="777"/>
                  <a:pt x="834" y="777"/>
                  <a:pt x="835" y="777"/>
                </a:cubicBezTo>
                <a:cubicBezTo>
                  <a:pt x="835" y="780"/>
                  <a:pt x="835" y="782"/>
                  <a:pt x="836" y="785"/>
                </a:cubicBezTo>
                <a:cubicBezTo>
                  <a:pt x="837" y="788"/>
                  <a:pt x="840" y="798"/>
                  <a:pt x="838" y="803"/>
                </a:cubicBezTo>
                <a:cubicBezTo>
                  <a:pt x="837" y="803"/>
                  <a:pt x="837" y="803"/>
                  <a:pt x="837" y="803"/>
                </a:cubicBezTo>
                <a:cubicBezTo>
                  <a:pt x="836" y="804"/>
                  <a:pt x="836" y="805"/>
                  <a:pt x="836" y="807"/>
                </a:cubicBezTo>
                <a:cubicBezTo>
                  <a:pt x="833" y="808"/>
                  <a:pt x="833" y="811"/>
                  <a:pt x="831" y="812"/>
                </a:cubicBezTo>
                <a:cubicBezTo>
                  <a:pt x="830" y="812"/>
                  <a:pt x="830" y="812"/>
                  <a:pt x="829" y="812"/>
                </a:cubicBezTo>
                <a:cubicBezTo>
                  <a:pt x="829" y="812"/>
                  <a:pt x="829" y="812"/>
                  <a:pt x="829" y="813"/>
                </a:cubicBezTo>
                <a:cubicBezTo>
                  <a:pt x="827" y="813"/>
                  <a:pt x="825" y="814"/>
                  <a:pt x="823" y="815"/>
                </a:cubicBezTo>
                <a:cubicBezTo>
                  <a:pt x="823" y="815"/>
                  <a:pt x="823" y="815"/>
                  <a:pt x="823" y="816"/>
                </a:cubicBezTo>
                <a:cubicBezTo>
                  <a:pt x="822" y="816"/>
                  <a:pt x="821" y="816"/>
                  <a:pt x="820" y="816"/>
                </a:cubicBezTo>
                <a:cubicBezTo>
                  <a:pt x="820" y="816"/>
                  <a:pt x="820" y="816"/>
                  <a:pt x="820" y="817"/>
                </a:cubicBezTo>
                <a:cubicBezTo>
                  <a:pt x="819" y="817"/>
                  <a:pt x="817" y="817"/>
                  <a:pt x="816" y="817"/>
                </a:cubicBezTo>
                <a:cubicBezTo>
                  <a:pt x="816" y="817"/>
                  <a:pt x="816" y="817"/>
                  <a:pt x="816" y="818"/>
                </a:cubicBezTo>
                <a:cubicBezTo>
                  <a:pt x="813" y="819"/>
                  <a:pt x="810" y="818"/>
                  <a:pt x="808" y="820"/>
                </a:cubicBezTo>
                <a:cubicBezTo>
                  <a:pt x="808" y="820"/>
                  <a:pt x="807" y="820"/>
                  <a:pt x="807" y="820"/>
                </a:cubicBezTo>
                <a:cubicBezTo>
                  <a:pt x="806" y="825"/>
                  <a:pt x="806" y="830"/>
                  <a:pt x="805" y="835"/>
                </a:cubicBezTo>
                <a:cubicBezTo>
                  <a:pt x="805" y="835"/>
                  <a:pt x="804" y="835"/>
                  <a:pt x="804" y="835"/>
                </a:cubicBezTo>
                <a:cubicBezTo>
                  <a:pt x="804" y="836"/>
                  <a:pt x="803" y="837"/>
                  <a:pt x="803" y="839"/>
                </a:cubicBezTo>
                <a:cubicBezTo>
                  <a:pt x="802" y="840"/>
                  <a:pt x="800" y="841"/>
                  <a:pt x="799" y="842"/>
                </a:cubicBezTo>
                <a:cubicBezTo>
                  <a:pt x="799" y="843"/>
                  <a:pt x="798" y="844"/>
                  <a:pt x="798" y="845"/>
                </a:cubicBezTo>
                <a:cubicBezTo>
                  <a:pt x="797" y="845"/>
                  <a:pt x="797" y="845"/>
                  <a:pt x="796" y="845"/>
                </a:cubicBezTo>
                <a:cubicBezTo>
                  <a:pt x="796" y="845"/>
                  <a:pt x="796" y="845"/>
                  <a:pt x="796" y="846"/>
                </a:cubicBezTo>
                <a:cubicBezTo>
                  <a:pt x="795" y="846"/>
                  <a:pt x="794" y="846"/>
                  <a:pt x="793" y="848"/>
                </a:cubicBezTo>
                <a:cubicBezTo>
                  <a:pt x="789" y="848"/>
                  <a:pt x="785" y="847"/>
                  <a:pt x="782" y="846"/>
                </a:cubicBezTo>
                <a:cubicBezTo>
                  <a:pt x="782" y="845"/>
                  <a:pt x="781" y="844"/>
                  <a:pt x="781" y="844"/>
                </a:cubicBezTo>
                <a:cubicBezTo>
                  <a:pt x="778" y="842"/>
                  <a:pt x="776" y="841"/>
                  <a:pt x="772" y="841"/>
                </a:cubicBezTo>
                <a:cubicBezTo>
                  <a:pt x="770" y="843"/>
                  <a:pt x="766" y="844"/>
                  <a:pt x="763" y="846"/>
                </a:cubicBezTo>
                <a:cubicBezTo>
                  <a:pt x="762" y="847"/>
                  <a:pt x="762" y="848"/>
                  <a:pt x="761" y="849"/>
                </a:cubicBezTo>
                <a:cubicBezTo>
                  <a:pt x="760" y="849"/>
                  <a:pt x="760" y="849"/>
                  <a:pt x="759" y="849"/>
                </a:cubicBezTo>
                <a:cubicBezTo>
                  <a:pt x="758" y="850"/>
                  <a:pt x="758" y="851"/>
                  <a:pt x="757" y="852"/>
                </a:cubicBezTo>
                <a:cubicBezTo>
                  <a:pt x="756" y="852"/>
                  <a:pt x="756" y="852"/>
                  <a:pt x="755" y="852"/>
                </a:cubicBezTo>
                <a:cubicBezTo>
                  <a:pt x="755" y="853"/>
                  <a:pt x="754" y="854"/>
                  <a:pt x="753" y="855"/>
                </a:cubicBezTo>
                <a:cubicBezTo>
                  <a:pt x="752" y="855"/>
                  <a:pt x="752" y="855"/>
                  <a:pt x="751" y="855"/>
                </a:cubicBezTo>
                <a:cubicBezTo>
                  <a:pt x="750" y="856"/>
                  <a:pt x="749" y="857"/>
                  <a:pt x="748" y="858"/>
                </a:cubicBezTo>
                <a:cubicBezTo>
                  <a:pt x="748" y="858"/>
                  <a:pt x="747" y="858"/>
                  <a:pt x="746" y="858"/>
                </a:cubicBezTo>
                <a:cubicBezTo>
                  <a:pt x="745" y="860"/>
                  <a:pt x="744" y="861"/>
                  <a:pt x="743" y="862"/>
                </a:cubicBezTo>
                <a:cubicBezTo>
                  <a:pt x="743" y="862"/>
                  <a:pt x="742" y="862"/>
                  <a:pt x="741" y="862"/>
                </a:cubicBezTo>
                <a:cubicBezTo>
                  <a:pt x="740" y="864"/>
                  <a:pt x="739" y="865"/>
                  <a:pt x="738" y="866"/>
                </a:cubicBezTo>
                <a:cubicBezTo>
                  <a:pt x="738" y="866"/>
                  <a:pt x="737" y="866"/>
                  <a:pt x="736" y="866"/>
                </a:cubicBezTo>
                <a:cubicBezTo>
                  <a:pt x="736" y="867"/>
                  <a:pt x="735" y="868"/>
                  <a:pt x="734" y="869"/>
                </a:cubicBezTo>
                <a:cubicBezTo>
                  <a:pt x="733" y="870"/>
                  <a:pt x="732" y="870"/>
                  <a:pt x="731" y="870"/>
                </a:cubicBezTo>
                <a:cubicBezTo>
                  <a:pt x="731" y="871"/>
                  <a:pt x="730" y="872"/>
                  <a:pt x="729" y="873"/>
                </a:cubicBezTo>
                <a:cubicBezTo>
                  <a:pt x="727" y="873"/>
                  <a:pt x="725" y="873"/>
                  <a:pt x="722" y="873"/>
                </a:cubicBezTo>
                <a:cubicBezTo>
                  <a:pt x="721" y="871"/>
                  <a:pt x="720" y="873"/>
                  <a:pt x="718" y="871"/>
                </a:cubicBezTo>
                <a:cubicBezTo>
                  <a:pt x="717" y="869"/>
                  <a:pt x="715" y="867"/>
                  <a:pt x="713" y="865"/>
                </a:cubicBezTo>
                <a:cubicBezTo>
                  <a:pt x="713" y="865"/>
                  <a:pt x="712" y="865"/>
                  <a:pt x="711" y="865"/>
                </a:cubicBezTo>
                <a:cubicBezTo>
                  <a:pt x="711" y="864"/>
                  <a:pt x="711" y="863"/>
                  <a:pt x="710" y="862"/>
                </a:cubicBezTo>
                <a:cubicBezTo>
                  <a:pt x="708" y="860"/>
                  <a:pt x="705" y="858"/>
                  <a:pt x="702" y="856"/>
                </a:cubicBezTo>
                <a:cubicBezTo>
                  <a:pt x="702" y="855"/>
                  <a:pt x="702" y="854"/>
                  <a:pt x="702" y="854"/>
                </a:cubicBezTo>
                <a:cubicBezTo>
                  <a:pt x="700" y="852"/>
                  <a:pt x="698" y="850"/>
                  <a:pt x="696" y="849"/>
                </a:cubicBezTo>
                <a:cubicBezTo>
                  <a:pt x="696" y="848"/>
                  <a:pt x="696" y="847"/>
                  <a:pt x="696" y="847"/>
                </a:cubicBezTo>
                <a:cubicBezTo>
                  <a:pt x="693" y="844"/>
                  <a:pt x="690" y="841"/>
                  <a:pt x="686" y="838"/>
                </a:cubicBezTo>
                <a:cubicBezTo>
                  <a:pt x="685" y="836"/>
                  <a:pt x="684" y="835"/>
                  <a:pt x="683" y="834"/>
                </a:cubicBezTo>
                <a:cubicBezTo>
                  <a:pt x="682" y="832"/>
                  <a:pt x="681" y="834"/>
                  <a:pt x="679" y="832"/>
                </a:cubicBezTo>
                <a:cubicBezTo>
                  <a:pt x="676" y="832"/>
                  <a:pt x="675" y="832"/>
                  <a:pt x="673" y="833"/>
                </a:cubicBezTo>
                <a:cubicBezTo>
                  <a:pt x="672" y="834"/>
                  <a:pt x="672" y="835"/>
                  <a:pt x="672" y="836"/>
                </a:cubicBezTo>
                <a:cubicBezTo>
                  <a:pt x="671" y="836"/>
                  <a:pt x="671" y="836"/>
                  <a:pt x="671" y="836"/>
                </a:cubicBezTo>
                <a:cubicBezTo>
                  <a:pt x="671" y="837"/>
                  <a:pt x="671" y="838"/>
                  <a:pt x="671" y="839"/>
                </a:cubicBezTo>
                <a:cubicBezTo>
                  <a:pt x="670" y="839"/>
                  <a:pt x="670" y="839"/>
                  <a:pt x="670" y="839"/>
                </a:cubicBezTo>
                <a:cubicBezTo>
                  <a:pt x="670" y="844"/>
                  <a:pt x="670" y="849"/>
                  <a:pt x="670" y="854"/>
                </a:cubicBezTo>
                <a:cubicBezTo>
                  <a:pt x="670" y="869"/>
                  <a:pt x="672" y="883"/>
                  <a:pt x="668" y="894"/>
                </a:cubicBezTo>
                <a:cubicBezTo>
                  <a:pt x="666" y="895"/>
                  <a:pt x="664" y="895"/>
                  <a:pt x="661" y="895"/>
                </a:cubicBezTo>
                <a:cubicBezTo>
                  <a:pt x="659" y="894"/>
                  <a:pt x="656" y="892"/>
                  <a:pt x="655" y="891"/>
                </a:cubicBezTo>
                <a:cubicBezTo>
                  <a:pt x="655" y="892"/>
                  <a:pt x="655" y="892"/>
                  <a:pt x="655" y="892"/>
                </a:cubicBezTo>
                <a:cubicBezTo>
                  <a:pt x="653" y="893"/>
                  <a:pt x="654" y="892"/>
                  <a:pt x="654" y="894"/>
                </a:cubicBezTo>
                <a:cubicBezTo>
                  <a:pt x="654" y="894"/>
                  <a:pt x="654" y="894"/>
                  <a:pt x="655" y="894"/>
                </a:cubicBezTo>
                <a:cubicBezTo>
                  <a:pt x="655" y="895"/>
                  <a:pt x="655" y="896"/>
                  <a:pt x="655" y="897"/>
                </a:cubicBezTo>
                <a:cubicBezTo>
                  <a:pt x="655" y="897"/>
                  <a:pt x="655" y="897"/>
                  <a:pt x="656" y="897"/>
                </a:cubicBezTo>
                <a:cubicBezTo>
                  <a:pt x="656" y="898"/>
                  <a:pt x="656" y="899"/>
                  <a:pt x="656" y="899"/>
                </a:cubicBezTo>
                <a:cubicBezTo>
                  <a:pt x="656" y="899"/>
                  <a:pt x="656" y="899"/>
                  <a:pt x="657" y="899"/>
                </a:cubicBezTo>
                <a:cubicBezTo>
                  <a:pt x="657" y="900"/>
                  <a:pt x="657" y="901"/>
                  <a:pt x="657" y="901"/>
                </a:cubicBezTo>
                <a:cubicBezTo>
                  <a:pt x="657" y="901"/>
                  <a:pt x="657" y="901"/>
                  <a:pt x="658" y="901"/>
                </a:cubicBezTo>
                <a:cubicBezTo>
                  <a:pt x="658" y="902"/>
                  <a:pt x="658" y="903"/>
                  <a:pt x="658" y="903"/>
                </a:cubicBezTo>
                <a:cubicBezTo>
                  <a:pt x="658" y="903"/>
                  <a:pt x="658" y="903"/>
                  <a:pt x="659" y="903"/>
                </a:cubicBezTo>
                <a:cubicBezTo>
                  <a:pt x="659" y="904"/>
                  <a:pt x="659" y="905"/>
                  <a:pt x="659" y="905"/>
                </a:cubicBezTo>
                <a:cubicBezTo>
                  <a:pt x="659" y="905"/>
                  <a:pt x="659" y="905"/>
                  <a:pt x="660" y="905"/>
                </a:cubicBezTo>
                <a:cubicBezTo>
                  <a:pt x="660" y="906"/>
                  <a:pt x="660" y="907"/>
                  <a:pt x="660" y="908"/>
                </a:cubicBezTo>
                <a:cubicBezTo>
                  <a:pt x="660" y="908"/>
                  <a:pt x="660" y="908"/>
                  <a:pt x="661" y="908"/>
                </a:cubicBezTo>
                <a:cubicBezTo>
                  <a:pt x="661" y="909"/>
                  <a:pt x="661" y="910"/>
                  <a:pt x="661" y="910"/>
                </a:cubicBezTo>
                <a:cubicBezTo>
                  <a:pt x="661" y="910"/>
                  <a:pt x="661" y="910"/>
                  <a:pt x="662" y="910"/>
                </a:cubicBezTo>
                <a:cubicBezTo>
                  <a:pt x="662" y="911"/>
                  <a:pt x="662" y="912"/>
                  <a:pt x="662" y="912"/>
                </a:cubicBezTo>
                <a:cubicBezTo>
                  <a:pt x="662" y="912"/>
                  <a:pt x="662" y="912"/>
                  <a:pt x="663" y="912"/>
                </a:cubicBezTo>
                <a:cubicBezTo>
                  <a:pt x="663" y="914"/>
                  <a:pt x="664" y="916"/>
                  <a:pt x="665" y="918"/>
                </a:cubicBezTo>
                <a:cubicBezTo>
                  <a:pt x="665" y="918"/>
                  <a:pt x="665" y="918"/>
                  <a:pt x="666" y="918"/>
                </a:cubicBezTo>
                <a:cubicBezTo>
                  <a:pt x="666" y="920"/>
                  <a:pt x="666" y="922"/>
                  <a:pt x="667" y="923"/>
                </a:cubicBezTo>
                <a:cubicBezTo>
                  <a:pt x="667" y="923"/>
                  <a:pt x="667" y="923"/>
                  <a:pt x="668" y="923"/>
                </a:cubicBezTo>
                <a:cubicBezTo>
                  <a:pt x="668" y="924"/>
                  <a:pt x="668" y="925"/>
                  <a:pt x="668" y="925"/>
                </a:cubicBezTo>
                <a:cubicBezTo>
                  <a:pt x="668" y="925"/>
                  <a:pt x="668" y="925"/>
                  <a:pt x="669" y="925"/>
                </a:cubicBezTo>
                <a:cubicBezTo>
                  <a:pt x="669" y="926"/>
                  <a:pt x="669" y="927"/>
                  <a:pt x="669" y="927"/>
                </a:cubicBezTo>
                <a:cubicBezTo>
                  <a:pt x="669" y="927"/>
                  <a:pt x="669" y="927"/>
                  <a:pt x="670" y="927"/>
                </a:cubicBezTo>
                <a:cubicBezTo>
                  <a:pt x="670" y="930"/>
                  <a:pt x="670" y="933"/>
                  <a:pt x="670" y="935"/>
                </a:cubicBezTo>
                <a:cubicBezTo>
                  <a:pt x="667" y="937"/>
                  <a:pt x="667" y="940"/>
                  <a:pt x="666" y="943"/>
                </a:cubicBezTo>
                <a:cubicBezTo>
                  <a:pt x="665" y="943"/>
                  <a:pt x="664" y="944"/>
                  <a:pt x="664" y="944"/>
                </a:cubicBezTo>
                <a:cubicBezTo>
                  <a:pt x="663" y="945"/>
                  <a:pt x="663" y="947"/>
                  <a:pt x="663" y="948"/>
                </a:cubicBezTo>
                <a:cubicBezTo>
                  <a:pt x="662" y="948"/>
                  <a:pt x="661" y="949"/>
                  <a:pt x="661" y="949"/>
                </a:cubicBezTo>
                <a:cubicBezTo>
                  <a:pt x="660" y="951"/>
                  <a:pt x="659" y="953"/>
                  <a:pt x="659" y="955"/>
                </a:cubicBezTo>
                <a:cubicBezTo>
                  <a:pt x="658" y="955"/>
                  <a:pt x="658" y="955"/>
                  <a:pt x="658" y="955"/>
                </a:cubicBezTo>
                <a:cubicBezTo>
                  <a:pt x="658" y="956"/>
                  <a:pt x="658" y="956"/>
                  <a:pt x="658" y="957"/>
                </a:cubicBezTo>
                <a:cubicBezTo>
                  <a:pt x="657" y="957"/>
                  <a:pt x="657" y="957"/>
                  <a:pt x="657" y="957"/>
                </a:cubicBezTo>
                <a:cubicBezTo>
                  <a:pt x="656" y="959"/>
                  <a:pt x="655" y="961"/>
                  <a:pt x="655" y="963"/>
                </a:cubicBezTo>
                <a:cubicBezTo>
                  <a:pt x="654" y="963"/>
                  <a:pt x="654" y="963"/>
                  <a:pt x="654" y="963"/>
                </a:cubicBezTo>
                <a:cubicBezTo>
                  <a:pt x="653" y="966"/>
                  <a:pt x="652" y="970"/>
                  <a:pt x="652" y="973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0" y="975"/>
                  <a:pt x="650" y="977"/>
                  <a:pt x="650" y="979"/>
                </a:cubicBezTo>
                <a:cubicBezTo>
                  <a:pt x="649" y="979"/>
                  <a:pt x="649" y="979"/>
                  <a:pt x="649" y="979"/>
                </a:cubicBezTo>
                <a:cubicBezTo>
                  <a:pt x="649" y="980"/>
                  <a:pt x="649" y="980"/>
                  <a:pt x="649" y="981"/>
                </a:cubicBezTo>
                <a:cubicBezTo>
                  <a:pt x="648" y="981"/>
                  <a:pt x="648" y="981"/>
                  <a:pt x="648" y="981"/>
                </a:cubicBezTo>
                <a:cubicBezTo>
                  <a:pt x="648" y="982"/>
                  <a:pt x="648" y="983"/>
                  <a:pt x="648" y="984"/>
                </a:cubicBezTo>
                <a:cubicBezTo>
                  <a:pt x="643" y="992"/>
                  <a:pt x="634" y="1000"/>
                  <a:pt x="621" y="1000"/>
                </a:cubicBezTo>
                <a:cubicBezTo>
                  <a:pt x="621" y="999"/>
                  <a:pt x="621" y="999"/>
                  <a:pt x="621" y="998"/>
                </a:cubicBezTo>
                <a:cubicBezTo>
                  <a:pt x="618" y="996"/>
                  <a:pt x="620" y="997"/>
                  <a:pt x="619" y="995"/>
                </a:cubicBezTo>
                <a:cubicBezTo>
                  <a:pt x="618" y="995"/>
                  <a:pt x="617" y="994"/>
                  <a:pt x="617" y="994"/>
                </a:cubicBezTo>
                <a:cubicBezTo>
                  <a:pt x="617" y="994"/>
                  <a:pt x="617" y="993"/>
                  <a:pt x="617" y="993"/>
                </a:cubicBezTo>
                <a:cubicBezTo>
                  <a:pt x="616" y="993"/>
                  <a:pt x="615" y="993"/>
                  <a:pt x="615" y="993"/>
                </a:cubicBezTo>
                <a:cubicBezTo>
                  <a:pt x="614" y="992"/>
                  <a:pt x="614" y="992"/>
                  <a:pt x="614" y="991"/>
                </a:cubicBezTo>
                <a:cubicBezTo>
                  <a:pt x="613" y="991"/>
                  <a:pt x="612" y="991"/>
                  <a:pt x="612" y="991"/>
                </a:cubicBezTo>
                <a:cubicBezTo>
                  <a:pt x="612" y="991"/>
                  <a:pt x="612" y="990"/>
                  <a:pt x="612" y="990"/>
                </a:cubicBezTo>
                <a:cubicBezTo>
                  <a:pt x="611" y="990"/>
                  <a:pt x="610" y="990"/>
                  <a:pt x="610" y="990"/>
                </a:cubicBezTo>
                <a:cubicBezTo>
                  <a:pt x="610" y="990"/>
                  <a:pt x="610" y="989"/>
                  <a:pt x="610" y="989"/>
                </a:cubicBezTo>
                <a:cubicBezTo>
                  <a:pt x="609" y="989"/>
                  <a:pt x="608" y="989"/>
                  <a:pt x="607" y="989"/>
                </a:cubicBezTo>
                <a:cubicBezTo>
                  <a:pt x="607" y="989"/>
                  <a:pt x="607" y="988"/>
                  <a:pt x="607" y="988"/>
                </a:cubicBezTo>
                <a:cubicBezTo>
                  <a:pt x="605" y="988"/>
                  <a:pt x="603" y="988"/>
                  <a:pt x="602" y="988"/>
                </a:cubicBezTo>
                <a:cubicBezTo>
                  <a:pt x="598" y="987"/>
                  <a:pt x="584" y="984"/>
                  <a:pt x="579" y="986"/>
                </a:cubicBezTo>
                <a:cubicBezTo>
                  <a:pt x="579" y="986"/>
                  <a:pt x="579" y="987"/>
                  <a:pt x="579" y="987"/>
                </a:cubicBezTo>
                <a:cubicBezTo>
                  <a:pt x="575" y="987"/>
                  <a:pt x="571" y="987"/>
                  <a:pt x="567" y="987"/>
                </a:cubicBezTo>
                <a:cubicBezTo>
                  <a:pt x="567" y="987"/>
                  <a:pt x="567" y="988"/>
                  <a:pt x="567" y="988"/>
                </a:cubicBezTo>
                <a:cubicBezTo>
                  <a:pt x="564" y="988"/>
                  <a:pt x="562" y="988"/>
                  <a:pt x="559" y="988"/>
                </a:cubicBezTo>
                <a:cubicBezTo>
                  <a:pt x="559" y="988"/>
                  <a:pt x="559" y="989"/>
                  <a:pt x="559" y="989"/>
                </a:cubicBezTo>
                <a:cubicBezTo>
                  <a:pt x="557" y="989"/>
                  <a:pt x="555" y="989"/>
                  <a:pt x="553" y="989"/>
                </a:cubicBezTo>
                <a:cubicBezTo>
                  <a:pt x="553" y="989"/>
                  <a:pt x="553" y="990"/>
                  <a:pt x="553" y="990"/>
                </a:cubicBezTo>
                <a:cubicBezTo>
                  <a:pt x="551" y="990"/>
                  <a:pt x="549" y="990"/>
                  <a:pt x="547" y="990"/>
                </a:cubicBezTo>
                <a:cubicBezTo>
                  <a:pt x="547" y="990"/>
                  <a:pt x="547" y="991"/>
                  <a:pt x="547" y="991"/>
                </a:cubicBezTo>
                <a:cubicBezTo>
                  <a:pt x="545" y="991"/>
                  <a:pt x="544" y="991"/>
                  <a:pt x="542" y="991"/>
                </a:cubicBezTo>
                <a:cubicBezTo>
                  <a:pt x="542" y="991"/>
                  <a:pt x="542" y="992"/>
                  <a:pt x="542" y="992"/>
                </a:cubicBezTo>
                <a:cubicBezTo>
                  <a:pt x="540" y="992"/>
                  <a:pt x="539" y="992"/>
                  <a:pt x="537" y="992"/>
                </a:cubicBezTo>
                <a:cubicBezTo>
                  <a:pt x="537" y="992"/>
                  <a:pt x="537" y="993"/>
                  <a:pt x="537" y="993"/>
                </a:cubicBezTo>
                <a:cubicBezTo>
                  <a:pt x="536" y="993"/>
                  <a:pt x="534" y="993"/>
                  <a:pt x="533" y="993"/>
                </a:cubicBezTo>
                <a:cubicBezTo>
                  <a:pt x="533" y="993"/>
                  <a:pt x="533" y="994"/>
                  <a:pt x="533" y="994"/>
                </a:cubicBezTo>
                <a:cubicBezTo>
                  <a:pt x="532" y="994"/>
                  <a:pt x="530" y="994"/>
                  <a:pt x="529" y="994"/>
                </a:cubicBezTo>
                <a:cubicBezTo>
                  <a:pt x="529" y="994"/>
                  <a:pt x="529" y="995"/>
                  <a:pt x="529" y="995"/>
                </a:cubicBezTo>
                <a:cubicBezTo>
                  <a:pt x="528" y="995"/>
                  <a:pt x="526" y="995"/>
                  <a:pt x="525" y="995"/>
                </a:cubicBezTo>
                <a:cubicBezTo>
                  <a:pt x="525" y="995"/>
                  <a:pt x="525" y="996"/>
                  <a:pt x="525" y="996"/>
                </a:cubicBezTo>
                <a:cubicBezTo>
                  <a:pt x="524" y="996"/>
                  <a:pt x="522" y="996"/>
                  <a:pt x="521" y="996"/>
                </a:cubicBezTo>
                <a:cubicBezTo>
                  <a:pt x="515" y="998"/>
                  <a:pt x="510" y="1001"/>
                  <a:pt x="501" y="1001"/>
                </a:cubicBezTo>
                <a:cubicBezTo>
                  <a:pt x="501" y="1001"/>
                  <a:pt x="501" y="1000"/>
                  <a:pt x="501" y="1000"/>
                </a:cubicBezTo>
                <a:cubicBezTo>
                  <a:pt x="500" y="1000"/>
                  <a:pt x="499" y="1000"/>
                  <a:pt x="498" y="1000"/>
                </a:cubicBezTo>
                <a:cubicBezTo>
                  <a:pt x="498" y="999"/>
                  <a:pt x="498" y="999"/>
                  <a:pt x="497" y="998"/>
                </a:cubicBezTo>
                <a:cubicBezTo>
                  <a:pt x="497" y="998"/>
                  <a:pt x="496" y="998"/>
                  <a:pt x="495" y="998"/>
                </a:cubicBezTo>
                <a:cubicBezTo>
                  <a:pt x="495" y="997"/>
                  <a:pt x="494" y="996"/>
                  <a:pt x="493" y="995"/>
                </a:cubicBezTo>
                <a:cubicBezTo>
                  <a:pt x="493" y="995"/>
                  <a:pt x="493" y="995"/>
                  <a:pt x="492" y="995"/>
                </a:cubicBezTo>
                <a:cubicBezTo>
                  <a:pt x="492" y="994"/>
                  <a:pt x="492" y="994"/>
                  <a:pt x="492" y="993"/>
                </a:cubicBezTo>
                <a:cubicBezTo>
                  <a:pt x="492" y="993"/>
                  <a:pt x="491" y="992"/>
                  <a:pt x="490" y="992"/>
                </a:cubicBezTo>
                <a:cubicBezTo>
                  <a:pt x="484" y="982"/>
                  <a:pt x="488" y="967"/>
                  <a:pt x="486" y="955"/>
                </a:cubicBezTo>
                <a:cubicBezTo>
                  <a:pt x="485" y="954"/>
                  <a:pt x="484" y="953"/>
                  <a:pt x="482" y="952"/>
                </a:cubicBezTo>
                <a:cubicBezTo>
                  <a:pt x="482" y="952"/>
                  <a:pt x="482" y="951"/>
                  <a:pt x="482" y="951"/>
                </a:cubicBezTo>
                <a:cubicBezTo>
                  <a:pt x="482" y="951"/>
                  <a:pt x="481" y="951"/>
                  <a:pt x="480" y="951"/>
                </a:cubicBezTo>
                <a:cubicBezTo>
                  <a:pt x="480" y="950"/>
                  <a:pt x="480" y="950"/>
                  <a:pt x="479" y="949"/>
                </a:cubicBezTo>
                <a:cubicBezTo>
                  <a:pt x="479" y="949"/>
                  <a:pt x="478" y="949"/>
                  <a:pt x="477" y="949"/>
                </a:cubicBezTo>
                <a:cubicBezTo>
                  <a:pt x="477" y="949"/>
                  <a:pt x="477" y="948"/>
                  <a:pt x="477" y="948"/>
                </a:cubicBezTo>
                <a:cubicBezTo>
                  <a:pt x="476" y="948"/>
                  <a:pt x="475" y="947"/>
                  <a:pt x="473" y="947"/>
                </a:cubicBezTo>
                <a:cubicBezTo>
                  <a:pt x="473" y="947"/>
                  <a:pt x="473" y="946"/>
                  <a:pt x="473" y="946"/>
                </a:cubicBezTo>
                <a:cubicBezTo>
                  <a:pt x="466" y="944"/>
                  <a:pt x="459" y="943"/>
                  <a:pt x="452" y="941"/>
                </a:cubicBezTo>
                <a:cubicBezTo>
                  <a:pt x="445" y="928"/>
                  <a:pt x="439" y="913"/>
                  <a:pt x="427" y="904"/>
                </a:cubicBezTo>
                <a:cubicBezTo>
                  <a:pt x="425" y="902"/>
                  <a:pt x="423" y="900"/>
                  <a:pt x="422" y="898"/>
                </a:cubicBezTo>
                <a:cubicBezTo>
                  <a:pt x="421" y="898"/>
                  <a:pt x="420" y="898"/>
                  <a:pt x="420" y="898"/>
                </a:cubicBezTo>
                <a:cubicBezTo>
                  <a:pt x="419" y="898"/>
                  <a:pt x="419" y="897"/>
                  <a:pt x="419" y="896"/>
                </a:cubicBezTo>
                <a:cubicBezTo>
                  <a:pt x="417" y="896"/>
                  <a:pt x="416" y="896"/>
                  <a:pt x="415" y="895"/>
                </a:cubicBezTo>
                <a:cubicBezTo>
                  <a:pt x="415" y="895"/>
                  <a:pt x="415" y="895"/>
                  <a:pt x="415" y="894"/>
                </a:cubicBezTo>
                <a:cubicBezTo>
                  <a:pt x="413" y="894"/>
                  <a:pt x="411" y="893"/>
                  <a:pt x="409" y="892"/>
                </a:cubicBezTo>
                <a:cubicBezTo>
                  <a:pt x="409" y="892"/>
                  <a:pt x="409" y="892"/>
                  <a:pt x="409" y="891"/>
                </a:cubicBezTo>
                <a:cubicBezTo>
                  <a:pt x="408" y="891"/>
                  <a:pt x="407" y="891"/>
                  <a:pt x="406" y="891"/>
                </a:cubicBezTo>
                <a:cubicBezTo>
                  <a:pt x="406" y="891"/>
                  <a:pt x="406" y="891"/>
                  <a:pt x="406" y="890"/>
                </a:cubicBezTo>
                <a:cubicBezTo>
                  <a:pt x="405" y="890"/>
                  <a:pt x="404" y="890"/>
                  <a:pt x="404" y="890"/>
                </a:cubicBezTo>
                <a:cubicBezTo>
                  <a:pt x="404" y="890"/>
                  <a:pt x="404" y="890"/>
                  <a:pt x="404" y="889"/>
                </a:cubicBezTo>
                <a:cubicBezTo>
                  <a:pt x="403" y="889"/>
                  <a:pt x="402" y="889"/>
                  <a:pt x="401" y="889"/>
                </a:cubicBezTo>
                <a:cubicBezTo>
                  <a:pt x="401" y="889"/>
                  <a:pt x="401" y="889"/>
                  <a:pt x="401" y="888"/>
                </a:cubicBezTo>
                <a:cubicBezTo>
                  <a:pt x="390" y="886"/>
                  <a:pt x="380" y="884"/>
                  <a:pt x="370" y="882"/>
                </a:cubicBezTo>
                <a:cubicBezTo>
                  <a:pt x="365" y="882"/>
                  <a:pt x="361" y="882"/>
                  <a:pt x="357" y="882"/>
                </a:cubicBezTo>
                <a:cubicBezTo>
                  <a:pt x="353" y="881"/>
                  <a:pt x="331" y="880"/>
                  <a:pt x="326" y="881"/>
                </a:cubicBezTo>
                <a:cubicBezTo>
                  <a:pt x="326" y="882"/>
                  <a:pt x="326" y="882"/>
                  <a:pt x="326" y="882"/>
                </a:cubicBezTo>
                <a:cubicBezTo>
                  <a:pt x="320" y="883"/>
                  <a:pt x="314" y="883"/>
                  <a:pt x="308" y="883"/>
                </a:cubicBezTo>
                <a:cubicBezTo>
                  <a:pt x="301" y="885"/>
                  <a:pt x="297" y="887"/>
                  <a:pt x="289" y="885"/>
                </a:cubicBezTo>
                <a:cubicBezTo>
                  <a:pt x="289" y="883"/>
                  <a:pt x="287" y="881"/>
                  <a:pt x="286" y="878"/>
                </a:cubicBezTo>
                <a:cubicBezTo>
                  <a:pt x="285" y="873"/>
                  <a:pt x="288" y="860"/>
                  <a:pt x="289" y="856"/>
                </a:cubicBezTo>
                <a:cubicBezTo>
                  <a:pt x="289" y="855"/>
                  <a:pt x="289" y="853"/>
                  <a:pt x="289" y="852"/>
                </a:cubicBezTo>
                <a:cubicBezTo>
                  <a:pt x="290" y="848"/>
                  <a:pt x="294" y="836"/>
                  <a:pt x="292" y="830"/>
                </a:cubicBezTo>
                <a:cubicBezTo>
                  <a:pt x="292" y="830"/>
                  <a:pt x="291" y="830"/>
                  <a:pt x="291" y="830"/>
                </a:cubicBezTo>
                <a:cubicBezTo>
                  <a:pt x="291" y="829"/>
                  <a:pt x="291" y="828"/>
                  <a:pt x="291" y="828"/>
                </a:cubicBezTo>
                <a:cubicBezTo>
                  <a:pt x="291" y="828"/>
                  <a:pt x="290" y="828"/>
                  <a:pt x="290" y="828"/>
                </a:cubicBezTo>
                <a:cubicBezTo>
                  <a:pt x="289" y="826"/>
                  <a:pt x="289" y="824"/>
                  <a:pt x="288" y="822"/>
                </a:cubicBezTo>
                <a:cubicBezTo>
                  <a:pt x="287" y="821"/>
                  <a:pt x="286" y="820"/>
                  <a:pt x="285" y="820"/>
                </a:cubicBezTo>
                <a:cubicBezTo>
                  <a:pt x="285" y="819"/>
                  <a:pt x="285" y="818"/>
                  <a:pt x="285" y="818"/>
                </a:cubicBezTo>
                <a:cubicBezTo>
                  <a:pt x="282" y="815"/>
                  <a:pt x="279" y="812"/>
                  <a:pt x="276" y="810"/>
                </a:cubicBezTo>
                <a:cubicBezTo>
                  <a:pt x="275" y="808"/>
                  <a:pt x="274" y="807"/>
                  <a:pt x="273" y="806"/>
                </a:cubicBezTo>
                <a:cubicBezTo>
                  <a:pt x="273" y="806"/>
                  <a:pt x="272" y="806"/>
                  <a:pt x="271" y="806"/>
                </a:cubicBezTo>
                <a:cubicBezTo>
                  <a:pt x="269" y="803"/>
                  <a:pt x="267" y="800"/>
                  <a:pt x="264" y="798"/>
                </a:cubicBezTo>
                <a:cubicBezTo>
                  <a:pt x="264" y="798"/>
                  <a:pt x="263" y="798"/>
                  <a:pt x="262" y="798"/>
                </a:cubicBezTo>
                <a:cubicBezTo>
                  <a:pt x="262" y="797"/>
                  <a:pt x="262" y="796"/>
                  <a:pt x="261" y="796"/>
                </a:cubicBezTo>
                <a:cubicBezTo>
                  <a:pt x="260" y="794"/>
                  <a:pt x="258" y="793"/>
                  <a:pt x="256" y="792"/>
                </a:cubicBezTo>
                <a:cubicBezTo>
                  <a:pt x="255" y="790"/>
                  <a:pt x="254" y="789"/>
                  <a:pt x="253" y="788"/>
                </a:cubicBezTo>
                <a:cubicBezTo>
                  <a:pt x="252" y="787"/>
                  <a:pt x="251" y="787"/>
                  <a:pt x="249" y="787"/>
                </a:cubicBezTo>
                <a:cubicBezTo>
                  <a:pt x="249" y="786"/>
                  <a:pt x="249" y="785"/>
                  <a:pt x="248" y="785"/>
                </a:cubicBezTo>
                <a:cubicBezTo>
                  <a:pt x="247" y="784"/>
                  <a:pt x="246" y="784"/>
                  <a:pt x="244" y="784"/>
                </a:cubicBezTo>
                <a:cubicBezTo>
                  <a:pt x="244" y="783"/>
                  <a:pt x="244" y="783"/>
                  <a:pt x="244" y="783"/>
                </a:cubicBezTo>
                <a:cubicBezTo>
                  <a:pt x="243" y="782"/>
                  <a:pt x="242" y="782"/>
                  <a:pt x="240" y="782"/>
                </a:cubicBezTo>
                <a:cubicBezTo>
                  <a:pt x="240" y="781"/>
                  <a:pt x="240" y="781"/>
                  <a:pt x="240" y="781"/>
                </a:cubicBezTo>
                <a:cubicBezTo>
                  <a:pt x="239" y="781"/>
                  <a:pt x="238" y="781"/>
                  <a:pt x="237" y="781"/>
                </a:cubicBezTo>
                <a:cubicBezTo>
                  <a:pt x="237" y="780"/>
                  <a:pt x="237" y="780"/>
                  <a:pt x="237" y="780"/>
                </a:cubicBezTo>
                <a:cubicBezTo>
                  <a:pt x="237" y="780"/>
                  <a:pt x="236" y="780"/>
                  <a:pt x="235" y="780"/>
                </a:cubicBezTo>
                <a:cubicBezTo>
                  <a:pt x="235" y="780"/>
                  <a:pt x="235" y="779"/>
                  <a:pt x="235" y="779"/>
                </a:cubicBezTo>
                <a:cubicBezTo>
                  <a:pt x="234" y="779"/>
                  <a:pt x="233" y="779"/>
                  <a:pt x="232" y="779"/>
                </a:cubicBezTo>
                <a:cubicBezTo>
                  <a:pt x="232" y="779"/>
                  <a:pt x="232" y="778"/>
                  <a:pt x="232" y="778"/>
                </a:cubicBezTo>
                <a:cubicBezTo>
                  <a:pt x="231" y="778"/>
                  <a:pt x="230" y="778"/>
                  <a:pt x="229" y="778"/>
                </a:cubicBezTo>
                <a:cubicBezTo>
                  <a:pt x="229" y="778"/>
                  <a:pt x="229" y="777"/>
                  <a:pt x="229" y="777"/>
                </a:cubicBezTo>
                <a:cubicBezTo>
                  <a:pt x="228" y="777"/>
                  <a:pt x="227" y="777"/>
                  <a:pt x="226" y="777"/>
                </a:cubicBezTo>
                <a:cubicBezTo>
                  <a:pt x="226" y="777"/>
                  <a:pt x="226" y="776"/>
                  <a:pt x="226" y="776"/>
                </a:cubicBezTo>
                <a:cubicBezTo>
                  <a:pt x="225" y="776"/>
                  <a:pt x="224" y="776"/>
                  <a:pt x="223" y="776"/>
                </a:cubicBezTo>
                <a:cubicBezTo>
                  <a:pt x="223" y="776"/>
                  <a:pt x="223" y="775"/>
                  <a:pt x="223" y="775"/>
                </a:cubicBezTo>
                <a:cubicBezTo>
                  <a:pt x="214" y="773"/>
                  <a:pt x="205" y="771"/>
                  <a:pt x="196" y="769"/>
                </a:cubicBezTo>
                <a:cubicBezTo>
                  <a:pt x="183" y="769"/>
                  <a:pt x="170" y="768"/>
                  <a:pt x="158" y="768"/>
                </a:cubicBezTo>
                <a:cubicBezTo>
                  <a:pt x="150" y="770"/>
                  <a:pt x="142" y="774"/>
                  <a:pt x="134" y="769"/>
                </a:cubicBezTo>
                <a:cubicBezTo>
                  <a:pt x="132" y="767"/>
                  <a:pt x="130" y="765"/>
                  <a:pt x="129" y="763"/>
                </a:cubicBezTo>
                <a:cubicBezTo>
                  <a:pt x="128" y="763"/>
                  <a:pt x="127" y="762"/>
                  <a:pt x="127" y="762"/>
                </a:cubicBezTo>
                <a:cubicBezTo>
                  <a:pt x="127" y="761"/>
                  <a:pt x="127" y="761"/>
                  <a:pt x="127" y="760"/>
                </a:cubicBezTo>
                <a:cubicBezTo>
                  <a:pt x="126" y="759"/>
                  <a:pt x="125" y="759"/>
                  <a:pt x="124" y="758"/>
                </a:cubicBezTo>
                <a:cubicBezTo>
                  <a:pt x="124" y="757"/>
                  <a:pt x="124" y="757"/>
                  <a:pt x="124" y="756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2" y="754"/>
                  <a:pt x="122" y="754"/>
                  <a:pt x="122" y="753"/>
                </a:cubicBezTo>
                <a:cubicBezTo>
                  <a:pt x="121" y="753"/>
                  <a:pt x="120" y="752"/>
                  <a:pt x="120" y="752"/>
                </a:cubicBezTo>
                <a:cubicBezTo>
                  <a:pt x="119" y="750"/>
                  <a:pt x="118" y="748"/>
                  <a:pt x="118" y="746"/>
                </a:cubicBezTo>
                <a:cubicBezTo>
                  <a:pt x="117" y="746"/>
                  <a:pt x="117" y="745"/>
                  <a:pt x="116" y="745"/>
                </a:cubicBezTo>
                <a:cubicBezTo>
                  <a:pt x="116" y="744"/>
                  <a:pt x="116" y="744"/>
                  <a:pt x="116" y="743"/>
                </a:cubicBezTo>
                <a:cubicBezTo>
                  <a:pt x="116" y="743"/>
                  <a:pt x="115" y="743"/>
                  <a:pt x="115" y="743"/>
                </a:cubicBezTo>
                <a:cubicBezTo>
                  <a:pt x="115" y="742"/>
                  <a:pt x="115" y="742"/>
                  <a:pt x="115" y="741"/>
                </a:cubicBezTo>
                <a:cubicBezTo>
                  <a:pt x="115" y="741"/>
                  <a:pt x="114" y="741"/>
                  <a:pt x="114" y="741"/>
                </a:cubicBezTo>
                <a:cubicBezTo>
                  <a:pt x="114" y="740"/>
                  <a:pt x="114" y="740"/>
                  <a:pt x="114" y="739"/>
                </a:cubicBezTo>
                <a:cubicBezTo>
                  <a:pt x="114" y="739"/>
                  <a:pt x="113" y="739"/>
                  <a:pt x="113" y="739"/>
                </a:cubicBezTo>
                <a:cubicBezTo>
                  <a:pt x="113" y="738"/>
                  <a:pt x="113" y="738"/>
                  <a:pt x="113" y="737"/>
                </a:cubicBezTo>
                <a:cubicBezTo>
                  <a:pt x="112" y="737"/>
                  <a:pt x="112" y="736"/>
                  <a:pt x="111" y="736"/>
                </a:cubicBezTo>
                <a:cubicBezTo>
                  <a:pt x="111" y="735"/>
                  <a:pt x="110" y="733"/>
                  <a:pt x="110" y="732"/>
                </a:cubicBezTo>
                <a:cubicBezTo>
                  <a:pt x="110" y="732"/>
                  <a:pt x="109" y="732"/>
                  <a:pt x="109" y="732"/>
                </a:cubicBezTo>
                <a:cubicBezTo>
                  <a:pt x="109" y="731"/>
                  <a:pt x="109" y="731"/>
                  <a:pt x="109" y="730"/>
                </a:cubicBezTo>
                <a:cubicBezTo>
                  <a:pt x="109" y="730"/>
                  <a:pt x="108" y="730"/>
                  <a:pt x="108" y="730"/>
                </a:cubicBezTo>
                <a:cubicBezTo>
                  <a:pt x="108" y="729"/>
                  <a:pt x="108" y="729"/>
                  <a:pt x="108" y="728"/>
                </a:cubicBezTo>
                <a:cubicBezTo>
                  <a:pt x="108" y="728"/>
                  <a:pt x="107" y="728"/>
                  <a:pt x="107" y="728"/>
                </a:cubicBezTo>
                <a:cubicBezTo>
                  <a:pt x="107" y="727"/>
                  <a:pt x="107" y="727"/>
                  <a:pt x="107" y="726"/>
                </a:cubicBezTo>
                <a:cubicBezTo>
                  <a:pt x="107" y="726"/>
                  <a:pt x="106" y="726"/>
                  <a:pt x="106" y="726"/>
                </a:cubicBezTo>
                <a:cubicBezTo>
                  <a:pt x="106" y="725"/>
                  <a:pt x="106" y="725"/>
                  <a:pt x="106" y="724"/>
                </a:cubicBezTo>
                <a:cubicBezTo>
                  <a:pt x="105" y="724"/>
                  <a:pt x="105" y="723"/>
                  <a:pt x="104" y="723"/>
                </a:cubicBezTo>
                <a:cubicBezTo>
                  <a:pt x="104" y="722"/>
                  <a:pt x="103" y="720"/>
                  <a:pt x="103" y="719"/>
                </a:cubicBezTo>
                <a:cubicBezTo>
                  <a:pt x="102" y="719"/>
                  <a:pt x="102" y="718"/>
                  <a:pt x="101" y="718"/>
                </a:cubicBezTo>
                <a:cubicBezTo>
                  <a:pt x="101" y="717"/>
                  <a:pt x="100" y="715"/>
                  <a:pt x="100" y="714"/>
                </a:cubicBezTo>
                <a:cubicBezTo>
                  <a:pt x="100" y="714"/>
                  <a:pt x="99" y="714"/>
                  <a:pt x="99" y="714"/>
                </a:cubicBezTo>
                <a:cubicBezTo>
                  <a:pt x="99" y="713"/>
                  <a:pt x="98" y="712"/>
                  <a:pt x="98" y="711"/>
                </a:cubicBezTo>
                <a:cubicBezTo>
                  <a:pt x="97" y="711"/>
                  <a:pt x="97" y="710"/>
                  <a:pt x="96" y="710"/>
                </a:cubicBezTo>
                <a:cubicBezTo>
                  <a:pt x="96" y="709"/>
                  <a:pt x="96" y="709"/>
                  <a:pt x="96" y="708"/>
                </a:cubicBezTo>
                <a:cubicBezTo>
                  <a:pt x="95" y="708"/>
                  <a:pt x="95" y="707"/>
                  <a:pt x="94" y="707"/>
                </a:cubicBezTo>
                <a:cubicBezTo>
                  <a:pt x="94" y="706"/>
                  <a:pt x="94" y="706"/>
                  <a:pt x="94" y="705"/>
                </a:cubicBezTo>
                <a:cubicBezTo>
                  <a:pt x="93" y="704"/>
                  <a:pt x="91" y="703"/>
                  <a:pt x="90" y="702"/>
                </a:cubicBezTo>
                <a:cubicBezTo>
                  <a:pt x="90" y="701"/>
                  <a:pt x="89" y="700"/>
                  <a:pt x="89" y="699"/>
                </a:cubicBezTo>
                <a:cubicBezTo>
                  <a:pt x="88" y="699"/>
                  <a:pt x="87" y="698"/>
                  <a:pt x="86" y="698"/>
                </a:cubicBezTo>
                <a:cubicBezTo>
                  <a:pt x="85" y="697"/>
                  <a:pt x="84" y="696"/>
                  <a:pt x="83" y="694"/>
                </a:cubicBezTo>
                <a:cubicBezTo>
                  <a:pt x="82" y="694"/>
                  <a:pt x="82" y="694"/>
                  <a:pt x="81" y="694"/>
                </a:cubicBezTo>
                <a:cubicBezTo>
                  <a:pt x="81" y="694"/>
                  <a:pt x="81" y="694"/>
                  <a:pt x="81" y="693"/>
                </a:cubicBezTo>
                <a:cubicBezTo>
                  <a:pt x="80" y="693"/>
                  <a:pt x="80" y="693"/>
                  <a:pt x="79" y="693"/>
                </a:cubicBezTo>
                <a:cubicBezTo>
                  <a:pt x="79" y="693"/>
                  <a:pt x="79" y="693"/>
                  <a:pt x="79" y="692"/>
                </a:cubicBezTo>
                <a:cubicBezTo>
                  <a:pt x="78" y="692"/>
                  <a:pt x="77" y="692"/>
                  <a:pt x="76" y="692"/>
                </a:cubicBezTo>
                <a:cubicBezTo>
                  <a:pt x="76" y="692"/>
                  <a:pt x="76" y="692"/>
                  <a:pt x="76" y="691"/>
                </a:cubicBezTo>
                <a:cubicBezTo>
                  <a:pt x="73" y="690"/>
                  <a:pt x="64" y="691"/>
                  <a:pt x="62" y="692"/>
                </a:cubicBezTo>
                <a:cubicBezTo>
                  <a:pt x="62" y="693"/>
                  <a:pt x="62" y="693"/>
                  <a:pt x="62" y="693"/>
                </a:cubicBezTo>
                <a:cubicBezTo>
                  <a:pt x="61" y="693"/>
                  <a:pt x="60" y="693"/>
                  <a:pt x="59" y="693"/>
                </a:cubicBezTo>
                <a:cubicBezTo>
                  <a:pt x="59" y="694"/>
                  <a:pt x="59" y="694"/>
                  <a:pt x="59" y="694"/>
                </a:cubicBezTo>
                <a:cubicBezTo>
                  <a:pt x="58" y="694"/>
                  <a:pt x="58" y="694"/>
                  <a:pt x="57" y="694"/>
                </a:cubicBezTo>
                <a:cubicBezTo>
                  <a:pt x="57" y="695"/>
                  <a:pt x="57" y="695"/>
                  <a:pt x="57" y="695"/>
                </a:cubicBezTo>
                <a:cubicBezTo>
                  <a:pt x="56" y="696"/>
                  <a:pt x="54" y="696"/>
                  <a:pt x="53" y="696"/>
                </a:cubicBezTo>
                <a:cubicBezTo>
                  <a:pt x="47" y="699"/>
                  <a:pt x="43" y="703"/>
                  <a:pt x="33" y="703"/>
                </a:cubicBezTo>
                <a:cubicBezTo>
                  <a:pt x="33" y="703"/>
                  <a:pt x="33" y="702"/>
                  <a:pt x="33" y="702"/>
                </a:cubicBezTo>
                <a:cubicBezTo>
                  <a:pt x="32" y="702"/>
                  <a:pt x="30" y="701"/>
                  <a:pt x="28" y="701"/>
                </a:cubicBezTo>
                <a:cubicBezTo>
                  <a:pt x="28" y="701"/>
                  <a:pt x="28" y="700"/>
                  <a:pt x="28" y="700"/>
                </a:cubicBezTo>
                <a:cubicBezTo>
                  <a:pt x="28" y="700"/>
                  <a:pt x="27" y="700"/>
                  <a:pt x="26" y="700"/>
                </a:cubicBezTo>
                <a:cubicBezTo>
                  <a:pt x="25" y="698"/>
                  <a:pt x="23" y="696"/>
                  <a:pt x="21" y="694"/>
                </a:cubicBezTo>
                <a:cubicBezTo>
                  <a:pt x="21" y="694"/>
                  <a:pt x="20" y="694"/>
                  <a:pt x="19" y="693"/>
                </a:cubicBezTo>
                <a:cubicBezTo>
                  <a:pt x="19" y="693"/>
                  <a:pt x="19" y="692"/>
                  <a:pt x="19" y="691"/>
                </a:cubicBezTo>
                <a:cubicBezTo>
                  <a:pt x="19" y="691"/>
                  <a:pt x="18" y="691"/>
                  <a:pt x="17" y="690"/>
                </a:cubicBezTo>
                <a:cubicBezTo>
                  <a:pt x="17" y="690"/>
                  <a:pt x="17" y="689"/>
                  <a:pt x="17" y="688"/>
                </a:cubicBezTo>
                <a:cubicBezTo>
                  <a:pt x="17" y="688"/>
                  <a:pt x="16" y="688"/>
                  <a:pt x="15" y="687"/>
                </a:cubicBezTo>
                <a:cubicBezTo>
                  <a:pt x="15" y="686"/>
                  <a:pt x="15" y="685"/>
                  <a:pt x="14" y="683"/>
                </a:cubicBezTo>
                <a:cubicBezTo>
                  <a:pt x="14" y="683"/>
                  <a:pt x="14" y="683"/>
                  <a:pt x="13" y="683"/>
                </a:cubicBezTo>
                <a:cubicBezTo>
                  <a:pt x="13" y="682"/>
                  <a:pt x="13" y="681"/>
                  <a:pt x="12" y="679"/>
                </a:cubicBezTo>
                <a:cubicBezTo>
                  <a:pt x="12" y="679"/>
                  <a:pt x="12" y="679"/>
                  <a:pt x="11" y="679"/>
                </a:cubicBezTo>
                <a:cubicBezTo>
                  <a:pt x="11" y="678"/>
                  <a:pt x="11" y="677"/>
                  <a:pt x="11" y="676"/>
                </a:cubicBezTo>
                <a:cubicBezTo>
                  <a:pt x="11" y="676"/>
                  <a:pt x="11" y="676"/>
                  <a:pt x="10" y="676"/>
                </a:cubicBezTo>
                <a:cubicBezTo>
                  <a:pt x="10" y="676"/>
                  <a:pt x="10" y="675"/>
                  <a:pt x="10" y="674"/>
                </a:cubicBezTo>
                <a:cubicBezTo>
                  <a:pt x="10" y="674"/>
                  <a:pt x="10" y="674"/>
                  <a:pt x="9" y="674"/>
                </a:cubicBezTo>
                <a:cubicBezTo>
                  <a:pt x="8" y="670"/>
                  <a:pt x="7" y="666"/>
                  <a:pt x="6" y="661"/>
                </a:cubicBezTo>
                <a:cubicBezTo>
                  <a:pt x="6" y="661"/>
                  <a:pt x="6" y="661"/>
                  <a:pt x="5" y="661"/>
                </a:cubicBezTo>
                <a:cubicBezTo>
                  <a:pt x="5" y="660"/>
                  <a:pt x="5" y="659"/>
                  <a:pt x="5" y="657"/>
                </a:cubicBezTo>
                <a:cubicBezTo>
                  <a:pt x="5" y="657"/>
                  <a:pt x="5" y="657"/>
                  <a:pt x="4" y="657"/>
                </a:cubicBezTo>
                <a:cubicBezTo>
                  <a:pt x="4" y="656"/>
                  <a:pt x="4" y="655"/>
                  <a:pt x="4" y="653"/>
                </a:cubicBezTo>
                <a:cubicBezTo>
                  <a:pt x="4" y="653"/>
                  <a:pt x="4" y="653"/>
                  <a:pt x="3" y="653"/>
                </a:cubicBezTo>
                <a:cubicBezTo>
                  <a:pt x="3" y="651"/>
                  <a:pt x="3" y="649"/>
                  <a:pt x="3" y="647"/>
                </a:cubicBezTo>
                <a:cubicBezTo>
                  <a:pt x="3" y="647"/>
                  <a:pt x="3" y="647"/>
                  <a:pt x="2" y="647"/>
                </a:cubicBezTo>
                <a:cubicBezTo>
                  <a:pt x="2" y="644"/>
                  <a:pt x="2" y="640"/>
                  <a:pt x="2" y="636"/>
                </a:cubicBezTo>
                <a:cubicBezTo>
                  <a:pt x="2" y="635"/>
                  <a:pt x="0" y="630"/>
                  <a:pt x="1" y="627"/>
                </a:cubicBezTo>
                <a:cubicBezTo>
                  <a:pt x="2" y="627"/>
                  <a:pt x="2" y="627"/>
                  <a:pt x="2" y="627"/>
                </a:cubicBezTo>
                <a:cubicBezTo>
                  <a:pt x="2" y="624"/>
                  <a:pt x="2" y="621"/>
                  <a:pt x="2" y="618"/>
                </a:cubicBezTo>
                <a:cubicBezTo>
                  <a:pt x="3" y="618"/>
                  <a:pt x="3" y="618"/>
                  <a:pt x="3" y="618"/>
                </a:cubicBezTo>
                <a:cubicBezTo>
                  <a:pt x="3" y="616"/>
                  <a:pt x="3" y="614"/>
                  <a:pt x="3" y="613"/>
                </a:cubicBezTo>
                <a:cubicBezTo>
                  <a:pt x="4" y="613"/>
                  <a:pt x="4" y="613"/>
                  <a:pt x="4" y="613"/>
                </a:cubicBezTo>
                <a:cubicBezTo>
                  <a:pt x="4" y="611"/>
                  <a:pt x="4" y="610"/>
                  <a:pt x="4" y="609"/>
                </a:cubicBezTo>
                <a:cubicBezTo>
                  <a:pt x="5" y="609"/>
                  <a:pt x="5" y="609"/>
                  <a:pt x="5" y="609"/>
                </a:cubicBezTo>
                <a:cubicBezTo>
                  <a:pt x="5" y="607"/>
                  <a:pt x="5" y="606"/>
                  <a:pt x="5" y="605"/>
                </a:cubicBezTo>
                <a:cubicBezTo>
                  <a:pt x="6" y="605"/>
                  <a:pt x="6" y="605"/>
                  <a:pt x="6" y="605"/>
                </a:cubicBezTo>
                <a:cubicBezTo>
                  <a:pt x="6" y="604"/>
                  <a:pt x="6" y="603"/>
                  <a:pt x="6" y="602"/>
                </a:cubicBezTo>
                <a:cubicBezTo>
                  <a:pt x="7" y="602"/>
                  <a:pt x="7" y="602"/>
                  <a:pt x="7" y="602"/>
                </a:cubicBezTo>
                <a:cubicBezTo>
                  <a:pt x="7" y="601"/>
                  <a:pt x="7" y="600"/>
                  <a:pt x="7" y="599"/>
                </a:cubicBezTo>
                <a:cubicBezTo>
                  <a:pt x="8" y="599"/>
                  <a:pt x="8" y="599"/>
                  <a:pt x="8" y="599"/>
                </a:cubicBezTo>
                <a:cubicBezTo>
                  <a:pt x="8" y="598"/>
                  <a:pt x="8" y="597"/>
                  <a:pt x="8" y="597"/>
                </a:cubicBezTo>
                <a:cubicBezTo>
                  <a:pt x="9" y="597"/>
                  <a:pt x="9" y="597"/>
                  <a:pt x="9" y="597"/>
                </a:cubicBezTo>
                <a:cubicBezTo>
                  <a:pt x="10" y="595"/>
                  <a:pt x="10" y="593"/>
                  <a:pt x="10" y="591"/>
                </a:cubicBezTo>
                <a:cubicBezTo>
                  <a:pt x="11" y="591"/>
                  <a:pt x="11" y="591"/>
                  <a:pt x="11" y="591"/>
                </a:cubicBezTo>
                <a:cubicBezTo>
                  <a:pt x="12" y="589"/>
                  <a:pt x="12" y="588"/>
                  <a:pt x="12" y="587"/>
                </a:cubicBezTo>
                <a:cubicBezTo>
                  <a:pt x="13" y="587"/>
                  <a:pt x="13" y="587"/>
                  <a:pt x="13" y="587"/>
                </a:cubicBezTo>
                <a:cubicBezTo>
                  <a:pt x="13" y="586"/>
                  <a:pt x="13" y="585"/>
                  <a:pt x="13" y="584"/>
                </a:cubicBezTo>
                <a:cubicBezTo>
                  <a:pt x="14" y="584"/>
                  <a:pt x="14" y="584"/>
                  <a:pt x="14" y="584"/>
                </a:cubicBezTo>
                <a:cubicBezTo>
                  <a:pt x="15" y="582"/>
                  <a:pt x="15" y="581"/>
                  <a:pt x="15" y="580"/>
                </a:cubicBezTo>
                <a:cubicBezTo>
                  <a:pt x="16" y="580"/>
                  <a:pt x="16" y="580"/>
                  <a:pt x="16" y="580"/>
                </a:cubicBezTo>
                <a:cubicBezTo>
                  <a:pt x="16" y="579"/>
                  <a:pt x="16" y="578"/>
                  <a:pt x="16" y="577"/>
                </a:cubicBezTo>
                <a:cubicBezTo>
                  <a:pt x="17" y="577"/>
                  <a:pt x="17" y="577"/>
                  <a:pt x="17" y="577"/>
                </a:cubicBezTo>
                <a:cubicBezTo>
                  <a:pt x="18" y="575"/>
                  <a:pt x="18" y="574"/>
                  <a:pt x="18" y="573"/>
                </a:cubicBezTo>
                <a:cubicBezTo>
                  <a:pt x="19" y="573"/>
                  <a:pt x="19" y="573"/>
                  <a:pt x="19" y="573"/>
                </a:cubicBezTo>
                <a:cubicBezTo>
                  <a:pt x="19" y="572"/>
                  <a:pt x="19" y="571"/>
                  <a:pt x="19" y="570"/>
                </a:cubicBezTo>
                <a:cubicBezTo>
                  <a:pt x="20" y="570"/>
                  <a:pt x="20" y="570"/>
                  <a:pt x="20" y="570"/>
                </a:cubicBezTo>
                <a:cubicBezTo>
                  <a:pt x="20" y="569"/>
                  <a:pt x="20" y="568"/>
                  <a:pt x="20" y="567"/>
                </a:cubicBezTo>
                <a:cubicBezTo>
                  <a:pt x="21" y="567"/>
                  <a:pt x="21" y="567"/>
                  <a:pt x="21" y="567"/>
                </a:cubicBezTo>
                <a:cubicBezTo>
                  <a:pt x="22" y="565"/>
                  <a:pt x="23" y="563"/>
                  <a:pt x="23" y="561"/>
                </a:cubicBezTo>
                <a:cubicBezTo>
                  <a:pt x="24" y="561"/>
                  <a:pt x="24" y="561"/>
                  <a:pt x="24" y="561"/>
                </a:cubicBezTo>
                <a:cubicBezTo>
                  <a:pt x="24" y="560"/>
                  <a:pt x="24" y="559"/>
                  <a:pt x="24" y="559"/>
                </a:cubicBezTo>
                <a:cubicBezTo>
                  <a:pt x="25" y="558"/>
                  <a:pt x="26" y="558"/>
                  <a:pt x="26" y="558"/>
                </a:cubicBezTo>
                <a:cubicBezTo>
                  <a:pt x="26" y="557"/>
                  <a:pt x="26" y="556"/>
                  <a:pt x="26" y="556"/>
                </a:cubicBezTo>
                <a:cubicBezTo>
                  <a:pt x="27" y="555"/>
                  <a:pt x="28" y="555"/>
                  <a:pt x="28" y="555"/>
                </a:cubicBezTo>
                <a:cubicBezTo>
                  <a:pt x="28" y="554"/>
                  <a:pt x="28" y="553"/>
                  <a:pt x="28" y="553"/>
                </a:cubicBezTo>
                <a:cubicBezTo>
                  <a:pt x="30" y="552"/>
                  <a:pt x="31" y="551"/>
                  <a:pt x="32" y="550"/>
                </a:cubicBezTo>
                <a:cubicBezTo>
                  <a:pt x="36" y="546"/>
                  <a:pt x="39" y="542"/>
                  <a:pt x="42" y="539"/>
                </a:cubicBezTo>
                <a:cubicBezTo>
                  <a:pt x="43" y="538"/>
                  <a:pt x="45" y="537"/>
                  <a:pt x="46" y="536"/>
                </a:cubicBezTo>
                <a:cubicBezTo>
                  <a:pt x="47" y="534"/>
                  <a:pt x="47" y="532"/>
                  <a:pt x="48" y="530"/>
                </a:cubicBezTo>
                <a:cubicBezTo>
                  <a:pt x="48" y="530"/>
                  <a:pt x="49" y="530"/>
                  <a:pt x="49" y="530"/>
                </a:cubicBezTo>
                <a:cubicBezTo>
                  <a:pt x="50" y="523"/>
                  <a:pt x="52" y="517"/>
                  <a:pt x="53" y="510"/>
                </a:cubicBezTo>
                <a:cubicBezTo>
                  <a:pt x="56" y="502"/>
                  <a:pt x="59" y="495"/>
                  <a:pt x="62" y="487"/>
                </a:cubicBezTo>
                <a:cubicBezTo>
                  <a:pt x="62" y="487"/>
                  <a:pt x="63" y="487"/>
                  <a:pt x="63" y="487"/>
                </a:cubicBezTo>
                <a:cubicBezTo>
                  <a:pt x="63" y="486"/>
                  <a:pt x="64" y="485"/>
                  <a:pt x="64" y="484"/>
                </a:cubicBezTo>
                <a:cubicBezTo>
                  <a:pt x="65" y="484"/>
                  <a:pt x="65" y="483"/>
                  <a:pt x="66" y="483"/>
                </a:cubicBezTo>
                <a:cubicBezTo>
                  <a:pt x="66" y="482"/>
                  <a:pt x="66" y="482"/>
                  <a:pt x="66" y="481"/>
                </a:cubicBezTo>
                <a:cubicBezTo>
                  <a:pt x="68" y="479"/>
                  <a:pt x="71" y="477"/>
                  <a:pt x="73" y="475"/>
                </a:cubicBezTo>
                <a:cubicBezTo>
                  <a:pt x="74" y="474"/>
                  <a:pt x="75" y="472"/>
                  <a:pt x="76" y="471"/>
                </a:cubicBezTo>
                <a:cubicBezTo>
                  <a:pt x="77" y="471"/>
                  <a:pt x="77" y="471"/>
                  <a:pt x="78" y="471"/>
                </a:cubicBezTo>
                <a:cubicBezTo>
                  <a:pt x="78" y="470"/>
                  <a:pt x="79" y="470"/>
                  <a:pt x="79" y="469"/>
                </a:cubicBezTo>
                <a:cubicBezTo>
                  <a:pt x="81" y="468"/>
                  <a:pt x="83" y="468"/>
                  <a:pt x="85" y="467"/>
                </a:cubicBezTo>
                <a:cubicBezTo>
                  <a:pt x="85" y="467"/>
                  <a:pt x="85" y="466"/>
                  <a:pt x="85" y="466"/>
                </a:cubicBezTo>
                <a:cubicBezTo>
                  <a:pt x="86" y="466"/>
                  <a:pt x="86" y="466"/>
                  <a:pt x="87" y="466"/>
                </a:cubicBezTo>
                <a:cubicBezTo>
                  <a:pt x="92" y="464"/>
                  <a:pt x="97" y="461"/>
                  <a:pt x="104" y="461"/>
                </a:cubicBezTo>
                <a:cubicBezTo>
                  <a:pt x="105" y="475"/>
                  <a:pt x="120" y="476"/>
                  <a:pt x="136" y="476"/>
                </a:cubicBezTo>
                <a:cubicBezTo>
                  <a:pt x="144" y="476"/>
                  <a:pt x="152" y="476"/>
                  <a:pt x="157" y="473"/>
                </a:cubicBezTo>
                <a:cubicBezTo>
                  <a:pt x="158" y="472"/>
                  <a:pt x="159" y="470"/>
                  <a:pt x="160" y="469"/>
                </a:cubicBezTo>
                <a:cubicBezTo>
                  <a:pt x="161" y="469"/>
                  <a:pt x="162" y="468"/>
                  <a:pt x="163" y="468"/>
                </a:cubicBezTo>
                <a:cubicBezTo>
                  <a:pt x="163" y="467"/>
                  <a:pt x="163" y="466"/>
                  <a:pt x="164" y="465"/>
                </a:cubicBezTo>
                <a:cubicBezTo>
                  <a:pt x="166" y="463"/>
                  <a:pt x="168" y="462"/>
                  <a:pt x="170" y="460"/>
                </a:cubicBezTo>
                <a:cubicBezTo>
                  <a:pt x="174" y="454"/>
                  <a:pt x="183" y="440"/>
                  <a:pt x="180" y="428"/>
                </a:cubicBezTo>
                <a:cubicBezTo>
                  <a:pt x="180" y="427"/>
                  <a:pt x="180" y="426"/>
                  <a:pt x="180" y="424"/>
                </a:cubicBezTo>
                <a:cubicBezTo>
                  <a:pt x="179" y="424"/>
                  <a:pt x="179" y="424"/>
                  <a:pt x="179" y="424"/>
                </a:cubicBezTo>
                <a:cubicBezTo>
                  <a:pt x="179" y="424"/>
                  <a:pt x="179" y="423"/>
                  <a:pt x="179" y="422"/>
                </a:cubicBezTo>
                <a:cubicBezTo>
                  <a:pt x="177" y="420"/>
                  <a:pt x="175" y="418"/>
                  <a:pt x="174" y="416"/>
                </a:cubicBezTo>
                <a:cubicBezTo>
                  <a:pt x="173" y="416"/>
                  <a:pt x="172" y="416"/>
                  <a:pt x="172" y="416"/>
                </a:cubicBezTo>
                <a:cubicBezTo>
                  <a:pt x="172" y="416"/>
                  <a:pt x="172" y="416"/>
                  <a:pt x="172" y="415"/>
                </a:cubicBezTo>
                <a:cubicBezTo>
                  <a:pt x="171" y="415"/>
                  <a:pt x="170" y="415"/>
                  <a:pt x="170" y="414"/>
                </a:cubicBezTo>
                <a:cubicBezTo>
                  <a:pt x="170" y="413"/>
                  <a:pt x="170" y="412"/>
                  <a:pt x="170" y="411"/>
                </a:cubicBezTo>
                <a:cubicBezTo>
                  <a:pt x="170" y="411"/>
                  <a:pt x="170" y="411"/>
                  <a:pt x="171" y="411"/>
                </a:cubicBezTo>
                <a:cubicBezTo>
                  <a:pt x="171" y="409"/>
                  <a:pt x="171" y="407"/>
                  <a:pt x="172" y="405"/>
                </a:cubicBezTo>
                <a:cubicBezTo>
                  <a:pt x="172" y="405"/>
                  <a:pt x="172" y="405"/>
                  <a:pt x="173" y="405"/>
                </a:cubicBezTo>
                <a:cubicBezTo>
                  <a:pt x="173" y="404"/>
                  <a:pt x="173" y="403"/>
                  <a:pt x="173" y="402"/>
                </a:cubicBezTo>
                <a:cubicBezTo>
                  <a:pt x="175" y="396"/>
                  <a:pt x="179" y="390"/>
                  <a:pt x="180" y="382"/>
                </a:cubicBezTo>
                <a:cubicBezTo>
                  <a:pt x="189" y="382"/>
                  <a:pt x="198" y="382"/>
                  <a:pt x="206" y="381"/>
                </a:cubicBezTo>
                <a:cubicBezTo>
                  <a:pt x="206" y="381"/>
                  <a:pt x="206" y="381"/>
                  <a:pt x="206" y="381"/>
                </a:cubicBezTo>
                <a:cubicBezTo>
                  <a:pt x="210" y="380"/>
                  <a:pt x="214" y="380"/>
                  <a:pt x="217" y="380"/>
                </a:cubicBezTo>
                <a:cubicBezTo>
                  <a:pt x="217" y="379"/>
                  <a:pt x="217" y="379"/>
                  <a:pt x="217" y="379"/>
                </a:cubicBezTo>
                <a:cubicBezTo>
                  <a:pt x="218" y="379"/>
                  <a:pt x="219" y="379"/>
                  <a:pt x="220" y="379"/>
                </a:cubicBezTo>
                <a:cubicBezTo>
                  <a:pt x="220" y="378"/>
                  <a:pt x="220" y="378"/>
                  <a:pt x="220" y="378"/>
                </a:cubicBezTo>
                <a:cubicBezTo>
                  <a:pt x="221" y="378"/>
                  <a:pt x="222" y="378"/>
                  <a:pt x="222" y="378"/>
                </a:cubicBezTo>
                <a:cubicBezTo>
                  <a:pt x="222" y="377"/>
                  <a:pt x="222" y="377"/>
                  <a:pt x="222" y="377"/>
                </a:cubicBezTo>
                <a:cubicBezTo>
                  <a:pt x="223" y="377"/>
                  <a:pt x="224" y="377"/>
                  <a:pt x="224" y="377"/>
                </a:cubicBezTo>
                <a:cubicBezTo>
                  <a:pt x="227" y="375"/>
                  <a:pt x="227" y="372"/>
                  <a:pt x="227" y="369"/>
                </a:cubicBezTo>
                <a:cubicBezTo>
                  <a:pt x="227" y="369"/>
                  <a:pt x="227" y="369"/>
                  <a:pt x="226" y="369"/>
                </a:cubicBezTo>
                <a:cubicBezTo>
                  <a:pt x="226" y="368"/>
                  <a:pt x="226" y="367"/>
                  <a:pt x="226" y="366"/>
                </a:cubicBezTo>
                <a:cubicBezTo>
                  <a:pt x="226" y="365"/>
                  <a:pt x="225" y="365"/>
                  <a:pt x="224" y="365"/>
                </a:cubicBezTo>
                <a:cubicBezTo>
                  <a:pt x="224" y="364"/>
                  <a:pt x="224" y="363"/>
                  <a:pt x="224" y="363"/>
                </a:cubicBezTo>
                <a:cubicBezTo>
                  <a:pt x="223" y="362"/>
                  <a:pt x="222" y="361"/>
                  <a:pt x="221" y="361"/>
                </a:cubicBezTo>
                <a:cubicBezTo>
                  <a:pt x="221" y="360"/>
                  <a:pt x="221" y="359"/>
                  <a:pt x="220" y="358"/>
                </a:cubicBezTo>
                <a:cubicBezTo>
                  <a:pt x="220" y="357"/>
                  <a:pt x="219" y="357"/>
                  <a:pt x="218" y="357"/>
                </a:cubicBezTo>
                <a:cubicBezTo>
                  <a:pt x="218" y="356"/>
                  <a:pt x="218" y="355"/>
                  <a:pt x="218" y="354"/>
                </a:cubicBezTo>
                <a:cubicBezTo>
                  <a:pt x="218" y="354"/>
                  <a:pt x="218" y="354"/>
                  <a:pt x="217" y="354"/>
                </a:cubicBezTo>
                <a:cubicBezTo>
                  <a:pt x="219" y="345"/>
                  <a:pt x="225" y="341"/>
                  <a:pt x="231" y="337"/>
                </a:cubicBezTo>
                <a:cubicBezTo>
                  <a:pt x="232" y="335"/>
                  <a:pt x="233" y="334"/>
                  <a:pt x="234" y="333"/>
                </a:cubicBezTo>
                <a:cubicBezTo>
                  <a:pt x="236" y="331"/>
                  <a:pt x="242" y="327"/>
                  <a:pt x="240" y="322"/>
                </a:cubicBezTo>
                <a:cubicBezTo>
                  <a:pt x="240" y="322"/>
                  <a:pt x="240" y="322"/>
                  <a:pt x="239" y="322"/>
                </a:cubicBezTo>
                <a:cubicBezTo>
                  <a:pt x="239" y="321"/>
                  <a:pt x="239" y="320"/>
                  <a:pt x="239" y="320"/>
                </a:cubicBezTo>
                <a:cubicBezTo>
                  <a:pt x="239" y="320"/>
                  <a:pt x="239" y="320"/>
                  <a:pt x="238" y="320"/>
                </a:cubicBezTo>
                <a:cubicBezTo>
                  <a:pt x="238" y="319"/>
                  <a:pt x="238" y="318"/>
                  <a:pt x="238" y="318"/>
                </a:cubicBezTo>
                <a:cubicBezTo>
                  <a:pt x="237" y="317"/>
                  <a:pt x="236" y="316"/>
                  <a:pt x="234" y="315"/>
                </a:cubicBezTo>
                <a:cubicBezTo>
                  <a:pt x="234" y="314"/>
                  <a:pt x="234" y="314"/>
                  <a:pt x="234" y="314"/>
                </a:cubicBezTo>
                <a:cubicBezTo>
                  <a:pt x="234" y="313"/>
                  <a:pt x="233" y="313"/>
                  <a:pt x="232" y="313"/>
                </a:cubicBezTo>
                <a:cubicBezTo>
                  <a:pt x="232" y="312"/>
                  <a:pt x="232" y="311"/>
                  <a:pt x="232" y="311"/>
                </a:cubicBezTo>
                <a:cubicBezTo>
                  <a:pt x="232" y="310"/>
                  <a:pt x="231" y="310"/>
                  <a:pt x="230" y="310"/>
                </a:cubicBezTo>
                <a:cubicBezTo>
                  <a:pt x="228" y="307"/>
                  <a:pt x="226" y="305"/>
                  <a:pt x="225" y="301"/>
                </a:cubicBezTo>
                <a:cubicBezTo>
                  <a:pt x="227" y="299"/>
                  <a:pt x="229" y="298"/>
                  <a:pt x="231" y="296"/>
                </a:cubicBezTo>
                <a:cubicBezTo>
                  <a:pt x="231" y="296"/>
                  <a:pt x="231" y="295"/>
                  <a:pt x="231" y="295"/>
                </a:cubicBezTo>
                <a:cubicBezTo>
                  <a:pt x="232" y="295"/>
                  <a:pt x="233" y="295"/>
                  <a:pt x="233" y="295"/>
                </a:cubicBezTo>
                <a:cubicBezTo>
                  <a:pt x="234" y="294"/>
                  <a:pt x="235" y="293"/>
                  <a:pt x="235" y="292"/>
                </a:cubicBezTo>
                <a:cubicBezTo>
                  <a:pt x="239" y="288"/>
                  <a:pt x="242" y="287"/>
                  <a:pt x="242" y="280"/>
                </a:cubicBezTo>
                <a:cubicBezTo>
                  <a:pt x="240" y="279"/>
                  <a:pt x="239" y="276"/>
                  <a:pt x="237" y="275"/>
                </a:cubicBezTo>
                <a:cubicBezTo>
                  <a:pt x="237" y="275"/>
                  <a:pt x="236" y="275"/>
                  <a:pt x="235" y="275"/>
                </a:cubicBezTo>
                <a:cubicBezTo>
                  <a:pt x="235" y="275"/>
                  <a:pt x="235" y="274"/>
                  <a:pt x="235" y="274"/>
                </a:cubicBezTo>
                <a:cubicBezTo>
                  <a:pt x="235" y="274"/>
                  <a:pt x="234" y="274"/>
                  <a:pt x="233" y="274"/>
                </a:cubicBezTo>
                <a:cubicBezTo>
                  <a:pt x="233" y="274"/>
                  <a:pt x="233" y="273"/>
                  <a:pt x="233" y="273"/>
                </a:cubicBezTo>
                <a:cubicBezTo>
                  <a:pt x="233" y="273"/>
                  <a:pt x="232" y="273"/>
                  <a:pt x="231" y="273"/>
                </a:cubicBezTo>
                <a:cubicBezTo>
                  <a:pt x="231" y="272"/>
                  <a:pt x="231" y="272"/>
                  <a:pt x="230" y="271"/>
                </a:cubicBezTo>
                <a:cubicBezTo>
                  <a:pt x="230" y="271"/>
                  <a:pt x="229" y="271"/>
                  <a:pt x="228" y="271"/>
                </a:cubicBezTo>
                <a:cubicBezTo>
                  <a:pt x="227" y="270"/>
                  <a:pt x="226" y="268"/>
                  <a:pt x="225" y="267"/>
                </a:cubicBezTo>
                <a:cubicBezTo>
                  <a:pt x="225" y="267"/>
                  <a:pt x="225" y="267"/>
                  <a:pt x="224" y="267"/>
                </a:cubicBezTo>
                <a:cubicBezTo>
                  <a:pt x="224" y="266"/>
                  <a:pt x="224" y="265"/>
                  <a:pt x="224" y="264"/>
                </a:cubicBezTo>
                <a:cubicBezTo>
                  <a:pt x="226" y="263"/>
                  <a:pt x="225" y="262"/>
                  <a:pt x="226" y="261"/>
                </a:cubicBezTo>
                <a:cubicBezTo>
                  <a:pt x="227" y="261"/>
                  <a:pt x="227" y="261"/>
                  <a:pt x="227" y="261"/>
                </a:cubicBezTo>
                <a:cubicBezTo>
                  <a:pt x="227" y="260"/>
                  <a:pt x="227" y="260"/>
                  <a:pt x="227" y="259"/>
                </a:cubicBezTo>
                <a:cubicBezTo>
                  <a:pt x="231" y="257"/>
                  <a:pt x="235" y="254"/>
                  <a:pt x="238" y="252"/>
                </a:cubicBezTo>
                <a:cubicBezTo>
                  <a:pt x="239" y="252"/>
                  <a:pt x="240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ubicBezTo>
                  <a:pt x="242" y="251"/>
                  <a:pt x="243" y="251"/>
                  <a:pt x="244" y="251"/>
                </a:cubicBezTo>
                <a:cubicBezTo>
                  <a:pt x="244" y="251"/>
                  <a:pt x="244" y="250"/>
                  <a:pt x="244" y="250"/>
                </a:cubicBezTo>
                <a:cubicBezTo>
                  <a:pt x="246" y="250"/>
                  <a:pt x="247" y="250"/>
                  <a:pt x="248" y="250"/>
                </a:cubicBezTo>
                <a:cubicBezTo>
                  <a:pt x="248" y="250"/>
                  <a:pt x="248" y="249"/>
                  <a:pt x="248" y="249"/>
                </a:cubicBezTo>
                <a:cubicBezTo>
                  <a:pt x="250" y="249"/>
                  <a:pt x="251" y="249"/>
                  <a:pt x="252" y="249"/>
                </a:cubicBezTo>
                <a:cubicBezTo>
                  <a:pt x="252" y="249"/>
                  <a:pt x="252" y="248"/>
                  <a:pt x="252" y="248"/>
                </a:cubicBezTo>
                <a:cubicBezTo>
                  <a:pt x="254" y="248"/>
                  <a:pt x="256" y="248"/>
                  <a:pt x="257" y="248"/>
                </a:cubicBezTo>
                <a:cubicBezTo>
                  <a:pt x="257" y="248"/>
                  <a:pt x="257" y="247"/>
                  <a:pt x="257" y="247"/>
                </a:cubicBezTo>
                <a:cubicBezTo>
                  <a:pt x="260" y="247"/>
                  <a:pt x="263" y="246"/>
                  <a:pt x="266" y="246"/>
                </a:cubicBezTo>
                <a:cubicBezTo>
                  <a:pt x="266" y="246"/>
                  <a:pt x="266" y="245"/>
                  <a:pt x="266" y="245"/>
                </a:cubicBezTo>
                <a:cubicBezTo>
                  <a:pt x="268" y="245"/>
                  <a:pt x="270" y="245"/>
                  <a:pt x="271" y="245"/>
                </a:cubicBezTo>
                <a:cubicBezTo>
                  <a:pt x="271" y="245"/>
                  <a:pt x="271" y="244"/>
                  <a:pt x="271" y="244"/>
                </a:cubicBezTo>
                <a:cubicBezTo>
                  <a:pt x="272" y="244"/>
                  <a:pt x="273" y="244"/>
                  <a:pt x="274" y="244"/>
                </a:cubicBezTo>
                <a:cubicBezTo>
                  <a:pt x="274" y="244"/>
                  <a:pt x="274" y="243"/>
                  <a:pt x="274" y="243"/>
                </a:cubicBezTo>
                <a:cubicBezTo>
                  <a:pt x="276" y="243"/>
                  <a:pt x="277" y="243"/>
                  <a:pt x="278" y="243"/>
                </a:cubicBezTo>
                <a:cubicBezTo>
                  <a:pt x="278" y="243"/>
                  <a:pt x="278" y="242"/>
                  <a:pt x="278" y="242"/>
                </a:cubicBezTo>
                <a:cubicBezTo>
                  <a:pt x="279" y="242"/>
                  <a:pt x="280" y="242"/>
                  <a:pt x="280" y="242"/>
                </a:cubicBezTo>
                <a:cubicBezTo>
                  <a:pt x="280" y="242"/>
                  <a:pt x="280" y="241"/>
                  <a:pt x="280" y="241"/>
                </a:cubicBezTo>
                <a:cubicBezTo>
                  <a:pt x="281" y="241"/>
                  <a:pt x="283" y="241"/>
                  <a:pt x="284" y="241"/>
                </a:cubicBezTo>
                <a:cubicBezTo>
                  <a:pt x="284" y="241"/>
                  <a:pt x="284" y="240"/>
                  <a:pt x="284" y="240"/>
                </a:cubicBezTo>
                <a:cubicBezTo>
                  <a:pt x="288" y="240"/>
                  <a:pt x="293" y="240"/>
                  <a:pt x="297" y="240"/>
                </a:cubicBezTo>
                <a:cubicBezTo>
                  <a:pt x="300" y="240"/>
                  <a:pt x="302" y="240"/>
                  <a:pt x="305" y="240"/>
                </a:cubicBezTo>
                <a:cubicBezTo>
                  <a:pt x="305" y="240"/>
                  <a:pt x="305" y="241"/>
                  <a:pt x="305" y="241"/>
                </a:cubicBezTo>
                <a:cubicBezTo>
                  <a:pt x="308" y="241"/>
                  <a:pt x="310" y="241"/>
                  <a:pt x="313" y="241"/>
                </a:cubicBezTo>
                <a:cubicBezTo>
                  <a:pt x="313" y="241"/>
                  <a:pt x="313" y="242"/>
                  <a:pt x="313" y="242"/>
                </a:cubicBezTo>
                <a:cubicBezTo>
                  <a:pt x="315" y="242"/>
                  <a:pt x="318" y="242"/>
                  <a:pt x="320" y="242"/>
                </a:cubicBezTo>
                <a:cubicBezTo>
                  <a:pt x="320" y="242"/>
                  <a:pt x="320" y="243"/>
                  <a:pt x="320" y="243"/>
                </a:cubicBezTo>
                <a:cubicBezTo>
                  <a:pt x="322" y="243"/>
                  <a:pt x="325" y="243"/>
                  <a:pt x="327" y="243"/>
                </a:cubicBezTo>
                <a:cubicBezTo>
                  <a:pt x="327" y="243"/>
                  <a:pt x="327" y="244"/>
                  <a:pt x="327" y="244"/>
                </a:cubicBezTo>
                <a:cubicBezTo>
                  <a:pt x="329" y="244"/>
                  <a:pt x="332" y="244"/>
                  <a:pt x="334" y="244"/>
                </a:cubicBezTo>
                <a:cubicBezTo>
                  <a:pt x="334" y="244"/>
                  <a:pt x="334" y="245"/>
                  <a:pt x="334" y="245"/>
                </a:cubicBezTo>
                <a:cubicBezTo>
                  <a:pt x="336" y="245"/>
                  <a:pt x="339" y="245"/>
                  <a:pt x="341" y="245"/>
                </a:cubicBezTo>
                <a:cubicBezTo>
                  <a:pt x="341" y="245"/>
                  <a:pt x="341" y="246"/>
                  <a:pt x="341" y="246"/>
                </a:cubicBezTo>
                <a:cubicBezTo>
                  <a:pt x="344" y="246"/>
                  <a:pt x="346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5" y="247"/>
                  <a:pt x="360" y="247"/>
                  <a:pt x="366" y="247"/>
                </a:cubicBezTo>
                <a:cubicBezTo>
                  <a:pt x="366" y="247"/>
                  <a:pt x="366" y="246"/>
                  <a:pt x="366" y="246"/>
                </a:cubicBezTo>
                <a:cubicBezTo>
                  <a:pt x="367" y="246"/>
                  <a:pt x="369" y="246"/>
                  <a:pt x="371" y="246"/>
                </a:cubicBezTo>
                <a:cubicBezTo>
                  <a:pt x="383" y="242"/>
                  <a:pt x="405" y="246"/>
                  <a:pt x="414" y="250"/>
                </a:cubicBezTo>
                <a:cubicBezTo>
                  <a:pt x="418" y="252"/>
                  <a:pt x="422" y="252"/>
                  <a:pt x="424" y="258"/>
                </a:cubicBezTo>
                <a:cubicBezTo>
                  <a:pt x="426" y="260"/>
                  <a:pt x="424" y="263"/>
                  <a:pt x="426" y="266"/>
                </a:cubicBezTo>
                <a:cubicBezTo>
                  <a:pt x="426" y="266"/>
                  <a:pt x="426" y="266"/>
                  <a:pt x="427" y="266"/>
                </a:cubicBezTo>
                <a:cubicBezTo>
                  <a:pt x="427" y="268"/>
                  <a:pt x="427" y="269"/>
                  <a:pt x="427" y="271"/>
                </a:cubicBezTo>
                <a:cubicBezTo>
                  <a:pt x="427" y="271"/>
                  <a:pt x="427" y="271"/>
                  <a:pt x="428" y="271"/>
                </a:cubicBezTo>
                <a:cubicBezTo>
                  <a:pt x="428" y="273"/>
                  <a:pt x="428" y="274"/>
                  <a:pt x="428" y="276"/>
                </a:cubicBezTo>
                <a:cubicBezTo>
                  <a:pt x="428" y="276"/>
                  <a:pt x="428" y="276"/>
                  <a:pt x="429" y="276"/>
                </a:cubicBezTo>
                <a:cubicBezTo>
                  <a:pt x="429" y="278"/>
                  <a:pt x="429" y="279"/>
                  <a:pt x="429" y="281"/>
                </a:cubicBezTo>
                <a:cubicBezTo>
                  <a:pt x="429" y="281"/>
                  <a:pt x="429" y="281"/>
                  <a:pt x="430" y="281"/>
                </a:cubicBezTo>
                <a:cubicBezTo>
                  <a:pt x="430" y="283"/>
                  <a:pt x="430" y="285"/>
                  <a:pt x="431" y="287"/>
                </a:cubicBezTo>
                <a:cubicBezTo>
                  <a:pt x="431" y="287"/>
                  <a:pt x="431" y="287"/>
                  <a:pt x="432" y="287"/>
                </a:cubicBezTo>
                <a:cubicBezTo>
                  <a:pt x="432" y="288"/>
                  <a:pt x="432" y="290"/>
                  <a:pt x="433" y="291"/>
                </a:cubicBezTo>
                <a:cubicBezTo>
                  <a:pt x="433" y="291"/>
                  <a:pt x="433" y="291"/>
                  <a:pt x="434" y="291"/>
                </a:cubicBezTo>
                <a:cubicBezTo>
                  <a:pt x="434" y="292"/>
                  <a:pt x="434" y="292"/>
                  <a:pt x="434" y="293"/>
                </a:cubicBezTo>
                <a:cubicBezTo>
                  <a:pt x="434" y="293"/>
                  <a:pt x="435" y="294"/>
                  <a:pt x="436" y="294"/>
                </a:cubicBezTo>
                <a:cubicBezTo>
                  <a:pt x="436" y="295"/>
                  <a:pt x="436" y="295"/>
                  <a:pt x="436" y="296"/>
                </a:cubicBezTo>
                <a:cubicBezTo>
                  <a:pt x="438" y="298"/>
                  <a:pt x="440" y="299"/>
                  <a:pt x="442" y="301"/>
                </a:cubicBezTo>
                <a:cubicBezTo>
                  <a:pt x="447" y="301"/>
                  <a:pt x="452" y="301"/>
                  <a:pt x="457" y="302"/>
                </a:cubicBezTo>
                <a:cubicBezTo>
                  <a:pt x="457" y="301"/>
                  <a:pt x="457" y="301"/>
                  <a:pt x="457" y="301"/>
                </a:cubicBezTo>
                <a:cubicBezTo>
                  <a:pt x="459" y="301"/>
                  <a:pt x="461" y="301"/>
                  <a:pt x="462" y="301"/>
                </a:cubicBezTo>
                <a:cubicBezTo>
                  <a:pt x="462" y="301"/>
                  <a:pt x="462" y="300"/>
                  <a:pt x="462" y="300"/>
                </a:cubicBezTo>
                <a:cubicBezTo>
                  <a:pt x="463" y="300"/>
                  <a:pt x="464" y="300"/>
                  <a:pt x="465" y="300"/>
                </a:cubicBezTo>
                <a:cubicBezTo>
                  <a:pt x="465" y="300"/>
                  <a:pt x="465" y="299"/>
                  <a:pt x="465" y="299"/>
                </a:cubicBezTo>
                <a:cubicBezTo>
                  <a:pt x="467" y="299"/>
                  <a:pt x="468" y="299"/>
                  <a:pt x="469" y="299"/>
                </a:cubicBezTo>
                <a:cubicBezTo>
                  <a:pt x="469" y="299"/>
                  <a:pt x="469" y="298"/>
                  <a:pt x="469" y="298"/>
                </a:cubicBezTo>
                <a:cubicBezTo>
                  <a:pt x="470" y="298"/>
                  <a:pt x="471" y="298"/>
                  <a:pt x="472" y="298"/>
                </a:cubicBezTo>
                <a:cubicBezTo>
                  <a:pt x="472" y="298"/>
                  <a:pt x="472" y="297"/>
                  <a:pt x="472" y="297"/>
                </a:cubicBezTo>
                <a:cubicBezTo>
                  <a:pt x="474" y="297"/>
                  <a:pt x="475" y="297"/>
                  <a:pt x="476" y="297"/>
                </a:cubicBezTo>
                <a:cubicBezTo>
                  <a:pt x="476" y="297"/>
                  <a:pt x="476" y="296"/>
                  <a:pt x="476" y="296"/>
                </a:cubicBezTo>
                <a:cubicBezTo>
                  <a:pt x="479" y="296"/>
                  <a:pt x="482" y="295"/>
                  <a:pt x="485" y="295"/>
                </a:cubicBezTo>
                <a:cubicBezTo>
                  <a:pt x="485" y="295"/>
                  <a:pt x="485" y="294"/>
                  <a:pt x="485" y="294"/>
                </a:cubicBezTo>
                <a:cubicBezTo>
                  <a:pt x="487" y="294"/>
                  <a:pt x="488" y="294"/>
                  <a:pt x="489" y="294"/>
                </a:cubicBezTo>
                <a:cubicBezTo>
                  <a:pt x="489" y="294"/>
                  <a:pt x="489" y="293"/>
                  <a:pt x="489" y="293"/>
                </a:cubicBezTo>
                <a:cubicBezTo>
                  <a:pt x="491" y="293"/>
                  <a:pt x="493" y="293"/>
                  <a:pt x="494" y="293"/>
                </a:cubicBezTo>
                <a:cubicBezTo>
                  <a:pt x="494" y="293"/>
                  <a:pt x="494" y="292"/>
                  <a:pt x="494" y="292"/>
                </a:cubicBezTo>
                <a:cubicBezTo>
                  <a:pt x="496" y="292"/>
                  <a:pt x="497" y="292"/>
                  <a:pt x="498" y="292"/>
                </a:cubicBezTo>
                <a:cubicBezTo>
                  <a:pt x="498" y="292"/>
                  <a:pt x="498" y="291"/>
                  <a:pt x="498" y="291"/>
                </a:cubicBezTo>
                <a:cubicBezTo>
                  <a:pt x="501" y="291"/>
                  <a:pt x="503" y="290"/>
                  <a:pt x="505" y="290"/>
                </a:cubicBezTo>
                <a:cubicBezTo>
                  <a:pt x="505" y="290"/>
                  <a:pt x="505" y="289"/>
                  <a:pt x="505" y="289"/>
                </a:cubicBezTo>
                <a:cubicBezTo>
                  <a:pt x="506" y="289"/>
                  <a:pt x="507" y="289"/>
                  <a:pt x="508" y="289"/>
                </a:cubicBezTo>
                <a:cubicBezTo>
                  <a:pt x="508" y="289"/>
                  <a:pt x="508" y="288"/>
                  <a:pt x="508" y="288"/>
                </a:cubicBezTo>
                <a:cubicBezTo>
                  <a:pt x="510" y="287"/>
                  <a:pt x="512" y="287"/>
                  <a:pt x="514" y="286"/>
                </a:cubicBezTo>
                <a:cubicBezTo>
                  <a:pt x="514" y="286"/>
                  <a:pt x="514" y="285"/>
                  <a:pt x="514" y="285"/>
                </a:cubicBezTo>
                <a:cubicBezTo>
                  <a:pt x="515" y="285"/>
                  <a:pt x="516" y="285"/>
                  <a:pt x="516" y="285"/>
                </a:cubicBezTo>
                <a:cubicBezTo>
                  <a:pt x="518" y="282"/>
                  <a:pt x="521" y="280"/>
                  <a:pt x="523" y="277"/>
                </a:cubicBezTo>
                <a:cubicBezTo>
                  <a:pt x="524" y="270"/>
                  <a:pt x="524" y="265"/>
                  <a:pt x="522" y="259"/>
                </a:cubicBezTo>
                <a:cubicBezTo>
                  <a:pt x="522" y="258"/>
                  <a:pt x="522" y="256"/>
                  <a:pt x="522" y="255"/>
                </a:cubicBezTo>
                <a:cubicBezTo>
                  <a:pt x="522" y="255"/>
                  <a:pt x="521" y="255"/>
                  <a:pt x="521" y="255"/>
                </a:cubicBezTo>
                <a:cubicBezTo>
                  <a:pt x="521" y="252"/>
                  <a:pt x="520" y="249"/>
                  <a:pt x="520" y="246"/>
                </a:cubicBezTo>
                <a:cubicBezTo>
                  <a:pt x="517" y="238"/>
                  <a:pt x="514" y="230"/>
                  <a:pt x="516" y="220"/>
                </a:cubicBezTo>
                <a:cubicBezTo>
                  <a:pt x="524" y="216"/>
                  <a:pt x="543" y="218"/>
                  <a:pt x="554" y="218"/>
                </a:cubicBezTo>
                <a:cubicBezTo>
                  <a:pt x="554" y="218"/>
                  <a:pt x="554" y="218"/>
                  <a:pt x="554" y="217"/>
                </a:cubicBezTo>
                <a:cubicBezTo>
                  <a:pt x="556" y="217"/>
                  <a:pt x="559" y="217"/>
                  <a:pt x="561" y="217"/>
                </a:cubicBezTo>
                <a:cubicBezTo>
                  <a:pt x="561" y="217"/>
                  <a:pt x="561" y="217"/>
                  <a:pt x="561" y="216"/>
                </a:cubicBezTo>
                <a:cubicBezTo>
                  <a:pt x="562" y="216"/>
                  <a:pt x="564" y="216"/>
                  <a:pt x="565" y="216"/>
                </a:cubicBezTo>
                <a:cubicBezTo>
                  <a:pt x="565" y="216"/>
                  <a:pt x="565" y="216"/>
                  <a:pt x="565" y="215"/>
                </a:cubicBezTo>
                <a:cubicBezTo>
                  <a:pt x="566" y="215"/>
                  <a:pt x="568" y="215"/>
                  <a:pt x="569" y="215"/>
                </a:cubicBezTo>
                <a:cubicBezTo>
                  <a:pt x="569" y="215"/>
                  <a:pt x="569" y="215"/>
                  <a:pt x="569" y="214"/>
                </a:cubicBezTo>
                <a:cubicBezTo>
                  <a:pt x="570" y="214"/>
                  <a:pt x="572" y="214"/>
                  <a:pt x="573" y="214"/>
                </a:cubicBezTo>
                <a:cubicBezTo>
                  <a:pt x="573" y="214"/>
                  <a:pt x="573" y="214"/>
                  <a:pt x="573" y="213"/>
                </a:cubicBezTo>
                <a:cubicBezTo>
                  <a:pt x="575" y="213"/>
                  <a:pt x="577" y="213"/>
                  <a:pt x="579" y="212"/>
                </a:cubicBezTo>
                <a:cubicBezTo>
                  <a:pt x="579" y="212"/>
                  <a:pt x="579" y="212"/>
                  <a:pt x="579" y="211"/>
                </a:cubicBezTo>
                <a:cubicBezTo>
                  <a:pt x="580" y="211"/>
                  <a:pt x="580" y="211"/>
                  <a:pt x="581" y="211"/>
                </a:cubicBezTo>
                <a:cubicBezTo>
                  <a:pt x="581" y="211"/>
                  <a:pt x="581" y="211"/>
                  <a:pt x="581" y="210"/>
                </a:cubicBezTo>
                <a:cubicBezTo>
                  <a:pt x="583" y="210"/>
                  <a:pt x="585" y="210"/>
                  <a:pt x="587" y="209"/>
                </a:cubicBezTo>
                <a:cubicBezTo>
                  <a:pt x="587" y="209"/>
                  <a:pt x="587" y="209"/>
                  <a:pt x="587" y="208"/>
                </a:cubicBezTo>
                <a:cubicBezTo>
                  <a:pt x="588" y="208"/>
                  <a:pt x="588" y="208"/>
                  <a:pt x="589" y="208"/>
                </a:cubicBezTo>
                <a:cubicBezTo>
                  <a:pt x="589" y="208"/>
                  <a:pt x="589" y="208"/>
                  <a:pt x="589" y="207"/>
                </a:cubicBezTo>
                <a:cubicBezTo>
                  <a:pt x="590" y="207"/>
                  <a:pt x="591" y="207"/>
                  <a:pt x="592" y="207"/>
                </a:cubicBezTo>
                <a:cubicBezTo>
                  <a:pt x="592" y="207"/>
                  <a:pt x="592" y="207"/>
                  <a:pt x="592" y="206"/>
                </a:cubicBezTo>
                <a:cubicBezTo>
                  <a:pt x="593" y="206"/>
                  <a:pt x="593" y="206"/>
                  <a:pt x="594" y="206"/>
                </a:cubicBezTo>
                <a:cubicBezTo>
                  <a:pt x="594" y="206"/>
                  <a:pt x="594" y="206"/>
                  <a:pt x="594" y="205"/>
                </a:cubicBezTo>
                <a:cubicBezTo>
                  <a:pt x="595" y="205"/>
                  <a:pt x="596" y="205"/>
                  <a:pt x="597" y="205"/>
                </a:cubicBezTo>
                <a:cubicBezTo>
                  <a:pt x="597" y="205"/>
                  <a:pt x="597" y="205"/>
                  <a:pt x="597" y="204"/>
                </a:cubicBezTo>
                <a:cubicBezTo>
                  <a:pt x="598" y="204"/>
                  <a:pt x="598" y="204"/>
                  <a:pt x="599" y="204"/>
                </a:cubicBezTo>
                <a:cubicBezTo>
                  <a:pt x="599" y="204"/>
                  <a:pt x="599" y="204"/>
                  <a:pt x="599" y="203"/>
                </a:cubicBezTo>
                <a:cubicBezTo>
                  <a:pt x="600" y="203"/>
                  <a:pt x="601" y="203"/>
                  <a:pt x="602" y="203"/>
                </a:cubicBezTo>
                <a:cubicBezTo>
                  <a:pt x="605" y="201"/>
                  <a:pt x="608" y="199"/>
                  <a:pt x="612" y="197"/>
                </a:cubicBezTo>
                <a:cubicBezTo>
                  <a:pt x="612" y="196"/>
                  <a:pt x="612" y="195"/>
                  <a:pt x="612" y="193"/>
                </a:cubicBezTo>
                <a:cubicBezTo>
                  <a:pt x="611" y="193"/>
                  <a:pt x="610" y="192"/>
                  <a:pt x="610" y="191"/>
                </a:cubicBezTo>
                <a:cubicBezTo>
                  <a:pt x="609" y="191"/>
                  <a:pt x="608" y="191"/>
                  <a:pt x="608" y="191"/>
                </a:cubicBezTo>
                <a:cubicBezTo>
                  <a:pt x="607" y="190"/>
                  <a:pt x="606" y="189"/>
                  <a:pt x="606" y="188"/>
                </a:cubicBezTo>
                <a:cubicBezTo>
                  <a:pt x="605" y="188"/>
                  <a:pt x="604" y="188"/>
                  <a:pt x="604" y="188"/>
                </a:cubicBezTo>
                <a:cubicBezTo>
                  <a:pt x="603" y="188"/>
                  <a:pt x="603" y="187"/>
                  <a:pt x="603" y="186"/>
                </a:cubicBezTo>
                <a:cubicBezTo>
                  <a:pt x="602" y="186"/>
                  <a:pt x="601" y="186"/>
                  <a:pt x="601" y="186"/>
                </a:cubicBezTo>
                <a:cubicBezTo>
                  <a:pt x="599" y="184"/>
                  <a:pt x="598" y="182"/>
                  <a:pt x="596" y="180"/>
                </a:cubicBezTo>
                <a:cubicBezTo>
                  <a:pt x="595" y="180"/>
                  <a:pt x="594" y="179"/>
                  <a:pt x="593" y="178"/>
                </a:cubicBezTo>
                <a:cubicBezTo>
                  <a:pt x="593" y="177"/>
                  <a:pt x="593" y="176"/>
                  <a:pt x="593" y="175"/>
                </a:cubicBezTo>
                <a:cubicBezTo>
                  <a:pt x="593" y="175"/>
                  <a:pt x="592" y="175"/>
                  <a:pt x="592" y="175"/>
                </a:cubicBezTo>
                <a:cubicBezTo>
                  <a:pt x="593" y="172"/>
                  <a:pt x="594" y="169"/>
                  <a:pt x="595" y="166"/>
                </a:cubicBezTo>
                <a:cubicBezTo>
                  <a:pt x="596" y="166"/>
                  <a:pt x="596" y="166"/>
                  <a:pt x="597" y="165"/>
                </a:cubicBezTo>
                <a:cubicBezTo>
                  <a:pt x="598" y="163"/>
                  <a:pt x="598" y="161"/>
                  <a:pt x="599" y="159"/>
                </a:cubicBezTo>
                <a:cubicBezTo>
                  <a:pt x="599" y="159"/>
                  <a:pt x="599" y="159"/>
                  <a:pt x="600" y="159"/>
                </a:cubicBezTo>
                <a:cubicBezTo>
                  <a:pt x="600" y="159"/>
                  <a:pt x="600" y="158"/>
                  <a:pt x="600" y="157"/>
                </a:cubicBezTo>
                <a:cubicBezTo>
                  <a:pt x="600" y="157"/>
                  <a:pt x="600" y="157"/>
                  <a:pt x="601" y="157"/>
                </a:cubicBezTo>
                <a:cubicBezTo>
                  <a:pt x="602" y="155"/>
                  <a:pt x="602" y="148"/>
                  <a:pt x="601" y="145"/>
                </a:cubicBezTo>
                <a:cubicBezTo>
                  <a:pt x="600" y="145"/>
                  <a:pt x="599" y="145"/>
                  <a:pt x="599" y="144"/>
                </a:cubicBezTo>
                <a:cubicBezTo>
                  <a:pt x="598" y="144"/>
                  <a:pt x="598" y="143"/>
                  <a:pt x="598" y="142"/>
                </a:cubicBezTo>
                <a:cubicBezTo>
                  <a:pt x="597" y="142"/>
                  <a:pt x="596" y="142"/>
                  <a:pt x="596" y="142"/>
                </a:cubicBezTo>
                <a:cubicBezTo>
                  <a:pt x="596" y="142"/>
                  <a:pt x="596" y="142"/>
                  <a:pt x="596" y="142"/>
                </a:cubicBezTo>
                <a:cubicBezTo>
                  <a:pt x="594" y="141"/>
                  <a:pt x="592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89" y="139"/>
                  <a:pt x="588" y="139"/>
                  <a:pt x="587" y="139"/>
                </a:cubicBezTo>
                <a:cubicBezTo>
                  <a:pt x="587" y="138"/>
                  <a:pt x="587" y="138"/>
                  <a:pt x="587" y="138"/>
                </a:cubicBezTo>
                <a:cubicBezTo>
                  <a:pt x="582" y="135"/>
                  <a:pt x="575" y="135"/>
                  <a:pt x="574" y="130"/>
                </a:cubicBezTo>
                <a:cubicBezTo>
                  <a:pt x="574" y="130"/>
                  <a:pt x="573" y="130"/>
                  <a:pt x="573" y="130"/>
                </a:cubicBezTo>
                <a:cubicBezTo>
                  <a:pt x="573" y="127"/>
                  <a:pt x="573" y="125"/>
                  <a:pt x="573" y="123"/>
                </a:cubicBezTo>
                <a:cubicBezTo>
                  <a:pt x="573" y="123"/>
                  <a:pt x="574" y="123"/>
                  <a:pt x="574" y="123"/>
                </a:cubicBezTo>
                <a:cubicBezTo>
                  <a:pt x="574" y="121"/>
                  <a:pt x="575" y="119"/>
                  <a:pt x="575" y="118"/>
                </a:cubicBezTo>
                <a:cubicBezTo>
                  <a:pt x="576" y="117"/>
                  <a:pt x="576" y="117"/>
                  <a:pt x="577" y="117"/>
                </a:cubicBezTo>
                <a:cubicBezTo>
                  <a:pt x="577" y="116"/>
                  <a:pt x="577" y="115"/>
                  <a:pt x="577" y="115"/>
                </a:cubicBezTo>
                <a:cubicBezTo>
                  <a:pt x="578" y="114"/>
                  <a:pt x="580" y="113"/>
                  <a:pt x="581" y="112"/>
                </a:cubicBezTo>
                <a:cubicBezTo>
                  <a:pt x="581" y="111"/>
                  <a:pt x="582" y="110"/>
                  <a:pt x="582" y="110"/>
                </a:cubicBezTo>
                <a:cubicBezTo>
                  <a:pt x="583" y="110"/>
                  <a:pt x="583" y="110"/>
                  <a:pt x="584" y="110"/>
                </a:cubicBezTo>
                <a:cubicBezTo>
                  <a:pt x="584" y="109"/>
                  <a:pt x="585" y="108"/>
                  <a:pt x="585" y="108"/>
                </a:cubicBezTo>
                <a:cubicBezTo>
                  <a:pt x="586" y="108"/>
                  <a:pt x="586" y="108"/>
                  <a:pt x="587" y="108"/>
                </a:cubicBezTo>
                <a:cubicBezTo>
                  <a:pt x="587" y="107"/>
                  <a:pt x="588" y="106"/>
                  <a:pt x="588" y="106"/>
                </a:cubicBezTo>
                <a:cubicBezTo>
                  <a:pt x="589" y="106"/>
                  <a:pt x="589" y="106"/>
                  <a:pt x="590" y="106"/>
                </a:cubicBezTo>
                <a:cubicBezTo>
                  <a:pt x="590" y="105"/>
                  <a:pt x="590" y="105"/>
                  <a:pt x="590" y="105"/>
                </a:cubicBezTo>
                <a:cubicBezTo>
                  <a:pt x="591" y="105"/>
                  <a:pt x="591" y="105"/>
                  <a:pt x="592" y="105"/>
                </a:cubicBezTo>
                <a:cubicBezTo>
                  <a:pt x="592" y="104"/>
                  <a:pt x="592" y="104"/>
                  <a:pt x="592" y="104"/>
                </a:cubicBezTo>
                <a:cubicBezTo>
                  <a:pt x="593" y="104"/>
                  <a:pt x="594" y="104"/>
                  <a:pt x="595" y="104"/>
                </a:cubicBezTo>
                <a:cubicBezTo>
                  <a:pt x="595" y="103"/>
                  <a:pt x="595" y="103"/>
                  <a:pt x="595" y="103"/>
                </a:cubicBezTo>
                <a:cubicBezTo>
                  <a:pt x="596" y="103"/>
                  <a:pt x="596" y="103"/>
                  <a:pt x="597" y="103"/>
                </a:cubicBezTo>
                <a:cubicBezTo>
                  <a:pt x="597" y="102"/>
                  <a:pt x="597" y="102"/>
                  <a:pt x="597" y="102"/>
                </a:cubicBezTo>
                <a:cubicBezTo>
                  <a:pt x="598" y="102"/>
                  <a:pt x="599" y="102"/>
                  <a:pt x="600" y="102"/>
                </a:cubicBezTo>
                <a:cubicBezTo>
                  <a:pt x="600" y="101"/>
                  <a:pt x="600" y="101"/>
                  <a:pt x="600" y="101"/>
                </a:cubicBezTo>
                <a:cubicBezTo>
                  <a:pt x="600" y="101"/>
                  <a:pt x="601" y="101"/>
                  <a:pt x="602" y="101"/>
                </a:cubicBezTo>
                <a:cubicBezTo>
                  <a:pt x="602" y="100"/>
                  <a:pt x="602" y="100"/>
                  <a:pt x="602" y="100"/>
                </a:cubicBezTo>
                <a:cubicBezTo>
                  <a:pt x="604" y="99"/>
                  <a:pt x="606" y="99"/>
                  <a:pt x="608" y="99"/>
                </a:cubicBezTo>
                <a:cubicBezTo>
                  <a:pt x="608" y="98"/>
                  <a:pt x="608" y="98"/>
                  <a:pt x="608" y="98"/>
                </a:cubicBezTo>
                <a:cubicBezTo>
                  <a:pt x="609" y="98"/>
                  <a:pt x="610" y="98"/>
                  <a:pt x="612" y="98"/>
                </a:cubicBezTo>
                <a:cubicBezTo>
                  <a:pt x="612" y="97"/>
                  <a:pt x="612" y="97"/>
                  <a:pt x="612" y="97"/>
                </a:cubicBezTo>
                <a:cubicBezTo>
                  <a:pt x="613" y="97"/>
                  <a:pt x="614" y="97"/>
                  <a:pt x="615" y="97"/>
                </a:cubicBezTo>
                <a:cubicBezTo>
                  <a:pt x="615" y="96"/>
                  <a:pt x="615" y="96"/>
                  <a:pt x="615" y="96"/>
                </a:cubicBezTo>
                <a:cubicBezTo>
                  <a:pt x="616" y="96"/>
                  <a:pt x="617" y="96"/>
                  <a:pt x="618" y="96"/>
                </a:cubicBezTo>
                <a:cubicBezTo>
                  <a:pt x="618" y="95"/>
                  <a:pt x="618" y="95"/>
                  <a:pt x="618" y="95"/>
                </a:cubicBezTo>
                <a:cubicBezTo>
                  <a:pt x="619" y="95"/>
                  <a:pt x="620" y="95"/>
                  <a:pt x="621" y="95"/>
                </a:cubicBezTo>
                <a:cubicBezTo>
                  <a:pt x="621" y="94"/>
                  <a:pt x="621" y="94"/>
                  <a:pt x="621" y="94"/>
                </a:cubicBezTo>
                <a:cubicBezTo>
                  <a:pt x="625" y="93"/>
                  <a:pt x="629" y="92"/>
                  <a:pt x="634" y="91"/>
                </a:cubicBezTo>
                <a:cubicBezTo>
                  <a:pt x="634" y="90"/>
                  <a:pt x="634" y="90"/>
                  <a:pt x="634" y="90"/>
                </a:cubicBezTo>
                <a:cubicBezTo>
                  <a:pt x="634" y="90"/>
                  <a:pt x="635" y="90"/>
                  <a:pt x="636" y="90"/>
                </a:cubicBezTo>
                <a:cubicBezTo>
                  <a:pt x="636" y="89"/>
                  <a:pt x="636" y="89"/>
                  <a:pt x="636" y="89"/>
                </a:cubicBezTo>
                <a:cubicBezTo>
                  <a:pt x="639" y="88"/>
                  <a:pt x="642" y="87"/>
                  <a:pt x="645" y="86"/>
                </a:cubicBezTo>
                <a:cubicBezTo>
                  <a:pt x="645" y="85"/>
                  <a:pt x="645" y="84"/>
                  <a:pt x="646" y="84"/>
                </a:cubicBezTo>
                <a:cubicBezTo>
                  <a:pt x="646" y="84"/>
                  <a:pt x="647" y="84"/>
                  <a:pt x="648" y="84"/>
                </a:cubicBezTo>
                <a:cubicBezTo>
                  <a:pt x="648" y="83"/>
                  <a:pt x="648" y="83"/>
                  <a:pt x="648" y="83"/>
                </a:cubicBezTo>
                <a:cubicBezTo>
                  <a:pt x="649" y="82"/>
                  <a:pt x="650" y="82"/>
                  <a:pt x="651" y="82"/>
                </a:cubicBezTo>
                <a:cubicBezTo>
                  <a:pt x="651" y="81"/>
                  <a:pt x="651" y="80"/>
                  <a:pt x="652" y="80"/>
                </a:cubicBezTo>
                <a:cubicBezTo>
                  <a:pt x="652" y="80"/>
                  <a:pt x="653" y="80"/>
                  <a:pt x="654" y="80"/>
                </a:cubicBezTo>
                <a:cubicBezTo>
                  <a:pt x="655" y="78"/>
                  <a:pt x="656" y="77"/>
                  <a:pt x="657" y="76"/>
                </a:cubicBezTo>
                <a:cubicBezTo>
                  <a:pt x="657" y="75"/>
                  <a:pt x="658" y="75"/>
                  <a:pt x="659" y="75"/>
                </a:cubicBezTo>
                <a:cubicBezTo>
                  <a:pt x="659" y="74"/>
                  <a:pt x="659" y="73"/>
                  <a:pt x="659" y="73"/>
                </a:cubicBezTo>
                <a:cubicBezTo>
                  <a:pt x="660" y="72"/>
                  <a:pt x="661" y="71"/>
                  <a:pt x="662" y="71"/>
                </a:cubicBezTo>
                <a:cubicBezTo>
                  <a:pt x="662" y="70"/>
                  <a:pt x="662" y="69"/>
                  <a:pt x="662" y="69"/>
                </a:cubicBezTo>
                <a:cubicBezTo>
                  <a:pt x="663" y="68"/>
                  <a:pt x="664" y="67"/>
                  <a:pt x="665" y="67"/>
                </a:cubicBezTo>
                <a:cubicBezTo>
                  <a:pt x="665" y="66"/>
                  <a:pt x="665" y="65"/>
                  <a:pt x="665" y="65"/>
                </a:cubicBezTo>
                <a:cubicBezTo>
                  <a:pt x="665" y="65"/>
                  <a:pt x="666" y="64"/>
                  <a:pt x="667" y="64"/>
                </a:cubicBezTo>
                <a:cubicBezTo>
                  <a:pt x="667" y="63"/>
                  <a:pt x="667" y="61"/>
                  <a:pt x="668" y="60"/>
                </a:cubicBezTo>
                <a:cubicBezTo>
                  <a:pt x="668" y="60"/>
                  <a:pt x="669" y="59"/>
                  <a:pt x="670" y="59"/>
                </a:cubicBezTo>
                <a:cubicBezTo>
                  <a:pt x="670" y="58"/>
                  <a:pt x="670" y="56"/>
                  <a:pt x="671" y="55"/>
                </a:cubicBezTo>
                <a:cubicBezTo>
                  <a:pt x="671" y="55"/>
                  <a:pt x="672" y="54"/>
                  <a:pt x="673" y="54"/>
                </a:cubicBezTo>
                <a:cubicBezTo>
                  <a:pt x="673" y="52"/>
                  <a:pt x="674" y="50"/>
                  <a:pt x="675" y="48"/>
                </a:cubicBezTo>
                <a:cubicBezTo>
                  <a:pt x="675" y="48"/>
                  <a:pt x="676" y="47"/>
                  <a:pt x="676" y="47"/>
                </a:cubicBezTo>
                <a:cubicBezTo>
                  <a:pt x="676" y="46"/>
                  <a:pt x="676" y="46"/>
                  <a:pt x="676" y="45"/>
                </a:cubicBezTo>
                <a:cubicBezTo>
                  <a:pt x="677" y="45"/>
                  <a:pt x="677" y="45"/>
                  <a:pt x="678" y="45"/>
                </a:cubicBezTo>
                <a:cubicBezTo>
                  <a:pt x="678" y="44"/>
                  <a:pt x="678" y="44"/>
                  <a:pt x="678" y="43"/>
                </a:cubicBezTo>
                <a:cubicBezTo>
                  <a:pt x="678" y="43"/>
                  <a:pt x="678" y="43"/>
                  <a:pt x="678" y="43"/>
                </a:cubicBezTo>
                <a:cubicBezTo>
                  <a:pt x="678" y="42"/>
                  <a:pt x="678" y="42"/>
                  <a:pt x="678" y="41"/>
                </a:cubicBezTo>
                <a:cubicBezTo>
                  <a:pt x="679" y="41"/>
                  <a:pt x="679" y="41"/>
                  <a:pt x="679" y="41"/>
                </a:cubicBezTo>
                <a:cubicBezTo>
                  <a:pt x="679" y="40"/>
                  <a:pt x="679" y="40"/>
                  <a:pt x="679" y="39"/>
                </a:cubicBezTo>
                <a:cubicBezTo>
                  <a:pt x="680" y="39"/>
                  <a:pt x="681" y="38"/>
                  <a:pt x="681" y="38"/>
                </a:cubicBezTo>
                <a:cubicBezTo>
                  <a:pt x="682" y="36"/>
                  <a:pt x="683" y="34"/>
                  <a:pt x="683" y="32"/>
                </a:cubicBezTo>
                <a:cubicBezTo>
                  <a:pt x="684" y="32"/>
                  <a:pt x="685" y="31"/>
                  <a:pt x="685" y="31"/>
                </a:cubicBezTo>
                <a:cubicBezTo>
                  <a:pt x="686" y="30"/>
                  <a:pt x="686" y="28"/>
                  <a:pt x="686" y="27"/>
                </a:cubicBezTo>
                <a:cubicBezTo>
                  <a:pt x="687" y="27"/>
                  <a:pt x="688" y="26"/>
                  <a:pt x="688" y="26"/>
                </a:cubicBezTo>
                <a:cubicBezTo>
                  <a:pt x="688" y="25"/>
                  <a:pt x="688" y="25"/>
                  <a:pt x="688" y="24"/>
                </a:cubicBezTo>
                <a:cubicBezTo>
                  <a:pt x="689" y="24"/>
                  <a:pt x="689" y="24"/>
                  <a:pt x="689" y="24"/>
                </a:cubicBezTo>
                <a:cubicBezTo>
                  <a:pt x="690" y="23"/>
                  <a:pt x="690" y="22"/>
                  <a:pt x="690" y="21"/>
                </a:cubicBezTo>
                <a:cubicBezTo>
                  <a:pt x="691" y="21"/>
                  <a:pt x="692" y="20"/>
                  <a:pt x="692" y="20"/>
                </a:cubicBezTo>
                <a:cubicBezTo>
                  <a:pt x="692" y="19"/>
                  <a:pt x="692" y="19"/>
                  <a:pt x="692" y="18"/>
                </a:cubicBezTo>
                <a:cubicBezTo>
                  <a:pt x="693" y="17"/>
                  <a:pt x="694" y="17"/>
                  <a:pt x="695" y="16"/>
                </a:cubicBezTo>
                <a:cubicBezTo>
                  <a:pt x="695" y="15"/>
                  <a:pt x="695" y="15"/>
                  <a:pt x="695" y="14"/>
                </a:cubicBezTo>
                <a:cubicBezTo>
                  <a:pt x="696" y="14"/>
                  <a:pt x="697" y="13"/>
                  <a:pt x="697" y="13"/>
                </a:cubicBezTo>
                <a:cubicBezTo>
                  <a:pt x="699" y="11"/>
                  <a:pt x="700" y="10"/>
                  <a:pt x="701" y="8"/>
                </a:cubicBezTo>
                <a:cubicBezTo>
                  <a:pt x="705" y="5"/>
                  <a:pt x="715" y="0"/>
                  <a:pt x="723" y="2"/>
                </a:cubicBezTo>
                <a:cubicBezTo>
                  <a:pt x="723" y="2"/>
                  <a:pt x="723" y="3"/>
                  <a:pt x="723" y="3"/>
                </a:cubicBezTo>
                <a:cubicBezTo>
                  <a:pt x="725" y="3"/>
                  <a:pt x="726" y="3"/>
                  <a:pt x="727" y="3"/>
                </a:cubicBezTo>
                <a:cubicBezTo>
                  <a:pt x="727" y="3"/>
                  <a:pt x="727" y="4"/>
                  <a:pt x="727" y="4"/>
                </a:cubicBezTo>
                <a:cubicBezTo>
                  <a:pt x="729" y="4"/>
                  <a:pt x="731" y="5"/>
                  <a:pt x="732" y="5"/>
                </a:cubicBezTo>
                <a:cubicBezTo>
                  <a:pt x="732" y="5"/>
                  <a:pt x="732" y="6"/>
                  <a:pt x="732" y="6"/>
                </a:cubicBezTo>
                <a:cubicBezTo>
                  <a:pt x="734" y="6"/>
                  <a:pt x="735" y="7"/>
                  <a:pt x="736" y="7"/>
                </a:cubicBezTo>
                <a:cubicBezTo>
                  <a:pt x="736" y="7"/>
                  <a:pt x="736" y="8"/>
                  <a:pt x="736" y="8"/>
                </a:cubicBezTo>
                <a:cubicBezTo>
                  <a:pt x="737" y="8"/>
                  <a:pt x="738" y="8"/>
                  <a:pt x="739" y="8"/>
                </a:cubicBezTo>
                <a:cubicBezTo>
                  <a:pt x="739" y="8"/>
                  <a:pt x="739" y="9"/>
                  <a:pt x="739" y="9"/>
                </a:cubicBezTo>
                <a:cubicBezTo>
                  <a:pt x="740" y="9"/>
                  <a:pt x="741" y="9"/>
                  <a:pt x="741" y="9"/>
                </a:cubicBezTo>
                <a:cubicBezTo>
                  <a:pt x="741" y="9"/>
                  <a:pt x="741" y="10"/>
                  <a:pt x="741" y="10"/>
                </a:cubicBezTo>
                <a:cubicBezTo>
                  <a:pt x="743" y="10"/>
                  <a:pt x="745" y="11"/>
                  <a:pt x="746" y="11"/>
                </a:cubicBezTo>
                <a:cubicBezTo>
                  <a:pt x="746" y="11"/>
                  <a:pt x="746" y="12"/>
                  <a:pt x="746" y="12"/>
                </a:cubicBezTo>
                <a:cubicBezTo>
                  <a:pt x="747" y="12"/>
                  <a:pt x="748" y="12"/>
                  <a:pt x="749" y="12"/>
                </a:cubicBezTo>
                <a:cubicBezTo>
                  <a:pt x="749" y="12"/>
                  <a:pt x="749" y="13"/>
                  <a:pt x="749" y="13"/>
                </a:cubicBezTo>
                <a:cubicBezTo>
                  <a:pt x="750" y="13"/>
                  <a:pt x="751" y="13"/>
                  <a:pt x="752" y="13"/>
                </a:cubicBezTo>
                <a:cubicBezTo>
                  <a:pt x="752" y="13"/>
                  <a:pt x="752" y="14"/>
                  <a:pt x="752" y="14"/>
                </a:cubicBezTo>
                <a:cubicBezTo>
                  <a:pt x="754" y="14"/>
                  <a:pt x="755" y="15"/>
                  <a:pt x="757" y="15"/>
                </a:cubicBezTo>
                <a:cubicBezTo>
                  <a:pt x="757" y="15"/>
                  <a:pt x="757" y="16"/>
                  <a:pt x="757" y="16"/>
                </a:cubicBezTo>
                <a:cubicBezTo>
                  <a:pt x="758" y="16"/>
                  <a:pt x="760" y="17"/>
                  <a:pt x="761" y="17"/>
                </a:cubicBezTo>
                <a:cubicBezTo>
                  <a:pt x="761" y="17"/>
                  <a:pt x="761" y="18"/>
                  <a:pt x="761" y="18"/>
                </a:cubicBezTo>
                <a:cubicBezTo>
                  <a:pt x="762" y="18"/>
                  <a:pt x="764" y="19"/>
                  <a:pt x="765" y="19"/>
                </a:cubicBezTo>
                <a:cubicBezTo>
                  <a:pt x="767" y="21"/>
                  <a:pt x="768" y="23"/>
                  <a:pt x="770" y="25"/>
                </a:cubicBezTo>
                <a:cubicBezTo>
                  <a:pt x="770" y="28"/>
                  <a:pt x="771" y="31"/>
                  <a:pt x="771" y="34"/>
                </a:cubicBezTo>
                <a:cubicBezTo>
                  <a:pt x="771" y="34"/>
                  <a:pt x="770" y="34"/>
                  <a:pt x="770" y="34"/>
                </a:cubicBezTo>
                <a:cubicBezTo>
                  <a:pt x="770" y="36"/>
                  <a:pt x="770" y="38"/>
                  <a:pt x="770" y="40"/>
                </a:cubicBezTo>
                <a:cubicBezTo>
                  <a:pt x="770" y="40"/>
                  <a:pt x="769" y="40"/>
                  <a:pt x="769" y="40"/>
                </a:cubicBezTo>
                <a:cubicBezTo>
                  <a:pt x="769" y="42"/>
                  <a:pt x="769" y="43"/>
                  <a:pt x="769" y="45"/>
                </a:cubicBezTo>
                <a:cubicBezTo>
                  <a:pt x="769" y="45"/>
                  <a:pt x="768" y="45"/>
                  <a:pt x="768" y="45"/>
                </a:cubicBezTo>
                <a:cubicBezTo>
                  <a:pt x="768" y="46"/>
                  <a:pt x="768" y="48"/>
                  <a:pt x="768" y="49"/>
                </a:cubicBezTo>
                <a:cubicBezTo>
                  <a:pt x="768" y="49"/>
                  <a:pt x="767" y="49"/>
                  <a:pt x="767" y="49"/>
                </a:cubicBezTo>
                <a:cubicBezTo>
                  <a:pt x="767" y="50"/>
                  <a:pt x="767" y="51"/>
                  <a:pt x="767" y="52"/>
                </a:cubicBezTo>
                <a:cubicBezTo>
                  <a:pt x="767" y="52"/>
                  <a:pt x="766" y="52"/>
                  <a:pt x="766" y="52"/>
                </a:cubicBezTo>
                <a:cubicBezTo>
                  <a:pt x="766" y="53"/>
                  <a:pt x="766" y="55"/>
                  <a:pt x="766" y="56"/>
                </a:cubicBezTo>
                <a:cubicBezTo>
                  <a:pt x="766" y="56"/>
                  <a:pt x="765" y="56"/>
                  <a:pt x="765" y="56"/>
                </a:cubicBezTo>
                <a:cubicBezTo>
                  <a:pt x="765" y="57"/>
                  <a:pt x="765" y="58"/>
                  <a:pt x="765" y="59"/>
                </a:cubicBezTo>
                <a:cubicBezTo>
                  <a:pt x="765" y="59"/>
                  <a:pt x="764" y="59"/>
                  <a:pt x="764" y="59"/>
                </a:cubicBezTo>
                <a:cubicBezTo>
                  <a:pt x="764" y="60"/>
                  <a:pt x="764" y="61"/>
                  <a:pt x="764" y="62"/>
                </a:cubicBezTo>
                <a:cubicBezTo>
                  <a:pt x="764" y="62"/>
                  <a:pt x="763" y="62"/>
                  <a:pt x="763" y="62"/>
                </a:cubicBezTo>
                <a:cubicBezTo>
                  <a:pt x="763" y="63"/>
                  <a:pt x="763" y="64"/>
                  <a:pt x="763" y="65"/>
                </a:cubicBezTo>
                <a:cubicBezTo>
                  <a:pt x="763" y="65"/>
                  <a:pt x="762" y="65"/>
                  <a:pt x="762" y="65"/>
                </a:cubicBezTo>
                <a:cubicBezTo>
                  <a:pt x="762" y="66"/>
                  <a:pt x="762" y="67"/>
                  <a:pt x="762" y="68"/>
                </a:cubicBezTo>
                <a:cubicBezTo>
                  <a:pt x="762" y="68"/>
                  <a:pt x="761" y="68"/>
                  <a:pt x="761" y="68"/>
                </a:cubicBezTo>
                <a:cubicBezTo>
                  <a:pt x="761" y="69"/>
                  <a:pt x="761" y="70"/>
                  <a:pt x="761" y="71"/>
                </a:cubicBezTo>
                <a:cubicBezTo>
                  <a:pt x="761" y="71"/>
                  <a:pt x="760" y="71"/>
                  <a:pt x="760" y="71"/>
                </a:cubicBezTo>
                <a:cubicBezTo>
                  <a:pt x="760" y="73"/>
                  <a:pt x="759" y="75"/>
                  <a:pt x="759" y="77"/>
                </a:cubicBezTo>
                <a:cubicBezTo>
                  <a:pt x="759" y="77"/>
                  <a:pt x="758" y="77"/>
                  <a:pt x="758" y="77"/>
                </a:cubicBezTo>
                <a:cubicBezTo>
                  <a:pt x="758" y="78"/>
                  <a:pt x="758" y="79"/>
                  <a:pt x="758" y="81"/>
                </a:cubicBezTo>
                <a:cubicBezTo>
                  <a:pt x="755" y="90"/>
                  <a:pt x="756" y="102"/>
                  <a:pt x="761" y="109"/>
                </a:cubicBezTo>
                <a:cubicBezTo>
                  <a:pt x="762" y="109"/>
                  <a:pt x="762" y="109"/>
                  <a:pt x="763" y="110"/>
                </a:cubicBezTo>
                <a:cubicBezTo>
                  <a:pt x="765" y="112"/>
                  <a:pt x="766" y="114"/>
                  <a:pt x="768" y="116"/>
                </a:cubicBezTo>
                <a:cubicBezTo>
                  <a:pt x="769" y="116"/>
                  <a:pt x="769" y="116"/>
                  <a:pt x="770" y="116"/>
                </a:cubicBezTo>
                <a:cubicBezTo>
                  <a:pt x="770" y="116"/>
                  <a:pt x="771" y="117"/>
                  <a:pt x="771" y="118"/>
                </a:cubicBezTo>
                <a:cubicBezTo>
                  <a:pt x="772" y="118"/>
                  <a:pt x="772" y="118"/>
                  <a:pt x="773" y="118"/>
                </a:cubicBezTo>
                <a:cubicBezTo>
                  <a:pt x="773" y="118"/>
                  <a:pt x="774" y="119"/>
                  <a:pt x="774" y="120"/>
                </a:cubicBezTo>
                <a:cubicBezTo>
                  <a:pt x="776" y="120"/>
                  <a:pt x="778" y="121"/>
                  <a:pt x="780" y="122"/>
                </a:cubicBezTo>
                <a:cubicBezTo>
                  <a:pt x="780" y="122"/>
                  <a:pt x="780" y="122"/>
                  <a:pt x="780" y="123"/>
                </a:cubicBezTo>
                <a:cubicBezTo>
                  <a:pt x="782" y="123"/>
                  <a:pt x="784" y="124"/>
                  <a:pt x="786" y="125"/>
                </a:cubicBezTo>
                <a:cubicBezTo>
                  <a:pt x="786" y="125"/>
                  <a:pt x="786" y="125"/>
                  <a:pt x="786" y="126"/>
                </a:cubicBezTo>
                <a:cubicBezTo>
                  <a:pt x="787" y="126"/>
                  <a:pt x="788" y="126"/>
                  <a:pt x="789" y="126"/>
                </a:cubicBezTo>
                <a:cubicBezTo>
                  <a:pt x="789" y="126"/>
                  <a:pt x="789" y="126"/>
                  <a:pt x="789" y="127"/>
                </a:cubicBezTo>
                <a:cubicBezTo>
                  <a:pt x="790" y="127"/>
                  <a:pt x="790" y="127"/>
                  <a:pt x="791" y="127"/>
                </a:cubicBezTo>
                <a:cubicBezTo>
                  <a:pt x="791" y="127"/>
                  <a:pt x="791" y="127"/>
                  <a:pt x="791" y="128"/>
                </a:cubicBezTo>
                <a:cubicBezTo>
                  <a:pt x="794" y="128"/>
                  <a:pt x="797" y="129"/>
                  <a:pt x="800" y="130"/>
                </a:cubicBezTo>
                <a:cubicBezTo>
                  <a:pt x="800" y="130"/>
                  <a:pt x="800" y="130"/>
                  <a:pt x="800" y="131"/>
                </a:cubicBezTo>
                <a:cubicBezTo>
                  <a:pt x="801" y="131"/>
                  <a:pt x="802" y="131"/>
                  <a:pt x="803" y="131"/>
                </a:cubicBezTo>
                <a:cubicBezTo>
                  <a:pt x="803" y="131"/>
                  <a:pt x="803" y="131"/>
                  <a:pt x="803" y="132"/>
                </a:cubicBezTo>
                <a:cubicBezTo>
                  <a:pt x="804" y="132"/>
                  <a:pt x="805" y="132"/>
                  <a:pt x="806" y="132"/>
                </a:cubicBezTo>
                <a:cubicBezTo>
                  <a:pt x="806" y="132"/>
                  <a:pt x="806" y="132"/>
                  <a:pt x="806" y="133"/>
                </a:cubicBezTo>
                <a:cubicBezTo>
                  <a:pt x="807" y="133"/>
                  <a:pt x="808" y="133"/>
                  <a:pt x="809" y="133"/>
                </a:cubicBezTo>
                <a:cubicBezTo>
                  <a:pt x="809" y="133"/>
                  <a:pt x="809" y="133"/>
                  <a:pt x="809" y="134"/>
                </a:cubicBezTo>
                <a:cubicBezTo>
                  <a:pt x="810" y="134"/>
                  <a:pt x="811" y="134"/>
                  <a:pt x="812" y="134"/>
                </a:cubicBezTo>
                <a:cubicBezTo>
                  <a:pt x="812" y="134"/>
                  <a:pt x="812" y="134"/>
                  <a:pt x="812" y="135"/>
                </a:cubicBezTo>
                <a:cubicBezTo>
                  <a:pt x="816" y="135"/>
                  <a:pt x="819" y="136"/>
                  <a:pt x="823" y="137"/>
                </a:cubicBezTo>
                <a:cubicBezTo>
                  <a:pt x="823" y="137"/>
                  <a:pt x="823" y="137"/>
                  <a:pt x="823" y="138"/>
                </a:cubicBezTo>
                <a:cubicBezTo>
                  <a:pt x="827" y="138"/>
                  <a:pt x="830" y="139"/>
                  <a:pt x="834" y="140"/>
                </a:cubicBezTo>
                <a:cubicBezTo>
                  <a:pt x="834" y="140"/>
                  <a:pt x="834" y="140"/>
                  <a:pt x="834" y="140"/>
                </a:cubicBezTo>
                <a:cubicBezTo>
                  <a:pt x="835" y="140"/>
                  <a:pt x="836" y="140"/>
                  <a:pt x="838" y="140"/>
                </a:cubicBezTo>
                <a:cubicBezTo>
                  <a:pt x="838" y="141"/>
                  <a:pt x="838" y="141"/>
                  <a:pt x="838" y="142"/>
                </a:cubicBezTo>
                <a:cubicBezTo>
                  <a:pt x="839" y="142"/>
                  <a:pt x="840" y="142"/>
                  <a:pt x="841" y="142"/>
                </a:cubicBezTo>
                <a:cubicBezTo>
                  <a:pt x="841" y="142"/>
                  <a:pt x="841" y="142"/>
                  <a:pt x="841" y="142"/>
                </a:cubicBezTo>
                <a:cubicBezTo>
                  <a:pt x="842" y="142"/>
                  <a:pt x="843" y="142"/>
                  <a:pt x="844" y="142"/>
                </a:cubicBezTo>
                <a:cubicBezTo>
                  <a:pt x="844" y="143"/>
                  <a:pt x="844" y="143"/>
                  <a:pt x="844" y="143"/>
                </a:cubicBezTo>
                <a:cubicBezTo>
                  <a:pt x="845" y="143"/>
                  <a:pt x="846" y="143"/>
                  <a:pt x="847" y="143"/>
                </a:cubicBezTo>
                <a:cubicBezTo>
                  <a:pt x="847" y="144"/>
                  <a:pt x="847" y="144"/>
                  <a:pt x="847" y="144"/>
                </a:cubicBezTo>
                <a:cubicBezTo>
                  <a:pt x="848" y="144"/>
                  <a:pt x="849" y="144"/>
                  <a:pt x="850" y="144"/>
                </a:cubicBezTo>
                <a:cubicBezTo>
                  <a:pt x="850" y="145"/>
                  <a:pt x="850" y="145"/>
                  <a:pt x="850" y="145"/>
                </a:cubicBezTo>
                <a:cubicBezTo>
                  <a:pt x="851" y="145"/>
                  <a:pt x="852" y="145"/>
                  <a:pt x="853" y="145"/>
                </a:cubicBezTo>
                <a:cubicBezTo>
                  <a:pt x="853" y="146"/>
                  <a:pt x="853" y="146"/>
                  <a:pt x="853" y="146"/>
                </a:cubicBezTo>
                <a:cubicBezTo>
                  <a:pt x="855" y="147"/>
                  <a:pt x="857" y="148"/>
                  <a:pt x="859" y="148"/>
                </a:cubicBezTo>
                <a:cubicBezTo>
                  <a:pt x="859" y="149"/>
                  <a:pt x="859" y="149"/>
                  <a:pt x="859" y="149"/>
                </a:cubicBezTo>
                <a:cubicBezTo>
                  <a:pt x="860" y="150"/>
                  <a:pt x="861" y="150"/>
                  <a:pt x="863" y="150"/>
                </a:cubicBezTo>
                <a:cubicBezTo>
                  <a:pt x="863" y="151"/>
                  <a:pt x="863" y="152"/>
                  <a:pt x="864" y="152"/>
                </a:cubicBezTo>
                <a:cubicBezTo>
                  <a:pt x="865" y="154"/>
                  <a:pt x="868" y="155"/>
                  <a:pt x="869" y="157"/>
                </a:cubicBezTo>
                <a:cubicBezTo>
                  <a:pt x="869" y="158"/>
                  <a:pt x="869" y="159"/>
                  <a:pt x="869" y="159"/>
                </a:cubicBezTo>
                <a:cubicBezTo>
                  <a:pt x="869" y="159"/>
                  <a:pt x="869" y="159"/>
                  <a:pt x="870" y="159"/>
                </a:cubicBezTo>
                <a:cubicBezTo>
                  <a:pt x="870" y="163"/>
                  <a:pt x="870" y="166"/>
                  <a:pt x="871" y="169"/>
                </a:cubicBezTo>
                <a:cubicBezTo>
                  <a:pt x="871" y="169"/>
                  <a:pt x="871" y="169"/>
                  <a:pt x="872" y="169"/>
                </a:cubicBezTo>
                <a:cubicBezTo>
                  <a:pt x="872" y="170"/>
                  <a:pt x="872" y="171"/>
                  <a:pt x="872" y="172"/>
                </a:cubicBezTo>
                <a:cubicBezTo>
                  <a:pt x="872" y="172"/>
                  <a:pt x="872" y="172"/>
                  <a:pt x="873" y="172"/>
                </a:cubicBezTo>
                <a:cubicBezTo>
                  <a:pt x="873" y="173"/>
                  <a:pt x="873" y="174"/>
                  <a:pt x="873" y="175"/>
                </a:cubicBezTo>
                <a:cubicBezTo>
                  <a:pt x="873" y="175"/>
                  <a:pt x="873" y="175"/>
                  <a:pt x="874" y="175"/>
                </a:cubicBezTo>
                <a:cubicBezTo>
                  <a:pt x="874" y="177"/>
                  <a:pt x="874" y="178"/>
                  <a:pt x="875" y="179"/>
                </a:cubicBezTo>
                <a:cubicBezTo>
                  <a:pt x="875" y="179"/>
                  <a:pt x="875" y="179"/>
                  <a:pt x="876" y="179"/>
                </a:cubicBezTo>
                <a:cubicBezTo>
                  <a:pt x="876" y="181"/>
                  <a:pt x="876" y="182"/>
                  <a:pt x="877" y="183"/>
                </a:cubicBezTo>
                <a:cubicBezTo>
                  <a:pt x="881" y="192"/>
                  <a:pt x="888" y="196"/>
                  <a:pt x="888" y="209"/>
                </a:cubicBezTo>
                <a:cubicBezTo>
                  <a:pt x="885" y="211"/>
                  <a:pt x="882" y="213"/>
                  <a:pt x="880" y="215"/>
                </a:cubicBezTo>
                <a:cubicBezTo>
                  <a:pt x="879" y="215"/>
                  <a:pt x="878" y="215"/>
                  <a:pt x="877" y="215"/>
                </a:cubicBezTo>
                <a:cubicBezTo>
                  <a:pt x="877" y="216"/>
                  <a:pt x="877" y="216"/>
                  <a:pt x="877" y="216"/>
                </a:cubicBezTo>
                <a:cubicBezTo>
                  <a:pt x="875" y="217"/>
                  <a:pt x="874" y="217"/>
                  <a:pt x="873" y="217"/>
                </a:cubicBezTo>
                <a:cubicBezTo>
                  <a:pt x="873" y="218"/>
                  <a:pt x="873" y="218"/>
                  <a:pt x="873" y="218"/>
                </a:cubicBezTo>
                <a:cubicBezTo>
                  <a:pt x="872" y="218"/>
                  <a:pt x="871" y="218"/>
                  <a:pt x="870" y="218"/>
                </a:cubicBezTo>
                <a:cubicBezTo>
                  <a:pt x="862" y="222"/>
                  <a:pt x="855" y="225"/>
                  <a:pt x="848" y="229"/>
                </a:cubicBezTo>
                <a:cubicBezTo>
                  <a:pt x="847" y="230"/>
                  <a:pt x="847" y="230"/>
                  <a:pt x="847" y="231"/>
                </a:cubicBezTo>
                <a:cubicBezTo>
                  <a:pt x="845" y="233"/>
                  <a:pt x="843" y="234"/>
                  <a:pt x="841" y="236"/>
                </a:cubicBezTo>
                <a:cubicBezTo>
                  <a:pt x="841" y="237"/>
                  <a:pt x="841" y="237"/>
                  <a:pt x="841" y="238"/>
                </a:cubicBezTo>
                <a:cubicBezTo>
                  <a:pt x="840" y="238"/>
                  <a:pt x="840" y="238"/>
                  <a:pt x="840" y="238"/>
                </a:cubicBezTo>
                <a:cubicBezTo>
                  <a:pt x="839" y="240"/>
                  <a:pt x="840" y="240"/>
                  <a:pt x="838" y="242"/>
                </a:cubicBezTo>
                <a:cubicBezTo>
                  <a:pt x="837" y="245"/>
                  <a:pt x="837" y="247"/>
                  <a:pt x="837" y="250"/>
                </a:cubicBezTo>
                <a:cubicBezTo>
                  <a:pt x="837" y="250"/>
                  <a:pt x="837" y="250"/>
                  <a:pt x="838" y="250"/>
                </a:cubicBezTo>
                <a:cubicBezTo>
                  <a:pt x="838" y="252"/>
                  <a:pt x="838" y="255"/>
                  <a:pt x="838" y="257"/>
                </a:cubicBezTo>
                <a:cubicBezTo>
                  <a:pt x="838" y="257"/>
                  <a:pt x="838" y="257"/>
                  <a:pt x="839" y="257"/>
                </a:cubicBezTo>
                <a:cubicBezTo>
                  <a:pt x="839" y="260"/>
                  <a:pt x="840" y="263"/>
                  <a:pt x="841" y="266"/>
                </a:cubicBezTo>
                <a:cubicBezTo>
                  <a:pt x="841" y="266"/>
                  <a:pt x="841" y="266"/>
                  <a:pt x="842" y="266"/>
                </a:cubicBezTo>
                <a:cubicBezTo>
                  <a:pt x="842" y="268"/>
                  <a:pt x="843" y="270"/>
                  <a:pt x="844" y="272"/>
                </a:cubicBezTo>
                <a:cubicBezTo>
                  <a:pt x="844" y="272"/>
                  <a:pt x="844" y="272"/>
                  <a:pt x="845" y="272"/>
                </a:cubicBezTo>
                <a:cubicBezTo>
                  <a:pt x="845" y="274"/>
                  <a:pt x="846" y="276"/>
                  <a:pt x="847" y="278"/>
                </a:cubicBezTo>
                <a:cubicBezTo>
                  <a:pt x="847" y="278"/>
                  <a:pt x="848" y="279"/>
                  <a:pt x="849" y="279"/>
                </a:cubicBezTo>
                <a:cubicBezTo>
                  <a:pt x="849" y="280"/>
                  <a:pt x="849" y="280"/>
                  <a:pt x="849" y="281"/>
                </a:cubicBezTo>
                <a:cubicBezTo>
                  <a:pt x="849" y="281"/>
                  <a:pt x="850" y="282"/>
                  <a:pt x="851" y="282"/>
                </a:cubicBezTo>
                <a:cubicBezTo>
                  <a:pt x="851" y="283"/>
                  <a:pt x="851" y="283"/>
                  <a:pt x="851" y="284"/>
                </a:cubicBezTo>
                <a:cubicBezTo>
                  <a:pt x="854" y="288"/>
                  <a:pt x="857" y="291"/>
                  <a:pt x="858" y="298"/>
                </a:cubicBezTo>
                <a:cubicBezTo>
                  <a:pt x="857" y="298"/>
                  <a:pt x="857" y="298"/>
                  <a:pt x="857" y="298"/>
                </a:cubicBezTo>
                <a:cubicBezTo>
                  <a:pt x="857" y="299"/>
                  <a:pt x="857" y="299"/>
                  <a:pt x="857" y="300"/>
                </a:cubicBezTo>
                <a:cubicBezTo>
                  <a:pt x="856" y="301"/>
                  <a:pt x="855" y="301"/>
                  <a:pt x="854" y="302"/>
                </a:cubicBezTo>
                <a:cubicBezTo>
                  <a:pt x="854" y="302"/>
                  <a:pt x="854" y="302"/>
                  <a:pt x="854" y="303"/>
                </a:cubicBezTo>
                <a:cubicBezTo>
                  <a:pt x="853" y="303"/>
                  <a:pt x="852" y="303"/>
                  <a:pt x="852" y="303"/>
                </a:cubicBezTo>
                <a:cubicBezTo>
                  <a:pt x="851" y="303"/>
                  <a:pt x="851" y="304"/>
                  <a:pt x="851" y="305"/>
                </a:cubicBezTo>
                <a:cubicBezTo>
                  <a:pt x="850" y="305"/>
                  <a:pt x="849" y="305"/>
                  <a:pt x="848" y="305"/>
                </a:cubicBezTo>
                <a:cubicBezTo>
                  <a:pt x="848" y="305"/>
                  <a:pt x="848" y="305"/>
                  <a:pt x="848" y="306"/>
                </a:cubicBezTo>
                <a:cubicBezTo>
                  <a:pt x="847" y="306"/>
                  <a:pt x="846" y="306"/>
                  <a:pt x="846" y="306"/>
                </a:cubicBezTo>
                <a:cubicBezTo>
                  <a:pt x="846" y="306"/>
                  <a:pt x="846" y="306"/>
                  <a:pt x="846" y="307"/>
                </a:cubicBezTo>
                <a:cubicBezTo>
                  <a:pt x="844" y="307"/>
                  <a:pt x="842" y="308"/>
                  <a:pt x="840" y="309"/>
                </a:cubicBezTo>
                <a:cubicBezTo>
                  <a:pt x="840" y="309"/>
                  <a:pt x="840" y="309"/>
                  <a:pt x="840" y="310"/>
                </a:cubicBezTo>
                <a:cubicBezTo>
                  <a:pt x="838" y="310"/>
                  <a:pt x="836" y="310"/>
                  <a:pt x="835" y="311"/>
                </a:cubicBezTo>
                <a:cubicBezTo>
                  <a:pt x="835" y="311"/>
                  <a:pt x="835" y="311"/>
                  <a:pt x="835" y="312"/>
                </a:cubicBezTo>
                <a:cubicBezTo>
                  <a:pt x="834" y="312"/>
                  <a:pt x="834" y="312"/>
                  <a:pt x="833" y="312"/>
                </a:cubicBezTo>
                <a:cubicBezTo>
                  <a:pt x="833" y="312"/>
                  <a:pt x="833" y="312"/>
                  <a:pt x="833" y="313"/>
                </a:cubicBezTo>
                <a:cubicBezTo>
                  <a:pt x="832" y="313"/>
                  <a:pt x="831" y="313"/>
                  <a:pt x="830" y="313"/>
                </a:cubicBezTo>
                <a:cubicBezTo>
                  <a:pt x="830" y="313"/>
                  <a:pt x="830" y="313"/>
                  <a:pt x="830" y="314"/>
                </a:cubicBezTo>
                <a:cubicBezTo>
                  <a:pt x="829" y="314"/>
                  <a:pt x="829" y="314"/>
                  <a:pt x="828" y="314"/>
                </a:cubicBezTo>
                <a:cubicBezTo>
                  <a:pt x="828" y="314"/>
                  <a:pt x="828" y="314"/>
                  <a:pt x="828" y="315"/>
                </a:cubicBezTo>
                <a:cubicBezTo>
                  <a:pt x="827" y="315"/>
                  <a:pt x="826" y="315"/>
                  <a:pt x="825" y="315"/>
                </a:cubicBezTo>
                <a:cubicBezTo>
                  <a:pt x="825" y="315"/>
                  <a:pt x="825" y="315"/>
                  <a:pt x="825" y="316"/>
                </a:cubicBezTo>
                <a:cubicBezTo>
                  <a:pt x="824" y="316"/>
                  <a:pt x="824" y="316"/>
                  <a:pt x="823" y="316"/>
                </a:cubicBezTo>
                <a:cubicBezTo>
                  <a:pt x="823" y="316"/>
                  <a:pt x="823" y="316"/>
                  <a:pt x="823" y="317"/>
                </a:cubicBezTo>
                <a:cubicBezTo>
                  <a:pt x="822" y="317"/>
                  <a:pt x="821" y="317"/>
                  <a:pt x="820" y="317"/>
                </a:cubicBezTo>
                <a:cubicBezTo>
                  <a:pt x="820" y="317"/>
                  <a:pt x="820" y="317"/>
                  <a:pt x="820" y="318"/>
                </a:cubicBezTo>
                <a:cubicBezTo>
                  <a:pt x="819" y="318"/>
                  <a:pt x="819" y="318"/>
                  <a:pt x="818" y="318"/>
                </a:cubicBezTo>
                <a:cubicBezTo>
                  <a:pt x="818" y="318"/>
                  <a:pt x="818" y="318"/>
                  <a:pt x="818" y="319"/>
                </a:cubicBezTo>
                <a:cubicBezTo>
                  <a:pt x="817" y="319"/>
                  <a:pt x="816" y="319"/>
                  <a:pt x="815" y="319"/>
                </a:cubicBezTo>
                <a:cubicBezTo>
                  <a:pt x="811" y="320"/>
                  <a:pt x="808" y="322"/>
                  <a:pt x="803" y="323"/>
                </a:cubicBezTo>
                <a:cubicBezTo>
                  <a:pt x="801" y="320"/>
                  <a:pt x="798" y="319"/>
                  <a:pt x="795" y="317"/>
                </a:cubicBezTo>
                <a:cubicBezTo>
                  <a:pt x="795" y="316"/>
                  <a:pt x="794" y="315"/>
                  <a:pt x="794" y="315"/>
                </a:cubicBezTo>
                <a:cubicBezTo>
                  <a:pt x="793" y="314"/>
                  <a:pt x="792" y="314"/>
                  <a:pt x="791" y="314"/>
                </a:cubicBezTo>
                <a:cubicBezTo>
                  <a:pt x="791" y="313"/>
                  <a:pt x="791" y="313"/>
                  <a:pt x="791" y="313"/>
                </a:cubicBezTo>
                <a:cubicBezTo>
                  <a:pt x="790" y="312"/>
                  <a:pt x="788" y="312"/>
                  <a:pt x="787" y="312"/>
                </a:cubicBezTo>
                <a:cubicBezTo>
                  <a:pt x="787" y="311"/>
                  <a:pt x="786" y="310"/>
                  <a:pt x="786" y="310"/>
                </a:cubicBezTo>
                <a:cubicBezTo>
                  <a:pt x="785" y="310"/>
                  <a:pt x="785" y="310"/>
                  <a:pt x="784" y="310"/>
                </a:cubicBezTo>
                <a:cubicBezTo>
                  <a:pt x="784" y="309"/>
                  <a:pt x="784" y="309"/>
                  <a:pt x="784" y="309"/>
                </a:cubicBezTo>
                <a:cubicBezTo>
                  <a:pt x="783" y="308"/>
                  <a:pt x="781" y="308"/>
                  <a:pt x="780" y="308"/>
                </a:cubicBezTo>
                <a:cubicBezTo>
                  <a:pt x="780" y="307"/>
                  <a:pt x="780" y="307"/>
                  <a:pt x="780" y="307"/>
                </a:cubicBezTo>
                <a:cubicBezTo>
                  <a:pt x="778" y="306"/>
                  <a:pt x="777" y="306"/>
                  <a:pt x="775" y="306"/>
                </a:cubicBezTo>
                <a:cubicBezTo>
                  <a:pt x="775" y="305"/>
                  <a:pt x="775" y="305"/>
                  <a:pt x="775" y="305"/>
                </a:cubicBezTo>
                <a:cubicBezTo>
                  <a:pt x="774" y="305"/>
                  <a:pt x="773" y="305"/>
                  <a:pt x="772" y="305"/>
                </a:cubicBezTo>
                <a:cubicBezTo>
                  <a:pt x="772" y="305"/>
                  <a:pt x="772" y="304"/>
                  <a:pt x="772" y="304"/>
                </a:cubicBezTo>
                <a:cubicBezTo>
                  <a:pt x="767" y="303"/>
                  <a:pt x="762" y="303"/>
                  <a:pt x="757" y="303"/>
                </a:cubicBezTo>
                <a:cubicBezTo>
                  <a:pt x="749" y="305"/>
                  <a:pt x="743" y="312"/>
                  <a:pt x="738" y="318"/>
                </a:cubicBezTo>
                <a:cubicBezTo>
                  <a:pt x="737" y="318"/>
                  <a:pt x="736" y="319"/>
                  <a:pt x="735" y="320"/>
                </a:cubicBezTo>
                <a:cubicBezTo>
                  <a:pt x="735" y="320"/>
                  <a:pt x="735" y="321"/>
                  <a:pt x="735" y="322"/>
                </a:cubicBezTo>
                <a:cubicBezTo>
                  <a:pt x="734" y="322"/>
                  <a:pt x="733" y="323"/>
                  <a:pt x="732" y="324"/>
                </a:cubicBezTo>
                <a:cubicBezTo>
                  <a:pt x="732" y="324"/>
                  <a:pt x="732" y="325"/>
                  <a:pt x="732" y="326"/>
                </a:cubicBezTo>
                <a:cubicBezTo>
                  <a:pt x="732" y="326"/>
                  <a:pt x="731" y="326"/>
                  <a:pt x="730" y="327"/>
                </a:cubicBezTo>
                <a:cubicBezTo>
                  <a:pt x="730" y="327"/>
                  <a:pt x="730" y="328"/>
                  <a:pt x="730" y="329"/>
                </a:cubicBezTo>
                <a:cubicBezTo>
                  <a:pt x="730" y="329"/>
                  <a:pt x="729" y="329"/>
                  <a:pt x="728" y="330"/>
                </a:cubicBezTo>
                <a:cubicBezTo>
                  <a:pt x="728" y="331"/>
                  <a:pt x="728" y="332"/>
                  <a:pt x="727" y="334"/>
                </a:cubicBezTo>
                <a:cubicBezTo>
                  <a:pt x="727" y="334"/>
                  <a:pt x="727" y="334"/>
                  <a:pt x="726" y="334"/>
                </a:cubicBezTo>
                <a:cubicBezTo>
                  <a:pt x="726" y="334"/>
                  <a:pt x="726" y="335"/>
                  <a:pt x="726" y="336"/>
                </a:cubicBezTo>
                <a:cubicBezTo>
                  <a:pt x="726" y="336"/>
                  <a:pt x="726" y="336"/>
                  <a:pt x="725" y="336"/>
                </a:cubicBezTo>
                <a:cubicBezTo>
                  <a:pt x="725" y="338"/>
                  <a:pt x="724" y="340"/>
                  <a:pt x="723" y="342"/>
                </a:cubicBezTo>
                <a:cubicBezTo>
                  <a:pt x="723" y="342"/>
                  <a:pt x="723" y="342"/>
                  <a:pt x="722" y="342"/>
                </a:cubicBezTo>
                <a:cubicBezTo>
                  <a:pt x="720" y="351"/>
                  <a:pt x="718" y="360"/>
                  <a:pt x="715" y="369"/>
                </a:cubicBezTo>
                <a:cubicBezTo>
                  <a:pt x="715" y="371"/>
                  <a:pt x="715" y="373"/>
                  <a:pt x="715" y="376"/>
                </a:cubicBezTo>
                <a:cubicBezTo>
                  <a:pt x="715" y="376"/>
                  <a:pt x="715" y="376"/>
                  <a:pt x="714" y="376"/>
                </a:cubicBezTo>
                <a:cubicBezTo>
                  <a:pt x="714" y="378"/>
                  <a:pt x="714" y="381"/>
                  <a:pt x="714" y="383"/>
                </a:cubicBezTo>
                <a:cubicBezTo>
                  <a:pt x="714" y="383"/>
                  <a:pt x="714" y="383"/>
                  <a:pt x="713" y="383"/>
                </a:cubicBezTo>
                <a:cubicBezTo>
                  <a:pt x="713" y="387"/>
                  <a:pt x="713" y="391"/>
                  <a:pt x="713" y="395"/>
                </a:cubicBezTo>
                <a:cubicBezTo>
                  <a:pt x="713" y="395"/>
                  <a:pt x="713" y="395"/>
                  <a:pt x="712" y="395"/>
                </a:cubicBezTo>
                <a:cubicBezTo>
                  <a:pt x="712" y="412"/>
                  <a:pt x="711" y="428"/>
                  <a:pt x="710" y="444"/>
                </a:cubicBezTo>
                <a:cubicBezTo>
                  <a:pt x="710" y="444"/>
                  <a:pt x="710" y="444"/>
                  <a:pt x="709" y="444"/>
                </a:cubicBezTo>
                <a:cubicBezTo>
                  <a:pt x="709" y="448"/>
                  <a:pt x="709" y="451"/>
                  <a:pt x="709" y="454"/>
                </a:cubicBezTo>
                <a:cubicBezTo>
                  <a:pt x="707" y="463"/>
                  <a:pt x="707" y="475"/>
                  <a:pt x="706" y="486"/>
                </a:cubicBezTo>
                <a:cubicBezTo>
                  <a:pt x="706" y="490"/>
                  <a:pt x="704" y="497"/>
                  <a:pt x="705" y="502"/>
                </a:cubicBezTo>
                <a:cubicBezTo>
                  <a:pt x="706" y="502"/>
                  <a:pt x="706" y="502"/>
                  <a:pt x="706" y="502"/>
                </a:cubicBezTo>
                <a:cubicBezTo>
                  <a:pt x="706" y="505"/>
                  <a:pt x="706" y="507"/>
                  <a:pt x="706" y="510"/>
                </a:cubicBezTo>
                <a:cubicBezTo>
                  <a:pt x="707" y="512"/>
                  <a:pt x="711" y="520"/>
                  <a:pt x="712" y="521"/>
                </a:cubicBezTo>
                <a:cubicBezTo>
                  <a:pt x="724" y="529"/>
                  <a:pt x="752" y="516"/>
                  <a:pt x="760" y="511"/>
                </a:cubicBezTo>
                <a:cubicBezTo>
                  <a:pt x="760" y="510"/>
                  <a:pt x="761" y="510"/>
                  <a:pt x="761" y="509"/>
                </a:cubicBezTo>
                <a:cubicBezTo>
                  <a:pt x="762" y="509"/>
                  <a:pt x="762" y="509"/>
                  <a:pt x="763" y="509"/>
                </a:cubicBezTo>
                <a:cubicBezTo>
                  <a:pt x="764" y="508"/>
                  <a:pt x="764" y="507"/>
                  <a:pt x="765" y="506"/>
                </a:cubicBezTo>
                <a:cubicBezTo>
                  <a:pt x="766" y="506"/>
                  <a:pt x="768" y="505"/>
                  <a:pt x="769" y="505"/>
                </a:cubicBezTo>
                <a:cubicBezTo>
                  <a:pt x="769" y="505"/>
                  <a:pt x="769" y="504"/>
                  <a:pt x="769" y="504"/>
                </a:cubicBezTo>
                <a:cubicBezTo>
                  <a:pt x="772" y="503"/>
                  <a:pt x="775" y="506"/>
                  <a:pt x="776" y="507"/>
                </a:cubicBezTo>
                <a:cubicBezTo>
                  <a:pt x="776" y="508"/>
                  <a:pt x="776" y="508"/>
                  <a:pt x="776" y="509"/>
                </a:cubicBezTo>
                <a:cubicBezTo>
                  <a:pt x="777" y="510"/>
                  <a:pt x="778" y="510"/>
                  <a:pt x="779" y="511"/>
                </a:cubicBezTo>
                <a:cubicBezTo>
                  <a:pt x="779" y="512"/>
                  <a:pt x="779" y="512"/>
                  <a:pt x="779" y="513"/>
                </a:cubicBezTo>
                <a:cubicBezTo>
                  <a:pt x="780" y="513"/>
                  <a:pt x="780" y="514"/>
                  <a:pt x="781" y="514"/>
                </a:cubicBezTo>
                <a:cubicBezTo>
                  <a:pt x="781" y="515"/>
                  <a:pt x="781" y="515"/>
                  <a:pt x="781" y="516"/>
                </a:cubicBezTo>
                <a:cubicBezTo>
                  <a:pt x="782" y="516"/>
                  <a:pt x="782" y="517"/>
                  <a:pt x="783" y="517"/>
                </a:cubicBezTo>
                <a:cubicBezTo>
                  <a:pt x="783" y="518"/>
                  <a:pt x="783" y="518"/>
                  <a:pt x="783" y="519"/>
                </a:cubicBezTo>
                <a:cubicBezTo>
                  <a:pt x="784" y="519"/>
                  <a:pt x="784" y="520"/>
                  <a:pt x="785" y="520"/>
                </a:cubicBezTo>
                <a:cubicBezTo>
                  <a:pt x="785" y="521"/>
                  <a:pt x="786" y="523"/>
                  <a:pt x="786" y="524"/>
                </a:cubicBezTo>
                <a:cubicBezTo>
                  <a:pt x="786" y="524"/>
                  <a:pt x="787" y="524"/>
                  <a:pt x="787" y="524"/>
                </a:cubicBezTo>
                <a:cubicBezTo>
                  <a:pt x="787" y="525"/>
                  <a:pt x="787" y="525"/>
                  <a:pt x="787" y="526"/>
                </a:cubicBezTo>
                <a:cubicBezTo>
                  <a:pt x="787" y="526"/>
                  <a:pt x="788" y="526"/>
                  <a:pt x="788" y="526"/>
                </a:cubicBezTo>
                <a:cubicBezTo>
                  <a:pt x="789" y="528"/>
                  <a:pt x="789" y="530"/>
                  <a:pt x="790" y="532"/>
                </a:cubicBezTo>
                <a:cubicBezTo>
                  <a:pt x="790" y="532"/>
                  <a:pt x="791" y="532"/>
                  <a:pt x="791" y="532"/>
                </a:cubicBezTo>
                <a:cubicBezTo>
                  <a:pt x="791" y="534"/>
                  <a:pt x="792" y="536"/>
                  <a:pt x="792" y="538"/>
                </a:cubicBezTo>
                <a:cubicBezTo>
                  <a:pt x="793" y="540"/>
                  <a:pt x="796" y="546"/>
                  <a:pt x="794" y="551"/>
                </a:cubicBezTo>
                <a:cubicBezTo>
                  <a:pt x="793" y="553"/>
                  <a:pt x="792" y="555"/>
                  <a:pt x="791" y="558"/>
                </a:cubicBezTo>
                <a:cubicBezTo>
                  <a:pt x="789" y="559"/>
                  <a:pt x="788" y="560"/>
                  <a:pt x="786" y="562"/>
                </a:cubicBezTo>
                <a:cubicBezTo>
                  <a:pt x="786" y="562"/>
                  <a:pt x="786" y="562"/>
                  <a:pt x="786" y="563"/>
                </a:cubicBezTo>
                <a:cubicBezTo>
                  <a:pt x="785" y="563"/>
                  <a:pt x="785" y="563"/>
                  <a:pt x="784" y="563"/>
                </a:cubicBezTo>
                <a:cubicBezTo>
                  <a:pt x="784" y="563"/>
                  <a:pt x="783" y="564"/>
                  <a:pt x="783" y="565"/>
                </a:cubicBezTo>
                <a:cubicBezTo>
                  <a:pt x="781" y="565"/>
                  <a:pt x="780" y="565"/>
                  <a:pt x="778" y="566"/>
                </a:cubicBezTo>
                <a:cubicBezTo>
                  <a:pt x="778" y="566"/>
                  <a:pt x="778" y="566"/>
                  <a:pt x="778" y="567"/>
                </a:cubicBezTo>
                <a:cubicBezTo>
                  <a:pt x="777" y="567"/>
                  <a:pt x="776" y="567"/>
                  <a:pt x="775" y="567"/>
                </a:cubicBezTo>
                <a:cubicBezTo>
                  <a:pt x="775" y="567"/>
                  <a:pt x="775" y="567"/>
                  <a:pt x="775" y="568"/>
                </a:cubicBezTo>
                <a:cubicBezTo>
                  <a:pt x="771" y="567"/>
                  <a:pt x="768" y="567"/>
                  <a:pt x="764" y="56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3317514" y="2778641"/>
            <a:ext cx="1638300" cy="1835150"/>
          </a:xfrm>
          <a:custGeom>
            <a:avLst/>
            <a:gdLst>
              <a:gd name="T0" fmla="*/ 625 w 1265"/>
              <a:gd name="T1" fmla="*/ 129 h 1417"/>
              <a:gd name="T2" fmla="*/ 638 w 1265"/>
              <a:gd name="T3" fmla="*/ 191 h 1417"/>
              <a:gd name="T4" fmla="*/ 690 w 1265"/>
              <a:gd name="T5" fmla="*/ 220 h 1417"/>
              <a:gd name="T6" fmla="*/ 765 w 1265"/>
              <a:gd name="T7" fmla="*/ 312 h 1417"/>
              <a:gd name="T8" fmla="*/ 754 w 1265"/>
              <a:gd name="T9" fmla="*/ 406 h 1417"/>
              <a:gd name="T10" fmla="*/ 849 w 1265"/>
              <a:gd name="T11" fmla="*/ 451 h 1417"/>
              <a:gd name="T12" fmla="*/ 887 w 1265"/>
              <a:gd name="T13" fmla="*/ 507 h 1417"/>
              <a:gd name="T14" fmla="*/ 915 w 1265"/>
              <a:gd name="T15" fmla="*/ 522 h 1417"/>
              <a:gd name="T16" fmla="*/ 928 w 1265"/>
              <a:gd name="T17" fmla="*/ 653 h 1417"/>
              <a:gd name="T18" fmla="*/ 911 w 1265"/>
              <a:gd name="T19" fmla="*/ 748 h 1417"/>
              <a:gd name="T20" fmla="*/ 965 w 1265"/>
              <a:gd name="T21" fmla="*/ 799 h 1417"/>
              <a:gd name="T22" fmla="*/ 994 w 1265"/>
              <a:gd name="T23" fmla="*/ 868 h 1417"/>
              <a:gd name="T24" fmla="*/ 1015 w 1265"/>
              <a:gd name="T25" fmla="*/ 913 h 1417"/>
              <a:gd name="T26" fmla="*/ 1060 w 1265"/>
              <a:gd name="T27" fmla="*/ 971 h 1417"/>
              <a:gd name="T28" fmla="*/ 1120 w 1265"/>
              <a:gd name="T29" fmla="*/ 994 h 1417"/>
              <a:gd name="T30" fmla="*/ 1228 w 1265"/>
              <a:gd name="T31" fmla="*/ 1059 h 1417"/>
              <a:gd name="T32" fmla="*/ 1248 w 1265"/>
              <a:gd name="T33" fmla="*/ 1121 h 1417"/>
              <a:gd name="T34" fmla="*/ 1265 w 1265"/>
              <a:gd name="T35" fmla="*/ 1229 h 1417"/>
              <a:gd name="T36" fmla="*/ 1231 w 1265"/>
              <a:gd name="T37" fmla="*/ 1285 h 1417"/>
              <a:gd name="T38" fmla="*/ 1193 w 1265"/>
              <a:gd name="T39" fmla="*/ 1355 h 1417"/>
              <a:gd name="T40" fmla="*/ 1119 w 1265"/>
              <a:gd name="T41" fmla="*/ 1376 h 1417"/>
              <a:gd name="T42" fmla="*/ 1070 w 1265"/>
              <a:gd name="T43" fmla="*/ 1365 h 1417"/>
              <a:gd name="T44" fmla="*/ 1021 w 1265"/>
              <a:gd name="T45" fmla="*/ 1336 h 1417"/>
              <a:gd name="T46" fmla="*/ 979 w 1265"/>
              <a:gd name="T47" fmla="*/ 1346 h 1417"/>
              <a:gd name="T48" fmla="*/ 939 w 1265"/>
              <a:gd name="T49" fmla="*/ 1381 h 1417"/>
              <a:gd name="T50" fmla="*/ 928 w 1265"/>
              <a:gd name="T51" fmla="*/ 1409 h 1417"/>
              <a:gd name="T52" fmla="*/ 860 w 1265"/>
              <a:gd name="T53" fmla="*/ 1366 h 1417"/>
              <a:gd name="T54" fmla="*/ 868 w 1265"/>
              <a:gd name="T55" fmla="*/ 1305 h 1417"/>
              <a:gd name="T56" fmla="*/ 883 w 1265"/>
              <a:gd name="T57" fmla="*/ 1239 h 1417"/>
              <a:gd name="T58" fmla="*/ 883 w 1265"/>
              <a:gd name="T59" fmla="*/ 1138 h 1417"/>
              <a:gd name="T60" fmla="*/ 868 w 1265"/>
              <a:gd name="T61" fmla="*/ 1094 h 1417"/>
              <a:gd name="T62" fmla="*/ 832 w 1265"/>
              <a:gd name="T63" fmla="*/ 1066 h 1417"/>
              <a:gd name="T64" fmla="*/ 777 w 1265"/>
              <a:gd name="T65" fmla="*/ 1044 h 1417"/>
              <a:gd name="T66" fmla="*/ 721 w 1265"/>
              <a:gd name="T67" fmla="*/ 1046 h 1417"/>
              <a:gd name="T68" fmla="*/ 689 w 1265"/>
              <a:gd name="T69" fmla="*/ 926 h 1417"/>
              <a:gd name="T70" fmla="*/ 700 w 1265"/>
              <a:gd name="T71" fmla="*/ 899 h 1417"/>
              <a:gd name="T72" fmla="*/ 653 w 1265"/>
              <a:gd name="T73" fmla="*/ 828 h 1417"/>
              <a:gd name="T74" fmla="*/ 588 w 1265"/>
              <a:gd name="T75" fmla="*/ 706 h 1417"/>
              <a:gd name="T76" fmla="*/ 525 w 1265"/>
              <a:gd name="T77" fmla="*/ 660 h 1417"/>
              <a:gd name="T78" fmla="*/ 487 w 1265"/>
              <a:gd name="T79" fmla="*/ 672 h 1417"/>
              <a:gd name="T80" fmla="*/ 434 w 1265"/>
              <a:gd name="T81" fmla="*/ 664 h 1417"/>
              <a:gd name="T82" fmla="*/ 403 w 1265"/>
              <a:gd name="T83" fmla="*/ 649 h 1417"/>
              <a:gd name="T84" fmla="*/ 360 w 1265"/>
              <a:gd name="T85" fmla="*/ 626 h 1417"/>
              <a:gd name="T86" fmla="*/ 325 w 1265"/>
              <a:gd name="T87" fmla="*/ 600 h 1417"/>
              <a:gd name="T88" fmla="*/ 197 w 1265"/>
              <a:gd name="T89" fmla="*/ 582 h 1417"/>
              <a:gd name="T90" fmla="*/ 168 w 1265"/>
              <a:gd name="T91" fmla="*/ 565 h 1417"/>
              <a:gd name="T92" fmla="*/ 120 w 1265"/>
              <a:gd name="T93" fmla="*/ 550 h 1417"/>
              <a:gd name="T94" fmla="*/ 31 w 1265"/>
              <a:gd name="T95" fmla="*/ 467 h 1417"/>
              <a:gd name="T96" fmla="*/ 14 w 1265"/>
              <a:gd name="T97" fmla="*/ 395 h 1417"/>
              <a:gd name="T98" fmla="*/ 25 w 1265"/>
              <a:gd name="T99" fmla="*/ 419 h 1417"/>
              <a:gd name="T100" fmla="*/ 47 w 1265"/>
              <a:gd name="T101" fmla="*/ 296 h 1417"/>
              <a:gd name="T102" fmla="*/ 104 w 1265"/>
              <a:gd name="T103" fmla="*/ 281 h 1417"/>
              <a:gd name="T104" fmla="*/ 170 w 1265"/>
              <a:gd name="T105" fmla="*/ 273 h 1417"/>
              <a:gd name="T106" fmla="*/ 195 w 1265"/>
              <a:gd name="T107" fmla="*/ 259 h 1417"/>
              <a:gd name="T108" fmla="*/ 232 w 1265"/>
              <a:gd name="T109" fmla="*/ 239 h 1417"/>
              <a:gd name="T110" fmla="*/ 276 w 1265"/>
              <a:gd name="T111" fmla="*/ 205 h 1417"/>
              <a:gd name="T112" fmla="*/ 346 w 1265"/>
              <a:gd name="T113" fmla="*/ 134 h 1417"/>
              <a:gd name="T114" fmla="*/ 386 w 1265"/>
              <a:gd name="T115" fmla="*/ 114 h 1417"/>
              <a:gd name="T116" fmla="*/ 423 w 1265"/>
              <a:gd name="T117" fmla="*/ 101 h 1417"/>
              <a:gd name="T118" fmla="*/ 483 w 1265"/>
              <a:gd name="T119" fmla="*/ 53 h 1417"/>
              <a:gd name="T120" fmla="*/ 520 w 1265"/>
              <a:gd name="T121" fmla="*/ 36 h 1417"/>
              <a:gd name="T122" fmla="*/ 584 w 1265"/>
              <a:gd name="T123" fmla="*/ 36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5" h="1417">
                <a:moveTo>
                  <a:pt x="589" y="33"/>
                </a:moveTo>
                <a:cubicBezTo>
                  <a:pt x="590" y="29"/>
                  <a:pt x="592" y="28"/>
                  <a:pt x="593" y="23"/>
                </a:cubicBezTo>
                <a:cubicBezTo>
                  <a:pt x="593" y="23"/>
                  <a:pt x="594" y="23"/>
                  <a:pt x="595" y="23"/>
                </a:cubicBezTo>
                <a:cubicBezTo>
                  <a:pt x="599" y="38"/>
                  <a:pt x="604" y="52"/>
                  <a:pt x="609" y="66"/>
                </a:cubicBezTo>
                <a:cubicBezTo>
                  <a:pt x="609" y="69"/>
                  <a:pt x="609" y="71"/>
                  <a:pt x="610" y="74"/>
                </a:cubicBezTo>
                <a:cubicBezTo>
                  <a:pt x="610" y="74"/>
                  <a:pt x="610" y="74"/>
                  <a:pt x="611" y="74"/>
                </a:cubicBezTo>
                <a:cubicBezTo>
                  <a:pt x="611" y="75"/>
                  <a:pt x="611" y="76"/>
                  <a:pt x="611" y="77"/>
                </a:cubicBezTo>
                <a:cubicBezTo>
                  <a:pt x="611" y="77"/>
                  <a:pt x="611" y="77"/>
                  <a:pt x="612" y="77"/>
                </a:cubicBezTo>
                <a:cubicBezTo>
                  <a:pt x="612" y="81"/>
                  <a:pt x="613" y="84"/>
                  <a:pt x="614" y="88"/>
                </a:cubicBezTo>
                <a:cubicBezTo>
                  <a:pt x="614" y="88"/>
                  <a:pt x="614" y="88"/>
                  <a:pt x="615" y="88"/>
                </a:cubicBezTo>
                <a:cubicBezTo>
                  <a:pt x="615" y="89"/>
                  <a:pt x="615" y="91"/>
                  <a:pt x="615" y="92"/>
                </a:cubicBezTo>
                <a:cubicBezTo>
                  <a:pt x="615" y="92"/>
                  <a:pt x="615" y="92"/>
                  <a:pt x="616" y="92"/>
                </a:cubicBezTo>
                <a:cubicBezTo>
                  <a:pt x="616" y="93"/>
                  <a:pt x="616" y="95"/>
                  <a:pt x="616" y="96"/>
                </a:cubicBezTo>
                <a:cubicBezTo>
                  <a:pt x="616" y="96"/>
                  <a:pt x="616" y="96"/>
                  <a:pt x="617" y="96"/>
                </a:cubicBezTo>
                <a:cubicBezTo>
                  <a:pt x="617" y="97"/>
                  <a:pt x="617" y="98"/>
                  <a:pt x="617" y="99"/>
                </a:cubicBezTo>
                <a:cubicBezTo>
                  <a:pt x="617" y="99"/>
                  <a:pt x="617" y="99"/>
                  <a:pt x="618" y="99"/>
                </a:cubicBezTo>
                <a:cubicBezTo>
                  <a:pt x="618" y="103"/>
                  <a:pt x="619" y="106"/>
                  <a:pt x="620" y="110"/>
                </a:cubicBezTo>
                <a:cubicBezTo>
                  <a:pt x="620" y="110"/>
                  <a:pt x="620" y="110"/>
                  <a:pt x="621" y="110"/>
                </a:cubicBezTo>
                <a:cubicBezTo>
                  <a:pt x="621" y="114"/>
                  <a:pt x="622" y="117"/>
                  <a:pt x="623" y="121"/>
                </a:cubicBezTo>
                <a:cubicBezTo>
                  <a:pt x="623" y="121"/>
                  <a:pt x="623" y="121"/>
                  <a:pt x="623" y="121"/>
                </a:cubicBezTo>
                <a:cubicBezTo>
                  <a:pt x="624" y="123"/>
                  <a:pt x="624" y="126"/>
                  <a:pt x="625" y="129"/>
                </a:cubicBezTo>
                <a:cubicBezTo>
                  <a:pt x="625" y="129"/>
                  <a:pt x="625" y="129"/>
                  <a:pt x="625" y="129"/>
                </a:cubicBezTo>
                <a:cubicBezTo>
                  <a:pt x="626" y="131"/>
                  <a:pt x="626" y="133"/>
                  <a:pt x="626" y="136"/>
                </a:cubicBezTo>
                <a:cubicBezTo>
                  <a:pt x="627" y="136"/>
                  <a:pt x="627" y="136"/>
                  <a:pt x="627" y="136"/>
                </a:cubicBezTo>
                <a:cubicBezTo>
                  <a:pt x="628" y="138"/>
                  <a:pt x="628" y="140"/>
                  <a:pt x="628" y="143"/>
                </a:cubicBezTo>
                <a:cubicBezTo>
                  <a:pt x="629" y="143"/>
                  <a:pt x="629" y="143"/>
                  <a:pt x="629" y="143"/>
                </a:cubicBezTo>
                <a:cubicBezTo>
                  <a:pt x="629" y="144"/>
                  <a:pt x="629" y="145"/>
                  <a:pt x="629" y="146"/>
                </a:cubicBezTo>
                <a:cubicBezTo>
                  <a:pt x="630" y="146"/>
                  <a:pt x="630" y="146"/>
                  <a:pt x="630" y="146"/>
                </a:cubicBezTo>
                <a:cubicBezTo>
                  <a:pt x="630" y="147"/>
                  <a:pt x="630" y="148"/>
                  <a:pt x="630" y="149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1" y="150"/>
                  <a:pt x="631" y="151"/>
                  <a:pt x="631" y="152"/>
                </a:cubicBezTo>
                <a:cubicBezTo>
                  <a:pt x="632" y="152"/>
                  <a:pt x="632" y="152"/>
                  <a:pt x="632" y="152"/>
                </a:cubicBezTo>
                <a:cubicBezTo>
                  <a:pt x="632" y="153"/>
                  <a:pt x="632" y="154"/>
                  <a:pt x="632" y="156"/>
                </a:cubicBezTo>
                <a:cubicBezTo>
                  <a:pt x="633" y="156"/>
                  <a:pt x="633" y="156"/>
                  <a:pt x="633" y="156"/>
                </a:cubicBezTo>
                <a:cubicBezTo>
                  <a:pt x="633" y="156"/>
                  <a:pt x="633" y="157"/>
                  <a:pt x="633" y="158"/>
                </a:cubicBezTo>
                <a:cubicBezTo>
                  <a:pt x="634" y="158"/>
                  <a:pt x="634" y="158"/>
                  <a:pt x="634" y="158"/>
                </a:cubicBezTo>
                <a:cubicBezTo>
                  <a:pt x="634" y="159"/>
                  <a:pt x="634" y="160"/>
                  <a:pt x="634" y="162"/>
                </a:cubicBezTo>
                <a:cubicBezTo>
                  <a:pt x="635" y="162"/>
                  <a:pt x="635" y="162"/>
                  <a:pt x="635" y="162"/>
                </a:cubicBezTo>
                <a:cubicBezTo>
                  <a:pt x="635" y="163"/>
                  <a:pt x="635" y="164"/>
                  <a:pt x="635" y="165"/>
                </a:cubicBezTo>
                <a:cubicBezTo>
                  <a:pt x="636" y="165"/>
                  <a:pt x="636" y="165"/>
                  <a:pt x="636" y="165"/>
                </a:cubicBezTo>
                <a:cubicBezTo>
                  <a:pt x="636" y="166"/>
                  <a:pt x="636" y="168"/>
                  <a:pt x="636" y="170"/>
                </a:cubicBezTo>
                <a:cubicBezTo>
                  <a:pt x="638" y="175"/>
                  <a:pt x="638" y="183"/>
                  <a:pt x="638" y="191"/>
                </a:cubicBezTo>
                <a:cubicBezTo>
                  <a:pt x="638" y="195"/>
                  <a:pt x="638" y="198"/>
                  <a:pt x="638" y="202"/>
                </a:cubicBezTo>
                <a:cubicBezTo>
                  <a:pt x="639" y="202"/>
                  <a:pt x="639" y="202"/>
                  <a:pt x="639" y="202"/>
                </a:cubicBezTo>
                <a:cubicBezTo>
                  <a:pt x="639" y="204"/>
                  <a:pt x="639" y="205"/>
                  <a:pt x="639" y="206"/>
                </a:cubicBezTo>
                <a:cubicBezTo>
                  <a:pt x="640" y="206"/>
                  <a:pt x="640" y="206"/>
                  <a:pt x="640" y="206"/>
                </a:cubicBezTo>
                <a:cubicBezTo>
                  <a:pt x="641" y="208"/>
                  <a:pt x="642" y="210"/>
                  <a:pt x="642" y="212"/>
                </a:cubicBezTo>
                <a:cubicBezTo>
                  <a:pt x="643" y="213"/>
                  <a:pt x="644" y="213"/>
                  <a:pt x="644" y="213"/>
                </a:cubicBezTo>
                <a:cubicBezTo>
                  <a:pt x="645" y="214"/>
                  <a:pt x="645" y="215"/>
                  <a:pt x="645" y="216"/>
                </a:cubicBezTo>
                <a:cubicBezTo>
                  <a:pt x="646" y="217"/>
                  <a:pt x="647" y="218"/>
                  <a:pt x="648" y="218"/>
                </a:cubicBezTo>
                <a:cubicBezTo>
                  <a:pt x="649" y="219"/>
                  <a:pt x="649" y="220"/>
                  <a:pt x="649" y="220"/>
                </a:cubicBezTo>
                <a:cubicBezTo>
                  <a:pt x="650" y="220"/>
                  <a:pt x="651" y="220"/>
                  <a:pt x="651" y="220"/>
                </a:cubicBezTo>
                <a:cubicBezTo>
                  <a:pt x="652" y="221"/>
                  <a:pt x="652" y="222"/>
                  <a:pt x="652" y="222"/>
                </a:cubicBezTo>
                <a:cubicBezTo>
                  <a:pt x="653" y="222"/>
                  <a:pt x="654" y="222"/>
                  <a:pt x="654" y="222"/>
                </a:cubicBezTo>
                <a:cubicBezTo>
                  <a:pt x="654" y="223"/>
                  <a:pt x="654" y="223"/>
                  <a:pt x="654" y="223"/>
                </a:cubicBezTo>
                <a:cubicBezTo>
                  <a:pt x="656" y="224"/>
                  <a:pt x="657" y="224"/>
                  <a:pt x="658" y="224"/>
                </a:cubicBezTo>
                <a:cubicBezTo>
                  <a:pt x="658" y="225"/>
                  <a:pt x="658" y="225"/>
                  <a:pt x="658" y="225"/>
                </a:cubicBezTo>
                <a:cubicBezTo>
                  <a:pt x="660" y="225"/>
                  <a:pt x="661" y="225"/>
                  <a:pt x="662" y="225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9" y="228"/>
                  <a:pt x="680" y="224"/>
                  <a:pt x="683" y="222"/>
                </a:cubicBezTo>
                <a:cubicBezTo>
                  <a:pt x="684" y="222"/>
                  <a:pt x="685" y="222"/>
                  <a:pt x="686" y="222"/>
                </a:cubicBezTo>
                <a:cubicBezTo>
                  <a:pt x="686" y="222"/>
                  <a:pt x="686" y="222"/>
                  <a:pt x="686" y="221"/>
                </a:cubicBezTo>
                <a:cubicBezTo>
                  <a:pt x="688" y="221"/>
                  <a:pt x="689" y="221"/>
                  <a:pt x="690" y="220"/>
                </a:cubicBezTo>
                <a:cubicBezTo>
                  <a:pt x="690" y="220"/>
                  <a:pt x="690" y="220"/>
                  <a:pt x="690" y="219"/>
                </a:cubicBezTo>
                <a:cubicBezTo>
                  <a:pt x="691" y="219"/>
                  <a:pt x="692" y="219"/>
                  <a:pt x="693" y="219"/>
                </a:cubicBezTo>
                <a:cubicBezTo>
                  <a:pt x="693" y="219"/>
                  <a:pt x="693" y="219"/>
                  <a:pt x="693" y="218"/>
                </a:cubicBezTo>
                <a:cubicBezTo>
                  <a:pt x="696" y="217"/>
                  <a:pt x="708" y="212"/>
                  <a:pt x="713" y="213"/>
                </a:cubicBezTo>
                <a:cubicBezTo>
                  <a:pt x="713" y="214"/>
                  <a:pt x="713" y="214"/>
                  <a:pt x="713" y="214"/>
                </a:cubicBezTo>
                <a:cubicBezTo>
                  <a:pt x="714" y="214"/>
                  <a:pt x="716" y="214"/>
                  <a:pt x="717" y="214"/>
                </a:cubicBezTo>
                <a:cubicBezTo>
                  <a:pt x="717" y="215"/>
                  <a:pt x="717" y="215"/>
                  <a:pt x="717" y="215"/>
                </a:cubicBezTo>
                <a:cubicBezTo>
                  <a:pt x="718" y="215"/>
                  <a:pt x="718" y="215"/>
                  <a:pt x="719" y="215"/>
                </a:cubicBezTo>
                <a:cubicBezTo>
                  <a:pt x="719" y="216"/>
                  <a:pt x="719" y="216"/>
                  <a:pt x="719" y="216"/>
                </a:cubicBezTo>
                <a:cubicBezTo>
                  <a:pt x="720" y="216"/>
                  <a:pt x="720" y="216"/>
                  <a:pt x="721" y="216"/>
                </a:cubicBezTo>
                <a:cubicBezTo>
                  <a:pt x="722" y="217"/>
                  <a:pt x="722" y="218"/>
                  <a:pt x="723" y="219"/>
                </a:cubicBezTo>
                <a:cubicBezTo>
                  <a:pt x="727" y="222"/>
                  <a:pt x="733" y="224"/>
                  <a:pt x="739" y="221"/>
                </a:cubicBezTo>
                <a:cubicBezTo>
                  <a:pt x="739" y="229"/>
                  <a:pt x="739" y="237"/>
                  <a:pt x="739" y="245"/>
                </a:cubicBezTo>
                <a:cubicBezTo>
                  <a:pt x="742" y="249"/>
                  <a:pt x="738" y="259"/>
                  <a:pt x="740" y="264"/>
                </a:cubicBezTo>
                <a:cubicBezTo>
                  <a:pt x="740" y="264"/>
                  <a:pt x="741" y="264"/>
                  <a:pt x="741" y="264"/>
                </a:cubicBezTo>
                <a:cubicBezTo>
                  <a:pt x="741" y="269"/>
                  <a:pt x="742" y="274"/>
                  <a:pt x="742" y="279"/>
                </a:cubicBezTo>
                <a:cubicBezTo>
                  <a:pt x="743" y="282"/>
                  <a:pt x="744" y="285"/>
                  <a:pt x="745" y="288"/>
                </a:cubicBezTo>
                <a:cubicBezTo>
                  <a:pt x="748" y="290"/>
                  <a:pt x="750" y="293"/>
                  <a:pt x="753" y="294"/>
                </a:cubicBezTo>
                <a:cubicBezTo>
                  <a:pt x="754" y="294"/>
                  <a:pt x="756" y="294"/>
                  <a:pt x="757" y="294"/>
                </a:cubicBezTo>
                <a:cubicBezTo>
                  <a:pt x="759" y="295"/>
                  <a:pt x="762" y="296"/>
                  <a:pt x="763" y="298"/>
                </a:cubicBezTo>
                <a:cubicBezTo>
                  <a:pt x="765" y="300"/>
                  <a:pt x="766" y="308"/>
                  <a:pt x="765" y="312"/>
                </a:cubicBezTo>
                <a:cubicBezTo>
                  <a:pt x="765" y="312"/>
                  <a:pt x="764" y="312"/>
                  <a:pt x="764" y="312"/>
                </a:cubicBezTo>
                <a:cubicBezTo>
                  <a:pt x="764" y="314"/>
                  <a:pt x="764" y="317"/>
                  <a:pt x="764" y="319"/>
                </a:cubicBezTo>
                <a:cubicBezTo>
                  <a:pt x="760" y="330"/>
                  <a:pt x="755" y="339"/>
                  <a:pt x="749" y="348"/>
                </a:cubicBezTo>
                <a:cubicBezTo>
                  <a:pt x="748" y="349"/>
                  <a:pt x="746" y="350"/>
                  <a:pt x="745" y="351"/>
                </a:cubicBezTo>
                <a:cubicBezTo>
                  <a:pt x="745" y="352"/>
                  <a:pt x="745" y="352"/>
                  <a:pt x="745" y="353"/>
                </a:cubicBezTo>
                <a:cubicBezTo>
                  <a:pt x="743" y="355"/>
                  <a:pt x="741" y="356"/>
                  <a:pt x="739" y="358"/>
                </a:cubicBezTo>
                <a:cubicBezTo>
                  <a:pt x="739" y="358"/>
                  <a:pt x="739" y="359"/>
                  <a:pt x="739" y="360"/>
                </a:cubicBezTo>
                <a:cubicBezTo>
                  <a:pt x="738" y="361"/>
                  <a:pt x="736" y="362"/>
                  <a:pt x="735" y="363"/>
                </a:cubicBezTo>
                <a:cubicBezTo>
                  <a:pt x="733" y="365"/>
                  <a:pt x="729" y="374"/>
                  <a:pt x="732" y="378"/>
                </a:cubicBezTo>
                <a:cubicBezTo>
                  <a:pt x="733" y="380"/>
                  <a:pt x="734" y="381"/>
                  <a:pt x="735" y="383"/>
                </a:cubicBezTo>
                <a:cubicBezTo>
                  <a:pt x="735" y="383"/>
                  <a:pt x="736" y="383"/>
                  <a:pt x="736" y="383"/>
                </a:cubicBezTo>
                <a:cubicBezTo>
                  <a:pt x="736" y="384"/>
                  <a:pt x="737" y="385"/>
                  <a:pt x="737" y="386"/>
                </a:cubicBezTo>
                <a:cubicBezTo>
                  <a:pt x="738" y="386"/>
                  <a:pt x="738" y="386"/>
                  <a:pt x="739" y="387"/>
                </a:cubicBezTo>
                <a:cubicBezTo>
                  <a:pt x="739" y="387"/>
                  <a:pt x="739" y="388"/>
                  <a:pt x="739" y="389"/>
                </a:cubicBezTo>
                <a:cubicBezTo>
                  <a:pt x="740" y="389"/>
                  <a:pt x="741" y="390"/>
                  <a:pt x="742" y="391"/>
                </a:cubicBezTo>
                <a:cubicBezTo>
                  <a:pt x="742" y="391"/>
                  <a:pt x="742" y="392"/>
                  <a:pt x="742" y="393"/>
                </a:cubicBezTo>
                <a:cubicBezTo>
                  <a:pt x="743" y="394"/>
                  <a:pt x="745" y="395"/>
                  <a:pt x="746" y="396"/>
                </a:cubicBezTo>
                <a:cubicBezTo>
                  <a:pt x="746" y="396"/>
                  <a:pt x="746" y="397"/>
                  <a:pt x="746" y="398"/>
                </a:cubicBezTo>
                <a:cubicBezTo>
                  <a:pt x="747" y="398"/>
                  <a:pt x="747" y="398"/>
                  <a:pt x="748" y="399"/>
                </a:cubicBezTo>
                <a:cubicBezTo>
                  <a:pt x="748" y="400"/>
                  <a:pt x="749" y="401"/>
                  <a:pt x="749" y="402"/>
                </a:cubicBezTo>
                <a:cubicBezTo>
                  <a:pt x="751" y="403"/>
                  <a:pt x="752" y="404"/>
                  <a:pt x="754" y="406"/>
                </a:cubicBezTo>
                <a:cubicBezTo>
                  <a:pt x="754" y="406"/>
                  <a:pt x="754" y="407"/>
                  <a:pt x="754" y="408"/>
                </a:cubicBezTo>
                <a:cubicBezTo>
                  <a:pt x="756" y="409"/>
                  <a:pt x="758" y="411"/>
                  <a:pt x="760" y="413"/>
                </a:cubicBezTo>
                <a:cubicBezTo>
                  <a:pt x="760" y="413"/>
                  <a:pt x="760" y="414"/>
                  <a:pt x="760" y="415"/>
                </a:cubicBezTo>
                <a:cubicBezTo>
                  <a:pt x="762" y="417"/>
                  <a:pt x="765" y="419"/>
                  <a:pt x="767" y="421"/>
                </a:cubicBezTo>
                <a:cubicBezTo>
                  <a:pt x="768" y="422"/>
                  <a:pt x="768" y="423"/>
                  <a:pt x="769" y="424"/>
                </a:cubicBezTo>
                <a:cubicBezTo>
                  <a:pt x="770" y="424"/>
                  <a:pt x="770" y="424"/>
                  <a:pt x="771" y="424"/>
                </a:cubicBezTo>
                <a:cubicBezTo>
                  <a:pt x="772" y="425"/>
                  <a:pt x="774" y="427"/>
                  <a:pt x="775" y="429"/>
                </a:cubicBezTo>
                <a:cubicBezTo>
                  <a:pt x="776" y="429"/>
                  <a:pt x="776" y="429"/>
                  <a:pt x="777" y="429"/>
                </a:cubicBezTo>
                <a:cubicBezTo>
                  <a:pt x="777" y="429"/>
                  <a:pt x="778" y="430"/>
                  <a:pt x="778" y="431"/>
                </a:cubicBezTo>
                <a:cubicBezTo>
                  <a:pt x="779" y="431"/>
                  <a:pt x="779" y="431"/>
                  <a:pt x="780" y="431"/>
                </a:cubicBezTo>
                <a:cubicBezTo>
                  <a:pt x="780" y="431"/>
                  <a:pt x="781" y="432"/>
                  <a:pt x="781" y="433"/>
                </a:cubicBezTo>
                <a:cubicBezTo>
                  <a:pt x="784" y="434"/>
                  <a:pt x="787" y="435"/>
                  <a:pt x="790" y="435"/>
                </a:cubicBezTo>
                <a:cubicBezTo>
                  <a:pt x="790" y="436"/>
                  <a:pt x="790" y="436"/>
                  <a:pt x="790" y="436"/>
                </a:cubicBezTo>
                <a:cubicBezTo>
                  <a:pt x="794" y="437"/>
                  <a:pt x="798" y="437"/>
                  <a:pt x="803" y="438"/>
                </a:cubicBezTo>
                <a:cubicBezTo>
                  <a:pt x="803" y="437"/>
                  <a:pt x="803" y="437"/>
                  <a:pt x="803" y="436"/>
                </a:cubicBezTo>
                <a:cubicBezTo>
                  <a:pt x="810" y="436"/>
                  <a:pt x="817" y="436"/>
                  <a:pt x="824" y="436"/>
                </a:cubicBezTo>
                <a:cubicBezTo>
                  <a:pt x="827" y="436"/>
                  <a:pt x="830" y="436"/>
                  <a:pt x="833" y="436"/>
                </a:cubicBezTo>
                <a:cubicBezTo>
                  <a:pt x="833" y="437"/>
                  <a:pt x="833" y="437"/>
                  <a:pt x="833" y="438"/>
                </a:cubicBezTo>
                <a:cubicBezTo>
                  <a:pt x="835" y="438"/>
                  <a:pt x="837" y="438"/>
                  <a:pt x="839" y="438"/>
                </a:cubicBezTo>
                <a:cubicBezTo>
                  <a:pt x="841" y="438"/>
                  <a:pt x="843" y="440"/>
                  <a:pt x="846" y="440"/>
                </a:cubicBezTo>
                <a:cubicBezTo>
                  <a:pt x="847" y="444"/>
                  <a:pt x="848" y="446"/>
                  <a:pt x="849" y="451"/>
                </a:cubicBezTo>
                <a:cubicBezTo>
                  <a:pt x="848" y="451"/>
                  <a:pt x="848" y="451"/>
                  <a:pt x="848" y="451"/>
                </a:cubicBezTo>
                <a:cubicBezTo>
                  <a:pt x="848" y="453"/>
                  <a:pt x="848" y="454"/>
                  <a:pt x="848" y="455"/>
                </a:cubicBezTo>
                <a:cubicBezTo>
                  <a:pt x="847" y="455"/>
                  <a:pt x="847" y="455"/>
                  <a:pt x="847" y="455"/>
                </a:cubicBezTo>
                <a:cubicBezTo>
                  <a:pt x="847" y="456"/>
                  <a:pt x="847" y="457"/>
                  <a:pt x="847" y="457"/>
                </a:cubicBezTo>
                <a:cubicBezTo>
                  <a:pt x="846" y="457"/>
                  <a:pt x="846" y="457"/>
                  <a:pt x="846" y="457"/>
                </a:cubicBezTo>
                <a:cubicBezTo>
                  <a:pt x="846" y="458"/>
                  <a:pt x="846" y="459"/>
                  <a:pt x="846" y="459"/>
                </a:cubicBezTo>
                <a:cubicBezTo>
                  <a:pt x="845" y="459"/>
                  <a:pt x="845" y="459"/>
                  <a:pt x="845" y="459"/>
                </a:cubicBezTo>
                <a:cubicBezTo>
                  <a:pt x="844" y="461"/>
                  <a:pt x="844" y="462"/>
                  <a:pt x="844" y="463"/>
                </a:cubicBezTo>
                <a:cubicBezTo>
                  <a:pt x="841" y="468"/>
                  <a:pt x="839" y="468"/>
                  <a:pt x="839" y="475"/>
                </a:cubicBezTo>
                <a:cubicBezTo>
                  <a:pt x="844" y="480"/>
                  <a:pt x="849" y="485"/>
                  <a:pt x="854" y="489"/>
                </a:cubicBezTo>
                <a:cubicBezTo>
                  <a:pt x="854" y="490"/>
                  <a:pt x="854" y="491"/>
                  <a:pt x="854" y="491"/>
                </a:cubicBezTo>
                <a:cubicBezTo>
                  <a:pt x="856" y="493"/>
                  <a:pt x="858" y="495"/>
                  <a:pt x="860" y="496"/>
                </a:cubicBezTo>
                <a:cubicBezTo>
                  <a:pt x="860" y="497"/>
                  <a:pt x="860" y="498"/>
                  <a:pt x="861" y="498"/>
                </a:cubicBezTo>
                <a:cubicBezTo>
                  <a:pt x="861" y="499"/>
                  <a:pt x="862" y="499"/>
                  <a:pt x="863" y="499"/>
                </a:cubicBezTo>
                <a:cubicBezTo>
                  <a:pt x="865" y="501"/>
                  <a:pt x="867" y="503"/>
                  <a:pt x="868" y="505"/>
                </a:cubicBezTo>
                <a:cubicBezTo>
                  <a:pt x="869" y="505"/>
                  <a:pt x="870" y="505"/>
                  <a:pt x="870" y="505"/>
                </a:cubicBezTo>
                <a:cubicBezTo>
                  <a:pt x="871" y="506"/>
                  <a:pt x="872" y="507"/>
                  <a:pt x="872" y="508"/>
                </a:cubicBezTo>
                <a:cubicBezTo>
                  <a:pt x="875" y="510"/>
                  <a:pt x="877" y="510"/>
                  <a:pt x="881" y="510"/>
                </a:cubicBezTo>
                <a:cubicBezTo>
                  <a:pt x="883" y="508"/>
                  <a:pt x="883" y="509"/>
                  <a:pt x="885" y="508"/>
                </a:cubicBezTo>
                <a:cubicBezTo>
                  <a:pt x="885" y="508"/>
                  <a:pt x="885" y="508"/>
                  <a:pt x="885" y="507"/>
                </a:cubicBezTo>
                <a:cubicBezTo>
                  <a:pt x="886" y="507"/>
                  <a:pt x="887" y="507"/>
                  <a:pt x="887" y="507"/>
                </a:cubicBezTo>
                <a:cubicBezTo>
                  <a:pt x="887" y="507"/>
                  <a:pt x="887" y="507"/>
                  <a:pt x="887" y="506"/>
                </a:cubicBezTo>
                <a:cubicBezTo>
                  <a:pt x="888" y="506"/>
                  <a:pt x="889" y="506"/>
                  <a:pt x="890" y="505"/>
                </a:cubicBezTo>
                <a:cubicBezTo>
                  <a:pt x="891" y="505"/>
                  <a:pt x="891" y="504"/>
                  <a:pt x="891" y="503"/>
                </a:cubicBezTo>
                <a:cubicBezTo>
                  <a:pt x="892" y="503"/>
                  <a:pt x="893" y="503"/>
                  <a:pt x="893" y="503"/>
                </a:cubicBezTo>
                <a:cubicBezTo>
                  <a:pt x="894" y="502"/>
                  <a:pt x="895" y="501"/>
                  <a:pt x="895" y="500"/>
                </a:cubicBezTo>
                <a:cubicBezTo>
                  <a:pt x="896" y="500"/>
                  <a:pt x="897" y="500"/>
                  <a:pt x="897" y="500"/>
                </a:cubicBezTo>
                <a:cubicBezTo>
                  <a:pt x="898" y="500"/>
                  <a:pt x="898" y="499"/>
                  <a:pt x="898" y="498"/>
                </a:cubicBezTo>
                <a:cubicBezTo>
                  <a:pt x="899" y="498"/>
                  <a:pt x="899" y="498"/>
                  <a:pt x="899" y="498"/>
                </a:cubicBezTo>
                <a:cubicBezTo>
                  <a:pt x="900" y="498"/>
                  <a:pt x="900" y="497"/>
                  <a:pt x="900" y="496"/>
                </a:cubicBezTo>
                <a:cubicBezTo>
                  <a:pt x="901" y="496"/>
                  <a:pt x="902" y="496"/>
                  <a:pt x="902" y="496"/>
                </a:cubicBezTo>
                <a:cubicBezTo>
                  <a:pt x="902" y="496"/>
                  <a:pt x="902" y="496"/>
                  <a:pt x="902" y="495"/>
                </a:cubicBezTo>
                <a:cubicBezTo>
                  <a:pt x="904" y="494"/>
                  <a:pt x="905" y="493"/>
                  <a:pt x="907" y="492"/>
                </a:cubicBezTo>
                <a:cubicBezTo>
                  <a:pt x="907" y="496"/>
                  <a:pt x="909" y="499"/>
                  <a:pt x="909" y="501"/>
                </a:cubicBezTo>
                <a:cubicBezTo>
                  <a:pt x="909" y="503"/>
                  <a:pt x="909" y="505"/>
                  <a:pt x="909" y="506"/>
                </a:cubicBezTo>
                <a:cubicBezTo>
                  <a:pt x="910" y="506"/>
                  <a:pt x="910" y="506"/>
                  <a:pt x="910" y="506"/>
                </a:cubicBezTo>
                <a:cubicBezTo>
                  <a:pt x="910" y="508"/>
                  <a:pt x="910" y="509"/>
                  <a:pt x="910" y="510"/>
                </a:cubicBezTo>
                <a:cubicBezTo>
                  <a:pt x="911" y="510"/>
                  <a:pt x="911" y="510"/>
                  <a:pt x="911" y="510"/>
                </a:cubicBezTo>
                <a:cubicBezTo>
                  <a:pt x="912" y="513"/>
                  <a:pt x="912" y="515"/>
                  <a:pt x="912" y="517"/>
                </a:cubicBezTo>
                <a:cubicBezTo>
                  <a:pt x="913" y="517"/>
                  <a:pt x="913" y="517"/>
                  <a:pt x="913" y="517"/>
                </a:cubicBezTo>
                <a:cubicBezTo>
                  <a:pt x="914" y="519"/>
                  <a:pt x="914" y="520"/>
                  <a:pt x="914" y="522"/>
                </a:cubicBezTo>
                <a:cubicBezTo>
                  <a:pt x="915" y="522"/>
                  <a:pt x="915" y="522"/>
                  <a:pt x="915" y="522"/>
                </a:cubicBezTo>
                <a:cubicBezTo>
                  <a:pt x="915" y="523"/>
                  <a:pt x="915" y="523"/>
                  <a:pt x="915" y="524"/>
                </a:cubicBezTo>
                <a:cubicBezTo>
                  <a:pt x="916" y="524"/>
                  <a:pt x="916" y="524"/>
                  <a:pt x="916" y="524"/>
                </a:cubicBezTo>
                <a:cubicBezTo>
                  <a:pt x="916" y="525"/>
                  <a:pt x="916" y="525"/>
                  <a:pt x="916" y="526"/>
                </a:cubicBezTo>
                <a:cubicBezTo>
                  <a:pt x="917" y="526"/>
                  <a:pt x="917" y="526"/>
                  <a:pt x="917" y="526"/>
                </a:cubicBezTo>
                <a:cubicBezTo>
                  <a:pt x="919" y="530"/>
                  <a:pt x="920" y="533"/>
                  <a:pt x="924" y="534"/>
                </a:cubicBezTo>
                <a:cubicBezTo>
                  <a:pt x="928" y="538"/>
                  <a:pt x="940" y="534"/>
                  <a:pt x="944" y="538"/>
                </a:cubicBezTo>
                <a:cubicBezTo>
                  <a:pt x="945" y="539"/>
                  <a:pt x="945" y="538"/>
                  <a:pt x="945" y="540"/>
                </a:cubicBezTo>
                <a:cubicBezTo>
                  <a:pt x="948" y="543"/>
                  <a:pt x="947" y="551"/>
                  <a:pt x="947" y="556"/>
                </a:cubicBezTo>
                <a:cubicBezTo>
                  <a:pt x="947" y="569"/>
                  <a:pt x="944" y="581"/>
                  <a:pt x="943" y="593"/>
                </a:cubicBezTo>
                <a:cubicBezTo>
                  <a:pt x="942" y="605"/>
                  <a:pt x="940" y="618"/>
                  <a:pt x="936" y="628"/>
                </a:cubicBezTo>
                <a:cubicBezTo>
                  <a:pt x="935" y="632"/>
                  <a:pt x="934" y="637"/>
                  <a:pt x="933" y="642"/>
                </a:cubicBezTo>
                <a:cubicBezTo>
                  <a:pt x="933" y="642"/>
                  <a:pt x="933" y="642"/>
                  <a:pt x="932" y="642"/>
                </a:cubicBezTo>
                <a:cubicBezTo>
                  <a:pt x="932" y="642"/>
                  <a:pt x="932" y="643"/>
                  <a:pt x="932" y="644"/>
                </a:cubicBezTo>
                <a:cubicBezTo>
                  <a:pt x="932" y="644"/>
                  <a:pt x="932" y="644"/>
                  <a:pt x="931" y="644"/>
                </a:cubicBezTo>
                <a:cubicBezTo>
                  <a:pt x="931" y="645"/>
                  <a:pt x="931" y="646"/>
                  <a:pt x="931" y="647"/>
                </a:cubicBezTo>
                <a:cubicBezTo>
                  <a:pt x="931" y="647"/>
                  <a:pt x="931" y="647"/>
                  <a:pt x="930" y="647"/>
                </a:cubicBezTo>
                <a:cubicBezTo>
                  <a:pt x="930" y="647"/>
                  <a:pt x="930" y="648"/>
                  <a:pt x="930" y="649"/>
                </a:cubicBezTo>
                <a:cubicBezTo>
                  <a:pt x="930" y="649"/>
                  <a:pt x="930" y="649"/>
                  <a:pt x="929" y="649"/>
                </a:cubicBezTo>
                <a:cubicBezTo>
                  <a:pt x="929" y="649"/>
                  <a:pt x="929" y="650"/>
                  <a:pt x="929" y="651"/>
                </a:cubicBezTo>
                <a:cubicBezTo>
                  <a:pt x="929" y="651"/>
                  <a:pt x="929" y="651"/>
                  <a:pt x="928" y="651"/>
                </a:cubicBezTo>
                <a:cubicBezTo>
                  <a:pt x="928" y="651"/>
                  <a:pt x="928" y="652"/>
                  <a:pt x="928" y="653"/>
                </a:cubicBezTo>
                <a:cubicBezTo>
                  <a:pt x="928" y="653"/>
                  <a:pt x="928" y="653"/>
                  <a:pt x="927" y="653"/>
                </a:cubicBezTo>
                <a:cubicBezTo>
                  <a:pt x="927" y="653"/>
                  <a:pt x="927" y="654"/>
                  <a:pt x="927" y="655"/>
                </a:cubicBezTo>
                <a:cubicBezTo>
                  <a:pt x="927" y="655"/>
                  <a:pt x="927" y="655"/>
                  <a:pt x="926" y="655"/>
                </a:cubicBezTo>
                <a:cubicBezTo>
                  <a:pt x="926" y="655"/>
                  <a:pt x="926" y="656"/>
                  <a:pt x="926" y="657"/>
                </a:cubicBezTo>
                <a:cubicBezTo>
                  <a:pt x="926" y="657"/>
                  <a:pt x="926" y="657"/>
                  <a:pt x="925" y="657"/>
                </a:cubicBezTo>
                <a:cubicBezTo>
                  <a:pt x="925" y="657"/>
                  <a:pt x="925" y="658"/>
                  <a:pt x="925" y="659"/>
                </a:cubicBezTo>
                <a:cubicBezTo>
                  <a:pt x="925" y="659"/>
                  <a:pt x="925" y="659"/>
                  <a:pt x="924" y="659"/>
                </a:cubicBezTo>
                <a:cubicBezTo>
                  <a:pt x="924" y="661"/>
                  <a:pt x="923" y="663"/>
                  <a:pt x="922" y="665"/>
                </a:cubicBezTo>
                <a:cubicBezTo>
                  <a:pt x="922" y="665"/>
                  <a:pt x="922" y="665"/>
                  <a:pt x="921" y="665"/>
                </a:cubicBezTo>
                <a:cubicBezTo>
                  <a:pt x="921" y="666"/>
                  <a:pt x="921" y="668"/>
                  <a:pt x="920" y="670"/>
                </a:cubicBezTo>
                <a:cubicBezTo>
                  <a:pt x="920" y="670"/>
                  <a:pt x="920" y="670"/>
                  <a:pt x="919" y="670"/>
                </a:cubicBezTo>
                <a:cubicBezTo>
                  <a:pt x="919" y="672"/>
                  <a:pt x="918" y="673"/>
                  <a:pt x="917" y="675"/>
                </a:cubicBezTo>
                <a:cubicBezTo>
                  <a:pt x="917" y="675"/>
                  <a:pt x="917" y="675"/>
                  <a:pt x="916" y="675"/>
                </a:cubicBezTo>
                <a:cubicBezTo>
                  <a:pt x="916" y="677"/>
                  <a:pt x="916" y="677"/>
                  <a:pt x="916" y="678"/>
                </a:cubicBezTo>
                <a:cubicBezTo>
                  <a:pt x="916" y="678"/>
                  <a:pt x="916" y="678"/>
                  <a:pt x="915" y="678"/>
                </a:cubicBezTo>
                <a:cubicBezTo>
                  <a:pt x="915" y="679"/>
                  <a:pt x="915" y="680"/>
                  <a:pt x="915" y="680"/>
                </a:cubicBezTo>
                <a:cubicBezTo>
                  <a:pt x="915" y="680"/>
                  <a:pt x="915" y="680"/>
                  <a:pt x="914" y="680"/>
                </a:cubicBezTo>
                <a:cubicBezTo>
                  <a:pt x="914" y="681"/>
                  <a:pt x="914" y="682"/>
                  <a:pt x="914" y="683"/>
                </a:cubicBezTo>
                <a:cubicBezTo>
                  <a:pt x="910" y="693"/>
                  <a:pt x="906" y="704"/>
                  <a:pt x="906" y="718"/>
                </a:cubicBezTo>
                <a:cubicBezTo>
                  <a:pt x="906" y="723"/>
                  <a:pt x="906" y="727"/>
                  <a:pt x="906" y="731"/>
                </a:cubicBezTo>
                <a:cubicBezTo>
                  <a:pt x="908" y="737"/>
                  <a:pt x="910" y="743"/>
                  <a:pt x="911" y="748"/>
                </a:cubicBezTo>
                <a:cubicBezTo>
                  <a:pt x="912" y="749"/>
                  <a:pt x="913" y="749"/>
                  <a:pt x="913" y="749"/>
                </a:cubicBezTo>
                <a:cubicBezTo>
                  <a:pt x="914" y="751"/>
                  <a:pt x="915" y="753"/>
                  <a:pt x="915" y="755"/>
                </a:cubicBezTo>
                <a:cubicBezTo>
                  <a:pt x="916" y="756"/>
                  <a:pt x="917" y="756"/>
                  <a:pt x="918" y="757"/>
                </a:cubicBezTo>
                <a:cubicBezTo>
                  <a:pt x="918" y="758"/>
                  <a:pt x="918" y="758"/>
                  <a:pt x="918" y="759"/>
                </a:cubicBezTo>
                <a:cubicBezTo>
                  <a:pt x="920" y="760"/>
                  <a:pt x="921" y="761"/>
                  <a:pt x="922" y="762"/>
                </a:cubicBezTo>
                <a:cubicBezTo>
                  <a:pt x="922" y="763"/>
                  <a:pt x="922" y="763"/>
                  <a:pt x="922" y="764"/>
                </a:cubicBezTo>
                <a:cubicBezTo>
                  <a:pt x="924" y="766"/>
                  <a:pt x="926" y="767"/>
                  <a:pt x="928" y="769"/>
                </a:cubicBezTo>
                <a:cubicBezTo>
                  <a:pt x="931" y="772"/>
                  <a:pt x="934" y="776"/>
                  <a:pt x="937" y="779"/>
                </a:cubicBezTo>
                <a:cubicBezTo>
                  <a:pt x="938" y="779"/>
                  <a:pt x="939" y="779"/>
                  <a:pt x="939" y="779"/>
                </a:cubicBezTo>
                <a:cubicBezTo>
                  <a:pt x="941" y="781"/>
                  <a:pt x="942" y="782"/>
                  <a:pt x="943" y="784"/>
                </a:cubicBezTo>
                <a:cubicBezTo>
                  <a:pt x="944" y="784"/>
                  <a:pt x="944" y="784"/>
                  <a:pt x="945" y="784"/>
                </a:cubicBezTo>
                <a:cubicBezTo>
                  <a:pt x="946" y="785"/>
                  <a:pt x="947" y="787"/>
                  <a:pt x="948" y="788"/>
                </a:cubicBezTo>
                <a:cubicBezTo>
                  <a:pt x="949" y="788"/>
                  <a:pt x="949" y="788"/>
                  <a:pt x="950" y="788"/>
                </a:cubicBezTo>
                <a:cubicBezTo>
                  <a:pt x="951" y="789"/>
                  <a:pt x="951" y="790"/>
                  <a:pt x="952" y="791"/>
                </a:cubicBezTo>
                <a:cubicBezTo>
                  <a:pt x="953" y="791"/>
                  <a:pt x="953" y="791"/>
                  <a:pt x="954" y="791"/>
                </a:cubicBezTo>
                <a:cubicBezTo>
                  <a:pt x="955" y="792"/>
                  <a:pt x="955" y="793"/>
                  <a:pt x="956" y="794"/>
                </a:cubicBezTo>
                <a:cubicBezTo>
                  <a:pt x="957" y="794"/>
                  <a:pt x="957" y="794"/>
                  <a:pt x="958" y="794"/>
                </a:cubicBezTo>
                <a:cubicBezTo>
                  <a:pt x="958" y="795"/>
                  <a:pt x="959" y="795"/>
                  <a:pt x="959" y="796"/>
                </a:cubicBezTo>
                <a:cubicBezTo>
                  <a:pt x="960" y="796"/>
                  <a:pt x="960" y="796"/>
                  <a:pt x="961" y="796"/>
                </a:cubicBezTo>
                <a:cubicBezTo>
                  <a:pt x="962" y="797"/>
                  <a:pt x="962" y="798"/>
                  <a:pt x="963" y="799"/>
                </a:cubicBezTo>
                <a:cubicBezTo>
                  <a:pt x="964" y="799"/>
                  <a:pt x="964" y="799"/>
                  <a:pt x="965" y="799"/>
                </a:cubicBezTo>
                <a:cubicBezTo>
                  <a:pt x="965" y="800"/>
                  <a:pt x="966" y="800"/>
                  <a:pt x="966" y="801"/>
                </a:cubicBezTo>
                <a:cubicBezTo>
                  <a:pt x="967" y="801"/>
                  <a:pt x="967" y="801"/>
                  <a:pt x="968" y="801"/>
                </a:cubicBezTo>
                <a:cubicBezTo>
                  <a:pt x="968" y="802"/>
                  <a:pt x="969" y="802"/>
                  <a:pt x="969" y="803"/>
                </a:cubicBezTo>
                <a:cubicBezTo>
                  <a:pt x="970" y="803"/>
                  <a:pt x="970" y="803"/>
                  <a:pt x="971" y="803"/>
                </a:cubicBezTo>
                <a:cubicBezTo>
                  <a:pt x="972" y="804"/>
                  <a:pt x="972" y="805"/>
                  <a:pt x="973" y="806"/>
                </a:cubicBezTo>
                <a:cubicBezTo>
                  <a:pt x="974" y="806"/>
                  <a:pt x="974" y="806"/>
                  <a:pt x="975" y="806"/>
                </a:cubicBezTo>
                <a:cubicBezTo>
                  <a:pt x="976" y="807"/>
                  <a:pt x="976" y="808"/>
                  <a:pt x="977" y="809"/>
                </a:cubicBezTo>
                <a:cubicBezTo>
                  <a:pt x="978" y="809"/>
                  <a:pt x="978" y="809"/>
                  <a:pt x="979" y="809"/>
                </a:cubicBezTo>
                <a:cubicBezTo>
                  <a:pt x="981" y="812"/>
                  <a:pt x="984" y="814"/>
                  <a:pt x="986" y="817"/>
                </a:cubicBezTo>
                <a:cubicBezTo>
                  <a:pt x="987" y="818"/>
                  <a:pt x="988" y="818"/>
                  <a:pt x="989" y="819"/>
                </a:cubicBezTo>
                <a:cubicBezTo>
                  <a:pt x="989" y="820"/>
                  <a:pt x="989" y="820"/>
                  <a:pt x="989" y="821"/>
                </a:cubicBezTo>
                <a:cubicBezTo>
                  <a:pt x="990" y="821"/>
                  <a:pt x="990" y="822"/>
                  <a:pt x="991" y="822"/>
                </a:cubicBezTo>
                <a:cubicBezTo>
                  <a:pt x="993" y="826"/>
                  <a:pt x="996" y="847"/>
                  <a:pt x="994" y="854"/>
                </a:cubicBezTo>
                <a:cubicBezTo>
                  <a:pt x="994" y="854"/>
                  <a:pt x="993" y="854"/>
                  <a:pt x="993" y="854"/>
                </a:cubicBezTo>
                <a:cubicBezTo>
                  <a:pt x="993" y="856"/>
                  <a:pt x="993" y="858"/>
                  <a:pt x="993" y="860"/>
                </a:cubicBezTo>
                <a:cubicBezTo>
                  <a:pt x="993" y="860"/>
                  <a:pt x="992" y="860"/>
                  <a:pt x="992" y="860"/>
                </a:cubicBezTo>
                <a:cubicBezTo>
                  <a:pt x="992" y="861"/>
                  <a:pt x="992" y="862"/>
                  <a:pt x="992" y="864"/>
                </a:cubicBezTo>
                <a:cubicBezTo>
                  <a:pt x="992" y="865"/>
                  <a:pt x="991" y="863"/>
                  <a:pt x="991" y="865"/>
                </a:cubicBezTo>
                <a:cubicBezTo>
                  <a:pt x="991" y="865"/>
                  <a:pt x="992" y="865"/>
                  <a:pt x="992" y="865"/>
                </a:cubicBezTo>
                <a:cubicBezTo>
                  <a:pt x="992" y="866"/>
                  <a:pt x="993" y="867"/>
                  <a:pt x="993" y="868"/>
                </a:cubicBezTo>
                <a:cubicBezTo>
                  <a:pt x="993" y="868"/>
                  <a:pt x="994" y="868"/>
                  <a:pt x="994" y="868"/>
                </a:cubicBezTo>
                <a:cubicBezTo>
                  <a:pt x="995" y="870"/>
                  <a:pt x="995" y="872"/>
                  <a:pt x="996" y="874"/>
                </a:cubicBezTo>
                <a:cubicBezTo>
                  <a:pt x="997" y="874"/>
                  <a:pt x="997" y="874"/>
                  <a:pt x="998" y="875"/>
                </a:cubicBezTo>
                <a:cubicBezTo>
                  <a:pt x="998" y="875"/>
                  <a:pt x="998" y="876"/>
                  <a:pt x="998" y="877"/>
                </a:cubicBezTo>
                <a:cubicBezTo>
                  <a:pt x="998" y="877"/>
                  <a:pt x="999" y="877"/>
                  <a:pt x="999" y="877"/>
                </a:cubicBezTo>
                <a:cubicBezTo>
                  <a:pt x="999" y="877"/>
                  <a:pt x="999" y="878"/>
                  <a:pt x="999" y="879"/>
                </a:cubicBezTo>
                <a:cubicBezTo>
                  <a:pt x="999" y="879"/>
                  <a:pt x="1000" y="879"/>
                  <a:pt x="1000" y="879"/>
                </a:cubicBezTo>
                <a:cubicBezTo>
                  <a:pt x="1000" y="879"/>
                  <a:pt x="1000" y="880"/>
                  <a:pt x="1000" y="881"/>
                </a:cubicBezTo>
                <a:cubicBezTo>
                  <a:pt x="1000" y="881"/>
                  <a:pt x="1001" y="881"/>
                  <a:pt x="1001" y="881"/>
                </a:cubicBezTo>
                <a:cubicBezTo>
                  <a:pt x="1001" y="881"/>
                  <a:pt x="1001" y="882"/>
                  <a:pt x="1001" y="883"/>
                </a:cubicBezTo>
                <a:cubicBezTo>
                  <a:pt x="1001" y="883"/>
                  <a:pt x="1002" y="883"/>
                  <a:pt x="1002" y="883"/>
                </a:cubicBezTo>
                <a:cubicBezTo>
                  <a:pt x="1002" y="883"/>
                  <a:pt x="1002" y="884"/>
                  <a:pt x="1002" y="885"/>
                </a:cubicBezTo>
                <a:cubicBezTo>
                  <a:pt x="1003" y="885"/>
                  <a:pt x="1003" y="885"/>
                  <a:pt x="1004" y="886"/>
                </a:cubicBezTo>
                <a:cubicBezTo>
                  <a:pt x="1005" y="888"/>
                  <a:pt x="1005" y="890"/>
                  <a:pt x="1006" y="892"/>
                </a:cubicBezTo>
                <a:cubicBezTo>
                  <a:pt x="1006" y="892"/>
                  <a:pt x="1007" y="892"/>
                  <a:pt x="1007" y="892"/>
                </a:cubicBezTo>
                <a:cubicBezTo>
                  <a:pt x="1008" y="894"/>
                  <a:pt x="1008" y="896"/>
                  <a:pt x="1009" y="898"/>
                </a:cubicBezTo>
                <a:cubicBezTo>
                  <a:pt x="1009" y="898"/>
                  <a:pt x="1010" y="898"/>
                  <a:pt x="1010" y="898"/>
                </a:cubicBezTo>
                <a:cubicBezTo>
                  <a:pt x="1010" y="899"/>
                  <a:pt x="1011" y="901"/>
                  <a:pt x="1011" y="903"/>
                </a:cubicBezTo>
                <a:cubicBezTo>
                  <a:pt x="1011" y="903"/>
                  <a:pt x="1012" y="903"/>
                  <a:pt x="1012" y="903"/>
                </a:cubicBezTo>
                <a:cubicBezTo>
                  <a:pt x="1012" y="903"/>
                  <a:pt x="1012" y="904"/>
                  <a:pt x="1012" y="905"/>
                </a:cubicBezTo>
                <a:cubicBezTo>
                  <a:pt x="1012" y="905"/>
                  <a:pt x="1013" y="905"/>
                  <a:pt x="1013" y="905"/>
                </a:cubicBezTo>
                <a:cubicBezTo>
                  <a:pt x="1014" y="908"/>
                  <a:pt x="1014" y="911"/>
                  <a:pt x="1015" y="913"/>
                </a:cubicBezTo>
                <a:cubicBezTo>
                  <a:pt x="1015" y="913"/>
                  <a:pt x="1016" y="913"/>
                  <a:pt x="1016" y="913"/>
                </a:cubicBezTo>
                <a:cubicBezTo>
                  <a:pt x="1016" y="915"/>
                  <a:pt x="1016" y="916"/>
                  <a:pt x="1016" y="917"/>
                </a:cubicBezTo>
                <a:cubicBezTo>
                  <a:pt x="1016" y="917"/>
                  <a:pt x="1017" y="917"/>
                  <a:pt x="1017" y="917"/>
                </a:cubicBezTo>
                <a:cubicBezTo>
                  <a:pt x="1017" y="927"/>
                  <a:pt x="1017" y="936"/>
                  <a:pt x="1017" y="945"/>
                </a:cubicBezTo>
                <a:cubicBezTo>
                  <a:pt x="1017" y="945"/>
                  <a:pt x="1018" y="945"/>
                  <a:pt x="1018" y="945"/>
                </a:cubicBezTo>
                <a:cubicBezTo>
                  <a:pt x="1018" y="947"/>
                  <a:pt x="1018" y="949"/>
                  <a:pt x="1018" y="950"/>
                </a:cubicBezTo>
                <a:cubicBezTo>
                  <a:pt x="1018" y="950"/>
                  <a:pt x="1019" y="950"/>
                  <a:pt x="1019" y="950"/>
                </a:cubicBezTo>
                <a:cubicBezTo>
                  <a:pt x="1019" y="951"/>
                  <a:pt x="1019" y="952"/>
                  <a:pt x="1019" y="953"/>
                </a:cubicBezTo>
                <a:cubicBezTo>
                  <a:pt x="1019" y="953"/>
                  <a:pt x="1020" y="953"/>
                  <a:pt x="1020" y="953"/>
                </a:cubicBezTo>
                <a:cubicBezTo>
                  <a:pt x="1020" y="954"/>
                  <a:pt x="1020" y="955"/>
                  <a:pt x="1020" y="955"/>
                </a:cubicBezTo>
                <a:cubicBezTo>
                  <a:pt x="1022" y="958"/>
                  <a:pt x="1024" y="960"/>
                  <a:pt x="1026" y="962"/>
                </a:cubicBezTo>
                <a:cubicBezTo>
                  <a:pt x="1027" y="963"/>
                  <a:pt x="1029" y="963"/>
                  <a:pt x="1031" y="963"/>
                </a:cubicBezTo>
                <a:cubicBezTo>
                  <a:pt x="1031" y="964"/>
                  <a:pt x="1031" y="964"/>
                  <a:pt x="1031" y="964"/>
                </a:cubicBezTo>
                <a:cubicBezTo>
                  <a:pt x="1032" y="965"/>
                  <a:pt x="1033" y="965"/>
                  <a:pt x="1035" y="965"/>
                </a:cubicBezTo>
                <a:cubicBezTo>
                  <a:pt x="1035" y="966"/>
                  <a:pt x="1035" y="966"/>
                  <a:pt x="1035" y="966"/>
                </a:cubicBezTo>
                <a:cubicBezTo>
                  <a:pt x="1036" y="967"/>
                  <a:pt x="1037" y="967"/>
                  <a:pt x="1039" y="967"/>
                </a:cubicBezTo>
                <a:cubicBezTo>
                  <a:pt x="1039" y="968"/>
                  <a:pt x="1039" y="969"/>
                  <a:pt x="1040" y="969"/>
                </a:cubicBezTo>
                <a:cubicBezTo>
                  <a:pt x="1040" y="969"/>
                  <a:pt x="1041" y="969"/>
                  <a:pt x="1042" y="969"/>
                </a:cubicBezTo>
                <a:cubicBezTo>
                  <a:pt x="1045" y="971"/>
                  <a:pt x="1051" y="977"/>
                  <a:pt x="1055" y="974"/>
                </a:cubicBezTo>
                <a:cubicBezTo>
                  <a:pt x="1058" y="974"/>
                  <a:pt x="1058" y="974"/>
                  <a:pt x="1060" y="972"/>
                </a:cubicBezTo>
                <a:cubicBezTo>
                  <a:pt x="1060" y="972"/>
                  <a:pt x="1060" y="972"/>
                  <a:pt x="1060" y="971"/>
                </a:cubicBezTo>
                <a:cubicBezTo>
                  <a:pt x="1061" y="971"/>
                  <a:pt x="1062" y="971"/>
                  <a:pt x="1064" y="970"/>
                </a:cubicBezTo>
                <a:cubicBezTo>
                  <a:pt x="1064" y="970"/>
                  <a:pt x="1064" y="970"/>
                  <a:pt x="1064" y="969"/>
                </a:cubicBezTo>
                <a:cubicBezTo>
                  <a:pt x="1066" y="969"/>
                  <a:pt x="1068" y="969"/>
                  <a:pt x="1070" y="968"/>
                </a:cubicBezTo>
                <a:cubicBezTo>
                  <a:pt x="1074" y="966"/>
                  <a:pt x="1091" y="961"/>
                  <a:pt x="1100" y="963"/>
                </a:cubicBezTo>
                <a:cubicBezTo>
                  <a:pt x="1100" y="964"/>
                  <a:pt x="1100" y="964"/>
                  <a:pt x="1100" y="964"/>
                </a:cubicBezTo>
                <a:cubicBezTo>
                  <a:pt x="1101" y="965"/>
                  <a:pt x="1103" y="965"/>
                  <a:pt x="1104" y="965"/>
                </a:cubicBezTo>
                <a:cubicBezTo>
                  <a:pt x="1105" y="967"/>
                  <a:pt x="1106" y="967"/>
                  <a:pt x="1106" y="967"/>
                </a:cubicBezTo>
                <a:cubicBezTo>
                  <a:pt x="1106" y="968"/>
                  <a:pt x="1106" y="969"/>
                  <a:pt x="1106" y="969"/>
                </a:cubicBezTo>
                <a:cubicBezTo>
                  <a:pt x="1107" y="970"/>
                  <a:pt x="1108" y="970"/>
                  <a:pt x="1108" y="970"/>
                </a:cubicBezTo>
                <a:cubicBezTo>
                  <a:pt x="1108" y="971"/>
                  <a:pt x="1108" y="972"/>
                  <a:pt x="1108" y="972"/>
                </a:cubicBezTo>
                <a:cubicBezTo>
                  <a:pt x="1109" y="972"/>
                  <a:pt x="1109" y="972"/>
                  <a:pt x="1109" y="972"/>
                </a:cubicBezTo>
                <a:cubicBezTo>
                  <a:pt x="1109" y="973"/>
                  <a:pt x="1109" y="974"/>
                  <a:pt x="1109" y="974"/>
                </a:cubicBezTo>
                <a:cubicBezTo>
                  <a:pt x="1110" y="974"/>
                  <a:pt x="1110" y="974"/>
                  <a:pt x="1110" y="974"/>
                </a:cubicBezTo>
                <a:cubicBezTo>
                  <a:pt x="1110" y="975"/>
                  <a:pt x="1110" y="976"/>
                  <a:pt x="1110" y="977"/>
                </a:cubicBezTo>
                <a:cubicBezTo>
                  <a:pt x="1111" y="977"/>
                  <a:pt x="1111" y="977"/>
                  <a:pt x="1111" y="977"/>
                </a:cubicBezTo>
                <a:cubicBezTo>
                  <a:pt x="1112" y="979"/>
                  <a:pt x="1112" y="981"/>
                  <a:pt x="1112" y="982"/>
                </a:cubicBezTo>
                <a:cubicBezTo>
                  <a:pt x="1113" y="982"/>
                  <a:pt x="1113" y="982"/>
                  <a:pt x="1113" y="982"/>
                </a:cubicBezTo>
                <a:cubicBezTo>
                  <a:pt x="1114" y="984"/>
                  <a:pt x="1114" y="985"/>
                  <a:pt x="1114" y="986"/>
                </a:cubicBezTo>
                <a:cubicBezTo>
                  <a:pt x="1115" y="986"/>
                  <a:pt x="1115" y="986"/>
                  <a:pt x="1115" y="986"/>
                </a:cubicBezTo>
                <a:cubicBezTo>
                  <a:pt x="1115" y="987"/>
                  <a:pt x="1115" y="988"/>
                  <a:pt x="1115" y="988"/>
                </a:cubicBezTo>
                <a:cubicBezTo>
                  <a:pt x="1117" y="990"/>
                  <a:pt x="1119" y="992"/>
                  <a:pt x="1120" y="994"/>
                </a:cubicBezTo>
                <a:cubicBezTo>
                  <a:pt x="1123" y="994"/>
                  <a:pt x="1126" y="994"/>
                  <a:pt x="1128" y="994"/>
                </a:cubicBezTo>
                <a:cubicBezTo>
                  <a:pt x="1129" y="993"/>
                  <a:pt x="1144" y="993"/>
                  <a:pt x="1147" y="994"/>
                </a:cubicBezTo>
                <a:cubicBezTo>
                  <a:pt x="1147" y="995"/>
                  <a:pt x="1147" y="995"/>
                  <a:pt x="1147" y="995"/>
                </a:cubicBezTo>
                <a:cubicBezTo>
                  <a:pt x="1150" y="995"/>
                  <a:pt x="1153" y="995"/>
                  <a:pt x="1155" y="995"/>
                </a:cubicBezTo>
                <a:cubicBezTo>
                  <a:pt x="1166" y="997"/>
                  <a:pt x="1176" y="999"/>
                  <a:pt x="1186" y="1001"/>
                </a:cubicBezTo>
                <a:cubicBezTo>
                  <a:pt x="1186" y="1001"/>
                  <a:pt x="1186" y="1002"/>
                  <a:pt x="1186" y="1002"/>
                </a:cubicBezTo>
                <a:cubicBezTo>
                  <a:pt x="1187" y="1002"/>
                  <a:pt x="1187" y="1002"/>
                  <a:pt x="1188" y="1002"/>
                </a:cubicBezTo>
                <a:cubicBezTo>
                  <a:pt x="1188" y="1003"/>
                  <a:pt x="1189" y="1003"/>
                  <a:pt x="1189" y="1004"/>
                </a:cubicBezTo>
                <a:cubicBezTo>
                  <a:pt x="1190" y="1004"/>
                  <a:pt x="1190" y="1004"/>
                  <a:pt x="1191" y="1004"/>
                </a:cubicBezTo>
                <a:cubicBezTo>
                  <a:pt x="1192" y="1005"/>
                  <a:pt x="1193" y="1007"/>
                  <a:pt x="1194" y="1008"/>
                </a:cubicBezTo>
                <a:cubicBezTo>
                  <a:pt x="1195" y="1008"/>
                  <a:pt x="1197" y="1009"/>
                  <a:pt x="1198" y="1009"/>
                </a:cubicBezTo>
                <a:cubicBezTo>
                  <a:pt x="1198" y="1009"/>
                  <a:pt x="1198" y="1010"/>
                  <a:pt x="1198" y="1010"/>
                </a:cubicBezTo>
                <a:cubicBezTo>
                  <a:pt x="1204" y="1010"/>
                  <a:pt x="1210" y="1009"/>
                  <a:pt x="1216" y="1009"/>
                </a:cubicBezTo>
                <a:cubicBezTo>
                  <a:pt x="1224" y="1012"/>
                  <a:pt x="1236" y="1016"/>
                  <a:pt x="1236" y="1026"/>
                </a:cubicBezTo>
                <a:cubicBezTo>
                  <a:pt x="1232" y="1030"/>
                  <a:pt x="1227" y="1034"/>
                  <a:pt x="1223" y="1038"/>
                </a:cubicBezTo>
                <a:cubicBezTo>
                  <a:pt x="1222" y="1040"/>
                  <a:pt x="1221" y="1044"/>
                  <a:pt x="1221" y="1048"/>
                </a:cubicBezTo>
                <a:cubicBezTo>
                  <a:pt x="1221" y="1048"/>
                  <a:pt x="1222" y="1048"/>
                  <a:pt x="1222" y="1048"/>
                </a:cubicBezTo>
                <a:cubicBezTo>
                  <a:pt x="1222" y="1050"/>
                  <a:pt x="1223" y="1052"/>
                  <a:pt x="1223" y="1054"/>
                </a:cubicBezTo>
                <a:cubicBezTo>
                  <a:pt x="1224" y="1054"/>
                  <a:pt x="1224" y="1055"/>
                  <a:pt x="1225" y="1055"/>
                </a:cubicBezTo>
                <a:cubicBezTo>
                  <a:pt x="1225" y="1056"/>
                  <a:pt x="1225" y="1056"/>
                  <a:pt x="1225" y="1057"/>
                </a:cubicBezTo>
                <a:cubicBezTo>
                  <a:pt x="1226" y="1058"/>
                  <a:pt x="1227" y="1058"/>
                  <a:pt x="1228" y="1059"/>
                </a:cubicBezTo>
                <a:cubicBezTo>
                  <a:pt x="1228" y="1060"/>
                  <a:pt x="1228" y="1060"/>
                  <a:pt x="1228" y="1061"/>
                </a:cubicBezTo>
                <a:cubicBezTo>
                  <a:pt x="1229" y="1061"/>
                  <a:pt x="1229" y="1062"/>
                  <a:pt x="1230" y="1062"/>
                </a:cubicBezTo>
                <a:cubicBezTo>
                  <a:pt x="1230" y="1063"/>
                  <a:pt x="1230" y="1063"/>
                  <a:pt x="1230" y="1064"/>
                </a:cubicBezTo>
                <a:cubicBezTo>
                  <a:pt x="1231" y="1064"/>
                  <a:pt x="1231" y="1065"/>
                  <a:pt x="1232" y="1065"/>
                </a:cubicBezTo>
                <a:cubicBezTo>
                  <a:pt x="1232" y="1066"/>
                  <a:pt x="1233" y="1067"/>
                  <a:pt x="1233" y="1068"/>
                </a:cubicBezTo>
                <a:cubicBezTo>
                  <a:pt x="1233" y="1068"/>
                  <a:pt x="1234" y="1068"/>
                  <a:pt x="1234" y="1068"/>
                </a:cubicBezTo>
                <a:cubicBezTo>
                  <a:pt x="1234" y="1069"/>
                  <a:pt x="1235" y="1071"/>
                  <a:pt x="1235" y="1072"/>
                </a:cubicBezTo>
                <a:cubicBezTo>
                  <a:pt x="1235" y="1072"/>
                  <a:pt x="1236" y="1072"/>
                  <a:pt x="1236" y="1072"/>
                </a:cubicBezTo>
                <a:cubicBezTo>
                  <a:pt x="1236" y="1073"/>
                  <a:pt x="1237" y="1074"/>
                  <a:pt x="1237" y="1076"/>
                </a:cubicBezTo>
                <a:cubicBezTo>
                  <a:pt x="1237" y="1076"/>
                  <a:pt x="1238" y="1076"/>
                  <a:pt x="1238" y="1076"/>
                </a:cubicBezTo>
                <a:cubicBezTo>
                  <a:pt x="1238" y="1077"/>
                  <a:pt x="1239" y="1079"/>
                  <a:pt x="1239" y="1081"/>
                </a:cubicBezTo>
                <a:cubicBezTo>
                  <a:pt x="1239" y="1081"/>
                  <a:pt x="1240" y="1081"/>
                  <a:pt x="1240" y="1081"/>
                </a:cubicBezTo>
                <a:cubicBezTo>
                  <a:pt x="1241" y="1084"/>
                  <a:pt x="1241" y="1087"/>
                  <a:pt x="1242" y="1090"/>
                </a:cubicBezTo>
                <a:cubicBezTo>
                  <a:pt x="1242" y="1090"/>
                  <a:pt x="1243" y="1090"/>
                  <a:pt x="1243" y="1090"/>
                </a:cubicBezTo>
                <a:cubicBezTo>
                  <a:pt x="1244" y="1094"/>
                  <a:pt x="1244" y="1098"/>
                  <a:pt x="1245" y="1102"/>
                </a:cubicBezTo>
                <a:cubicBezTo>
                  <a:pt x="1245" y="1102"/>
                  <a:pt x="1246" y="1102"/>
                  <a:pt x="1246" y="1102"/>
                </a:cubicBezTo>
                <a:cubicBezTo>
                  <a:pt x="1246" y="1103"/>
                  <a:pt x="1246" y="1105"/>
                  <a:pt x="1246" y="1107"/>
                </a:cubicBezTo>
                <a:cubicBezTo>
                  <a:pt x="1246" y="1107"/>
                  <a:pt x="1247" y="1107"/>
                  <a:pt x="1247" y="1107"/>
                </a:cubicBezTo>
                <a:cubicBezTo>
                  <a:pt x="1247" y="1109"/>
                  <a:pt x="1247" y="1111"/>
                  <a:pt x="1247" y="1113"/>
                </a:cubicBezTo>
                <a:cubicBezTo>
                  <a:pt x="1247" y="1113"/>
                  <a:pt x="1248" y="1113"/>
                  <a:pt x="1248" y="1113"/>
                </a:cubicBezTo>
                <a:cubicBezTo>
                  <a:pt x="1248" y="1115"/>
                  <a:pt x="1248" y="1118"/>
                  <a:pt x="1248" y="1121"/>
                </a:cubicBezTo>
                <a:cubicBezTo>
                  <a:pt x="1248" y="1121"/>
                  <a:pt x="1249" y="1121"/>
                  <a:pt x="1249" y="1121"/>
                </a:cubicBezTo>
                <a:cubicBezTo>
                  <a:pt x="1249" y="1124"/>
                  <a:pt x="1249" y="1127"/>
                  <a:pt x="1249" y="1130"/>
                </a:cubicBezTo>
                <a:cubicBezTo>
                  <a:pt x="1250" y="1134"/>
                  <a:pt x="1252" y="1140"/>
                  <a:pt x="1253" y="1146"/>
                </a:cubicBezTo>
                <a:cubicBezTo>
                  <a:pt x="1251" y="1147"/>
                  <a:pt x="1249" y="1149"/>
                  <a:pt x="1247" y="1150"/>
                </a:cubicBezTo>
                <a:cubicBezTo>
                  <a:pt x="1247" y="1151"/>
                  <a:pt x="1247" y="1151"/>
                  <a:pt x="1247" y="1151"/>
                </a:cubicBezTo>
                <a:cubicBezTo>
                  <a:pt x="1246" y="1151"/>
                  <a:pt x="1246" y="1151"/>
                  <a:pt x="1245" y="1151"/>
                </a:cubicBezTo>
                <a:cubicBezTo>
                  <a:pt x="1243" y="1153"/>
                  <a:pt x="1242" y="1155"/>
                  <a:pt x="1240" y="1157"/>
                </a:cubicBezTo>
                <a:cubicBezTo>
                  <a:pt x="1239" y="1158"/>
                  <a:pt x="1239" y="1158"/>
                  <a:pt x="1238" y="1158"/>
                </a:cubicBezTo>
                <a:cubicBezTo>
                  <a:pt x="1238" y="1159"/>
                  <a:pt x="1238" y="1160"/>
                  <a:pt x="1238" y="1160"/>
                </a:cubicBezTo>
                <a:cubicBezTo>
                  <a:pt x="1237" y="1161"/>
                  <a:pt x="1236" y="1162"/>
                  <a:pt x="1235" y="1162"/>
                </a:cubicBezTo>
                <a:cubicBezTo>
                  <a:pt x="1235" y="1163"/>
                  <a:pt x="1235" y="1164"/>
                  <a:pt x="1235" y="1164"/>
                </a:cubicBezTo>
                <a:cubicBezTo>
                  <a:pt x="1235" y="1164"/>
                  <a:pt x="1234" y="1164"/>
                  <a:pt x="1234" y="1164"/>
                </a:cubicBezTo>
                <a:cubicBezTo>
                  <a:pt x="1234" y="1165"/>
                  <a:pt x="1234" y="1166"/>
                  <a:pt x="1234" y="1166"/>
                </a:cubicBezTo>
                <a:cubicBezTo>
                  <a:pt x="1234" y="1166"/>
                  <a:pt x="1233" y="1166"/>
                  <a:pt x="1233" y="1166"/>
                </a:cubicBezTo>
                <a:cubicBezTo>
                  <a:pt x="1232" y="1169"/>
                  <a:pt x="1231" y="1178"/>
                  <a:pt x="1232" y="1181"/>
                </a:cubicBezTo>
                <a:cubicBezTo>
                  <a:pt x="1232" y="1181"/>
                  <a:pt x="1233" y="1181"/>
                  <a:pt x="1233" y="1181"/>
                </a:cubicBezTo>
                <a:cubicBezTo>
                  <a:pt x="1233" y="1186"/>
                  <a:pt x="1233" y="1191"/>
                  <a:pt x="1233" y="1196"/>
                </a:cubicBezTo>
                <a:cubicBezTo>
                  <a:pt x="1233" y="1196"/>
                  <a:pt x="1234" y="1196"/>
                  <a:pt x="1234" y="1196"/>
                </a:cubicBezTo>
                <a:cubicBezTo>
                  <a:pt x="1234" y="1201"/>
                  <a:pt x="1234" y="1206"/>
                  <a:pt x="1234" y="1211"/>
                </a:cubicBezTo>
                <a:cubicBezTo>
                  <a:pt x="1236" y="1217"/>
                  <a:pt x="1236" y="1226"/>
                  <a:pt x="1242" y="1228"/>
                </a:cubicBezTo>
                <a:cubicBezTo>
                  <a:pt x="1244" y="1230"/>
                  <a:pt x="1260" y="1229"/>
                  <a:pt x="1265" y="1229"/>
                </a:cubicBezTo>
                <a:cubicBezTo>
                  <a:pt x="1265" y="1240"/>
                  <a:pt x="1264" y="1249"/>
                  <a:pt x="1261" y="1257"/>
                </a:cubicBezTo>
                <a:cubicBezTo>
                  <a:pt x="1260" y="1257"/>
                  <a:pt x="1260" y="1257"/>
                  <a:pt x="1260" y="1257"/>
                </a:cubicBezTo>
                <a:cubicBezTo>
                  <a:pt x="1260" y="1258"/>
                  <a:pt x="1260" y="1259"/>
                  <a:pt x="1260" y="1260"/>
                </a:cubicBezTo>
                <a:cubicBezTo>
                  <a:pt x="1259" y="1260"/>
                  <a:pt x="1259" y="1260"/>
                  <a:pt x="1259" y="1260"/>
                </a:cubicBezTo>
                <a:cubicBezTo>
                  <a:pt x="1259" y="1261"/>
                  <a:pt x="1259" y="1261"/>
                  <a:pt x="1259" y="1262"/>
                </a:cubicBezTo>
                <a:cubicBezTo>
                  <a:pt x="1258" y="1262"/>
                  <a:pt x="1258" y="1262"/>
                  <a:pt x="1258" y="1262"/>
                </a:cubicBezTo>
                <a:cubicBezTo>
                  <a:pt x="1258" y="1263"/>
                  <a:pt x="1258" y="1263"/>
                  <a:pt x="1258" y="1264"/>
                </a:cubicBezTo>
                <a:cubicBezTo>
                  <a:pt x="1257" y="1264"/>
                  <a:pt x="1257" y="1264"/>
                  <a:pt x="1257" y="1264"/>
                </a:cubicBezTo>
                <a:cubicBezTo>
                  <a:pt x="1257" y="1265"/>
                  <a:pt x="1256" y="1266"/>
                  <a:pt x="1256" y="1267"/>
                </a:cubicBezTo>
                <a:cubicBezTo>
                  <a:pt x="1255" y="1267"/>
                  <a:pt x="1255" y="1268"/>
                  <a:pt x="1254" y="1268"/>
                </a:cubicBezTo>
                <a:cubicBezTo>
                  <a:pt x="1254" y="1269"/>
                  <a:pt x="1254" y="1269"/>
                  <a:pt x="1254" y="1270"/>
                </a:cubicBezTo>
                <a:cubicBezTo>
                  <a:pt x="1252" y="1271"/>
                  <a:pt x="1251" y="1273"/>
                  <a:pt x="1249" y="1274"/>
                </a:cubicBezTo>
                <a:cubicBezTo>
                  <a:pt x="1249" y="1275"/>
                  <a:pt x="1248" y="1275"/>
                  <a:pt x="1248" y="1276"/>
                </a:cubicBezTo>
                <a:cubicBezTo>
                  <a:pt x="1247" y="1276"/>
                  <a:pt x="1247" y="1276"/>
                  <a:pt x="1246" y="1276"/>
                </a:cubicBezTo>
                <a:cubicBezTo>
                  <a:pt x="1245" y="1277"/>
                  <a:pt x="1245" y="1278"/>
                  <a:pt x="1244" y="1279"/>
                </a:cubicBezTo>
                <a:cubicBezTo>
                  <a:pt x="1243" y="1279"/>
                  <a:pt x="1241" y="1280"/>
                  <a:pt x="1240" y="1280"/>
                </a:cubicBezTo>
                <a:cubicBezTo>
                  <a:pt x="1240" y="1280"/>
                  <a:pt x="1240" y="1281"/>
                  <a:pt x="1240" y="1281"/>
                </a:cubicBezTo>
                <a:cubicBezTo>
                  <a:pt x="1238" y="1282"/>
                  <a:pt x="1236" y="1282"/>
                  <a:pt x="1234" y="1283"/>
                </a:cubicBezTo>
                <a:cubicBezTo>
                  <a:pt x="1234" y="1283"/>
                  <a:pt x="1234" y="1284"/>
                  <a:pt x="1234" y="1284"/>
                </a:cubicBezTo>
                <a:cubicBezTo>
                  <a:pt x="1233" y="1284"/>
                  <a:pt x="1232" y="1284"/>
                  <a:pt x="1231" y="1284"/>
                </a:cubicBezTo>
                <a:cubicBezTo>
                  <a:pt x="1231" y="1284"/>
                  <a:pt x="1231" y="1285"/>
                  <a:pt x="1231" y="1285"/>
                </a:cubicBezTo>
                <a:cubicBezTo>
                  <a:pt x="1230" y="1285"/>
                  <a:pt x="1229" y="1285"/>
                  <a:pt x="1228" y="1285"/>
                </a:cubicBezTo>
                <a:cubicBezTo>
                  <a:pt x="1228" y="1285"/>
                  <a:pt x="1228" y="1286"/>
                  <a:pt x="1228" y="1286"/>
                </a:cubicBezTo>
                <a:cubicBezTo>
                  <a:pt x="1227" y="1286"/>
                  <a:pt x="1226" y="1286"/>
                  <a:pt x="1225" y="1286"/>
                </a:cubicBezTo>
                <a:cubicBezTo>
                  <a:pt x="1225" y="1286"/>
                  <a:pt x="1225" y="1287"/>
                  <a:pt x="1225" y="1287"/>
                </a:cubicBezTo>
                <a:cubicBezTo>
                  <a:pt x="1224" y="1287"/>
                  <a:pt x="1223" y="1287"/>
                  <a:pt x="1222" y="1287"/>
                </a:cubicBezTo>
                <a:cubicBezTo>
                  <a:pt x="1222" y="1287"/>
                  <a:pt x="1222" y="1288"/>
                  <a:pt x="1222" y="1288"/>
                </a:cubicBezTo>
                <a:cubicBezTo>
                  <a:pt x="1220" y="1288"/>
                  <a:pt x="1217" y="1289"/>
                  <a:pt x="1215" y="1289"/>
                </a:cubicBezTo>
                <a:cubicBezTo>
                  <a:pt x="1212" y="1291"/>
                  <a:pt x="1210" y="1292"/>
                  <a:pt x="1207" y="1294"/>
                </a:cubicBezTo>
                <a:cubicBezTo>
                  <a:pt x="1207" y="1295"/>
                  <a:pt x="1207" y="1295"/>
                  <a:pt x="1207" y="1296"/>
                </a:cubicBezTo>
                <a:cubicBezTo>
                  <a:pt x="1207" y="1296"/>
                  <a:pt x="1206" y="1296"/>
                  <a:pt x="1206" y="1296"/>
                </a:cubicBezTo>
                <a:cubicBezTo>
                  <a:pt x="1205" y="1297"/>
                  <a:pt x="1205" y="1298"/>
                  <a:pt x="1204" y="1299"/>
                </a:cubicBezTo>
                <a:cubicBezTo>
                  <a:pt x="1204" y="1301"/>
                  <a:pt x="1204" y="1302"/>
                  <a:pt x="1204" y="1304"/>
                </a:cubicBezTo>
                <a:cubicBezTo>
                  <a:pt x="1204" y="1304"/>
                  <a:pt x="1203" y="1304"/>
                  <a:pt x="1203" y="1304"/>
                </a:cubicBezTo>
                <a:cubicBezTo>
                  <a:pt x="1203" y="1311"/>
                  <a:pt x="1203" y="1318"/>
                  <a:pt x="1203" y="1326"/>
                </a:cubicBezTo>
                <a:cubicBezTo>
                  <a:pt x="1203" y="1330"/>
                  <a:pt x="1203" y="1335"/>
                  <a:pt x="1203" y="1340"/>
                </a:cubicBezTo>
                <a:cubicBezTo>
                  <a:pt x="1202" y="1342"/>
                  <a:pt x="1201" y="1345"/>
                  <a:pt x="1201" y="1348"/>
                </a:cubicBezTo>
                <a:cubicBezTo>
                  <a:pt x="1201" y="1348"/>
                  <a:pt x="1200" y="1348"/>
                  <a:pt x="1200" y="1348"/>
                </a:cubicBezTo>
                <a:cubicBezTo>
                  <a:pt x="1200" y="1349"/>
                  <a:pt x="1199" y="1350"/>
                  <a:pt x="1199" y="1351"/>
                </a:cubicBezTo>
                <a:cubicBezTo>
                  <a:pt x="1198" y="1352"/>
                  <a:pt x="1196" y="1353"/>
                  <a:pt x="1195" y="1354"/>
                </a:cubicBezTo>
                <a:cubicBezTo>
                  <a:pt x="1195" y="1354"/>
                  <a:pt x="1195" y="1354"/>
                  <a:pt x="1195" y="1355"/>
                </a:cubicBezTo>
                <a:cubicBezTo>
                  <a:pt x="1194" y="1355"/>
                  <a:pt x="1194" y="1355"/>
                  <a:pt x="1193" y="1355"/>
                </a:cubicBezTo>
                <a:cubicBezTo>
                  <a:pt x="1193" y="1355"/>
                  <a:pt x="1193" y="1355"/>
                  <a:pt x="1193" y="1356"/>
                </a:cubicBezTo>
                <a:cubicBezTo>
                  <a:pt x="1191" y="1356"/>
                  <a:pt x="1189" y="1357"/>
                  <a:pt x="1187" y="1358"/>
                </a:cubicBezTo>
                <a:cubicBezTo>
                  <a:pt x="1187" y="1358"/>
                  <a:pt x="1187" y="1358"/>
                  <a:pt x="1187" y="1359"/>
                </a:cubicBezTo>
                <a:cubicBezTo>
                  <a:pt x="1186" y="1359"/>
                  <a:pt x="1184" y="1359"/>
                  <a:pt x="1183" y="1359"/>
                </a:cubicBezTo>
                <a:cubicBezTo>
                  <a:pt x="1183" y="1359"/>
                  <a:pt x="1183" y="1359"/>
                  <a:pt x="1183" y="1360"/>
                </a:cubicBezTo>
                <a:cubicBezTo>
                  <a:pt x="1181" y="1360"/>
                  <a:pt x="1180" y="1360"/>
                  <a:pt x="1178" y="1360"/>
                </a:cubicBezTo>
                <a:cubicBezTo>
                  <a:pt x="1178" y="1360"/>
                  <a:pt x="1178" y="1360"/>
                  <a:pt x="1178" y="1361"/>
                </a:cubicBezTo>
                <a:cubicBezTo>
                  <a:pt x="1167" y="1361"/>
                  <a:pt x="1156" y="1361"/>
                  <a:pt x="1145" y="1361"/>
                </a:cubicBezTo>
                <a:cubicBezTo>
                  <a:pt x="1145" y="1361"/>
                  <a:pt x="1145" y="1361"/>
                  <a:pt x="1145" y="1362"/>
                </a:cubicBezTo>
                <a:cubicBezTo>
                  <a:pt x="1144" y="1362"/>
                  <a:pt x="1143" y="1362"/>
                  <a:pt x="1141" y="1362"/>
                </a:cubicBezTo>
                <a:cubicBezTo>
                  <a:pt x="1141" y="1362"/>
                  <a:pt x="1141" y="1362"/>
                  <a:pt x="1141" y="1363"/>
                </a:cubicBezTo>
                <a:cubicBezTo>
                  <a:pt x="1140" y="1363"/>
                  <a:pt x="1139" y="1363"/>
                  <a:pt x="1137" y="1364"/>
                </a:cubicBezTo>
                <a:cubicBezTo>
                  <a:pt x="1137" y="1364"/>
                  <a:pt x="1137" y="1364"/>
                  <a:pt x="1137" y="1365"/>
                </a:cubicBezTo>
                <a:cubicBezTo>
                  <a:pt x="1137" y="1365"/>
                  <a:pt x="1136" y="1365"/>
                  <a:pt x="1135" y="1365"/>
                </a:cubicBezTo>
                <a:cubicBezTo>
                  <a:pt x="1135" y="1365"/>
                  <a:pt x="1135" y="1366"/>
                  <a:pt x="1134" y="1367"/>
                </a:cubicBezTo>
                <a:cubicBezTo>
                  <a:pt x="1133" y="1367"/>
                  <a:pt x="1132" y="1367"/>
                  <a:pt x="1130" y="1368"/>
                </a:cubicBezTo>
                <a:cubicBezTo>
                  <a:pt x="1130" y="1368"/>
                  <a:pt x="1130" y="1369"/>
                  <a:pt x="1129" y="1370"/>
                </a:cubicBezTo>
                <a:cubicBezTo>
                  <a:pt x="1128" y="1370"/>
                  <a:pt x="1127" y="1370"/>
                  <a:pt x="1125" y="1371"/>
                </a:cubicBezTo>
                <a:cubicBezTo>
                  <a:pt x="1125" y="1371"/>
                  <a:pt x="1125" y="1372"/>
                  <a:pt x="1124" y="1373"/>
                </a:cubicBezTo>
                <a:cubicBezTo>
                  <a:pt x="1123" y="1373"/>
                  <a:pt x="1122" y="1373"/>
                  <a:pt x="1120" y="1374"/>
                </a:cubicBezTo>
                <a:cubicBezTo>
                  <a:pt x="1120" y="1374"/>
                  <a:pt x="1120" y="1375"/>
                  <a:pt x="1119" y="1376"/>
                </a:cubicBezTo>
                <a:cubicBezTo>
                  <a:pt x="1118" y="1376"/>
                  <a:pt x="1116" y="1376"/>
                  <a:pt x="1114" y="1377"/>
                </a:cubicBezTo>
                <a:cubicBezTo>
                  <a:pt x="1114" y="1377"/>
                  <a:pt x="1114" y="1377"/>
                  <a:pt x="1114" y="1378"/>
                </a:cubicBezTo>
                <a:cubicBezTo>
                  <a:pt x="1111" y="1379"/>
                  <a:pt x="1104" y="1376"/>
                  <a:pt x="1101" y="1376"/>
                </a:cubicBezTo>
                <a:cubicBezTo>
                  <a:pt x="1100" y="1376"/>
                  <a:pt x="1099" y="1376"/>
                  <a:pt x="1098" y="1376"/>
                </a:cubicBezTo>
                <a:cubicBezTo>
                  <a:pt x="1098" y="1375"/>
                  <a:pt x="1098" y="1375"/>
                  <a:pt x="1098" y="1375"/>
                </a:cubicBezTo>
                <a:cubicBezTo>
                  <a:pt x="1096" y="1375"/>
                  <a:pt x="1095" y="1375"/>
                  <a:pt x="1094" y="1375"/>
                </a:cubicBezTo>
                <a:cubicBezTo>
                  <a:pt x="1094" y="1374"/>
                  <a:pt x="1094" y="1374"/>
                  <a:pt x="1094" y="1374"/>
                </a:cubicBezTo>
                <a:cubicBezTo>
                  <a:pt x="1093" y="1374"/>
                  <a:pt x="1092" y="1374"/>
                  <a:pt x="1091" y="1374"/>
                </a:cubicBezTo>
                <a:cubicBezTo>
                  <a:pt x="1091" y="1373"/>
                  <a:pt x="1091" y="1373"/>
                  <a:pt x="1091" y="1373"/>
                </a:cubicBezTo>
                <a:cubicBezTo>
                  <a:pt x="1090" y="1373"/>
                  <a:pt x="1089" y="1373"/>
                  <a:pt x="1088" y="1373"/>
                </a:cubicBezTo>
                <a:cubicBezTo>
                  <a:pt x="1088" y="1372"/>
                  <a:pt x="1088" y="1372"/>
                  <a:pt x="1088" y="1372"/>
                </a:cubicBezTo>
                <a:cubicBezTo>
                  <a:pt x="1087" y="1372"/>
                  <a:pt x="1086" y="1372"/>
                  <a:pt x="1085" y="1372"/>
                </a:cubicBezTo>
                <a:cubicBezTo>
                  <a:pt x="1085" y="1371"/>
                  <a:pt x="1085" y="1371"/>
                  <a:pt x="1085" y="1371"/>
                </a:cubicBezTo>
                <a:cubicBezTo>
                  <a:pt x="1084" y="1371"/>
                  <a:pt x="1083" y="1371"/>
                  <a:pt x="1083" y="1371"/>
                </a:cubicBezTo>
                <a:cubicBezTo>
                  <a:pt x="1083" y="1370"/>
                  <a:pt x="1083" y="1370"/>
                  <a:pt x="1083" y="1370"/>
                </a:cubicBezTo>
                <a:cubicBezTo>
                  <a:pt x="1081" y="1369"/>
                  <a:pt x="1079" y="1369"/>
                  <a:pt x="1077" y="1369"/>
                </a:cubicBezTo>
                <a:cubicBezTo>
                  <a:pt x="1077" y="1368"/>
                  <a:pt x="1077" y="1368"/>
                  <a:pt x="1077" y="1368"/>
                </a:cubicBezTo>
                <a:cubicBezTo>
                  <a:pt x="1076" y="1368"/>
                  <a:pt x="1075" y="1368"/>
                  <a:pt x="1075" y="1368"/>
                </a:cubicBezTo>
                <a:cubicBezTo>
                  <a:pt x="1075" y="1367"/>
                  <a:pt x="1075" y="1367"/>
                  <a:pt x="1075" y="1367"/>
                </a:cubicBezTo>
                <a:cubicBezTo>
                  <a:pt x="1073" y="1366"/>
                  <a:pt x="1071" y="1366"/>
                  <a:pt x="1070" y="1366"/>
                </a:cubicBezTo>
                <a:cubicBezTo>
                  <a:pt x="1070" y="1365"/>
                  <a:pt x="1070" y="1365"/>
                  <a:pt x="1070" y="1365"/>
                </a:cubicBezTo>
                <a:cubicBezTo>
                  <a:pt x="1068" y="1364"/>
                  <a:pt x="1066" y="1363"/>
                  <a:pt x="1064" y="1363"/>
                </a:cubicBezTo>
                <a:cubicBezTo>
                  <a:pt x="1064" y="1362"/>
                  <a:pt x="1064" y="1362"/>
                  <a:pt x="1064" y="1362"/>
                </a:cubicBezTo>
                <a:cubicBezTo>
                  <a:pt x="1063" y="1362"/>
                  <a:pt x="1062" y="1362"/>
                  <a:pt x="1062" y="1362"/>
                </a:cubicBezTo>
                <a:cubicBezTo>
                  <a:pt x="1062" y="1361"/>
                  <a:pt x="1062" y="1361"/>
                  <a:pt x="1062" y="1361"/>
                </a:cubicBezTo>
                <a:cubicBezTo>
                  <a:pt x="1061" y="1361"/>
                  <a:pt x="1060" y="1361"/>
                  <a:pt x="1060" y="1361"/>
                </a:cubicBezTo>
                <a:cubicBezTo>
                  <a:pt x="1060" y="1360"/>
                  <a:pt x="1060" y="1360"/>
                  <a:pt x="1060" y="1360"/>
                </a:cubicBezTo>
                <a:cubicBezTo>
                  <a:pt x="1058" y="1359"/>
                  <a:pt x="1056" y="1358"/>
                  <a:pt x="1054" y="1358"/>
                </a:cubicBezTo>
                <a:cubicBezTo>
                  <a:pt x="1053" y="1357"/>
                  <a:pt x="1053" y="1356"/>
                  <a:pt x="1053" y="1356"/>
                </a:cubicBezTo>
                <a:cubicBezTo>
                  <a:pt x="1051" y="1355"/>
                  <a:pt x="1049" y="1354"/>
                  <a:pt x="1047" y="1354"/>
                </a:cubicBezTo>
                <a:cubicBezTo>
                  <a:pt x="1046" y="1353"/>
                  <a:pt x="1046" y="1352"/>
                  <a:pt x="1046" y="1352"/>
                </a:cubicBezTo>
                <a:cubicBezTo>
                  <a:pt x="1045" y="1352"/>
                  <a:pt x="1044" y="1352"/>
                  <a:pt x="1044" y="1352"/>
                </a:cubicBezTo>
                <a:cubicBezTo>
                  <a:pt x="1044" y="1351"/>
                  <a:pt x="1044" y="1351"/>
                  <a:pt x="1044" y="1351"/>
                </a:cubicBezTo>
                <a:cubicBezTo>
                  <a:pt x="1043" y="1350"/>
                  <a:pt x="1042" y="1350"/>
                  <a:pt x="1041" y="1350"/>
                </a:cubicBezTo>
                <a:cubicBezTo>
                  <a:pt x="1040" y="1349"/>
                  <a:pt x="1040" y="1348"/>
                  <a:pt x="1040" y="1348"/>
                </a:cubicBezTo>
                <a:cubicBezTo>
                  <a:pt x="1039" y="1348"/>
                  <a:pt x="1038" y="1348"/>
                  <a:pt x="1038" y="1348"/>
                </a:cubicBezTo>
                <a:cubicBezTo>
                  <a:pt x="1037" y="1347"/>
                  <a:pt x="1036" y="1346"/>
                  <a:pt x="1036" y="1345"/>
                </a:cubicBezTo>
                <a:cubicBezTo>
                  <a:pt x="1035" y="1345"/>
                  <a:pt x="1034" y="1345"/>
                  <a:pt x="1034" y="1345"/>
                </a:cubicBezTo>
                <a:cubicBezTo>
                  <a:pt x="1032" y="1343"/>
                  <a:pt x="1030" y="1341"/>
                  <a:pt x="1029" y="1339"/>
                </a:cubicBezTo>
                <a:cubicBezTo>
                  <a:pt x="1028" y="1339"/>
                  <a:pt x="1027" y="1339"/>
                  <a:pt x="1027" y="1339"/>
                </a:cubicBezTo>
                <a:cubicBezTo>
                  <a:pt x="1027" y="1338"/>
                  <a:pt x="1027" y="1338"/>
                  <a:pt x="1027" y="1338"/>
                </a:cubicBezTo>
                <a:cubicBezTo>
                  <a:pt x="1025" y="1337"/>
                  <a:pt x="1023" y="1336"/>
                  <a:pt x="1021" y="1336"/>
                </a:cubicBezTo>
                <a:cubicBezTo>
                  <a:pt x="1021" y="1335"/>
                  <a:pt x="1021" y="1335"/>
                  <a:pt x="1021" y="1335"/>
                </a:cubicBezTo>
                <a:cubicBezTo>
                  <a:pt x="1016" y="1335"/>
                  <a:pt x="1011" y="1335"/>
                  <a:pt x="1006" y="1335"/>
                </a:cubicBezTo>
                <a:cubicBezTo>
                  <a:pt x="1006" y="1335"/>
                  <a:pt x="1006" y="1335"/>
                  <a:pt x="1006" y="1336"/>
                </a:cubicBezTo>
                <a:cubicBezTo>
                  <a:pt x="1005" y="1336"/>
                  <a:pt x="1004" y="1336"/>
                  <a:pt x="1003" y="1336"/>
                </a:cubicBezTo>
                <a:cubicBezTo>
                  <a:pt x="1003" y="1336"/>
                  <a:pt x="1003" y="1336"/>
                  <a:pt x="1003" y="1337"/>
                </a:cubicBezTo>
                <a:cubicBezTo>
                  <a:pt x="1002" y="1337"/>
                  <a:pt x="1001" y="1337"/>
                  <a:pt x="1000" y="1337"/>
                </a:cubicBezTo>
                <a:cubicBezTo>
                  <a:pt x="1000" y="1337"/>
                  <a:pt x="1000" y="1337"/>
                  <a:pt x="1000" y="1338"/>
                </a:cubicBezTo>
                <a:cubicBezTo>
                  <a:pt x="999" y="1338"/>
                  <a:pt x="998" y="1338"/>
                  <a:pt x="997" y="1338"/>
                </a:cubicBezTo>
                <a:cubicBezTo>
                  <a:pt x="997" y="1338"/>
                  <a:pt x="997" y="1338"/>
                  <a:pt x="997" y="1339"/>
                </a:cubicBezTo>
                <a:cubicBezTo>
                  <a:pt x="996" y="1339"/>
                  <a:pt x="995" y="1339"/>
                  <a:pt x="994" y="1339"/>
                </a:cubicBezTo>
                <a:cubicBezTo>
                  <a:pt x="994" y="1339"/>
                  <a:pt x="994" y="1339"/>
                  <a:pt x="994" y="1340"/>
                </a:cubicBezTo>
                <a:cubicBezTo>
                  <a:pt x="993" y="1340"/>
                  <a:pt x="993" y="1340"/>
                  <a:pt x="992" y="1340"/>
                </a:cubicBezTo>
                <a:cubicBezTo>
                  <a:pt x="992" y="1340"/>
                  <a:pt x="992" y="1340"/>
                  <a:pt x="992" y="1341"/>
                </a:cubicBezTo>
                <a:cubicBezTo>
                  <a:pt x="991" y="1341"/>
                  <a:pt x="990" y="1341"/>
                  <a:pt x="989" y="1341"/>
                </a:cubicBezTo>
                <a:cubicBezTo>
                  <a:pt x="989" y="1341"/>
                  <a:pt x="989" y="1341"/>
                  <a:pt x="989" y="1342"/>
                </a:cubicBezTo>
                <a:cubicBezTo>
                  <a:pt x="988" y="1342"/>
                  <a:pt x="986" y="1342"/>
                  <a:pt x="985" y="1343"/>
                </a:cubicBezTo>
                <a:cubicBezTo>
                  <a:pt x="985" y="1343"/>
                  <a:pt x="985" y="1343"/>
                  <a:pt x="985" y="1344"/>
                </a:cubicBezTo>
                <a:cubicBezTo>
                  <a:pt x="984" y="1344"/>
                  <a:pt x="983" y="1344"/>
                  <a:pt x="982" y="1344"/>
                </a:cubicBezTo>
                <a:cubicBezTo>
                  <a:pt x="982" y="1344"/>
                  <a:pt x="982" y="1344"/>
                  <a:pt x="982" y="1345"/>
                </a:cubicBezTo>
                <a:cubicBezTo>
                  <a:pt x="981" y="1345"/>
                  <a:pt x="980" y="1345"/>
                  <a:pt x="979" y="1345"/>
                </a:cubicBezTo>
                <a:cubicBezTo>
                  <a:pt x="979" y="1345"/>
                  <a:pt x="979" y="1345"/>
                  <a:pt x="979" y="1346"/>
                </a:cubicBezTo>
                <a:cubicBezTo>
                  <a:pt x="978" y="1346"/>
                  <a:pt x="977" y="1346"/>
                  <a:pt x="976" y="1346"/>
                </a:cubicBezTo>
                <a:cubicBezTo>
                  <a:pt x="976" y="1346"/>
                  <a:pt x="976" y="1346"/>
                  <a:pt x="976" y="1347"/>
                </a:cubicBezTo>
                <a:cubicBezTo>
                  <a:pt x="971" y="1347"/>
                  <a:pt x="967" y="1347"/>
                  <a:pt x="962" y="1348"/>
                </a:cubicBezTo>
                <a:cubicBezTo>
                  <a:pt x="962" y="1348"/>
                  <a:pt x="962" y="1348"/>
                  <a:pt x="962" y="1349"/>
                </a:cubicBezTo>
                <a:cubicBezTo>
                  <a:pt x="960" y="1349"/>
                  <a:pt x="958" y="1350"/>
                  <a:pt x="956" y="1351"/>
                </a:cubicBezTo>
                <a:cubicBezTo>
                  <a:pt x="955" y="1352"/>
                  <a:pt x="955" y="1353"/>
                  <a:pt x="954" y="1354"/>
                </a:cubicBezTo>
                <a:cubicBezTo>
                  <a:pt x="953" y="1354"/>
                  <a:pt x="953" y="1354"/>
                  <a:pt x="952" y="1355"/>
                </a:cubicBezTo>
                <a:cubicBezTo>
                  <a:pt x="952" y="1355"/>
                  <a:pt x="952" y="1356"/>
                  <a:pt x="952" y="1357"/>
                </a:cubicBezTo>
                <a:cubicBezTo>
                  <a:pt x="951" y="1357"/>
                  <a:pt x="951" y="1357"/>
                  <a:pt x="950" y="1358"/>
                </a:cubicBezTo>
                <a:cubicBezTo>
                  <a:pt x="950" y="1358"/>
                  <a:pt x="950" y="1359"/>
                  <a:pt x="950" y="1360"/>
                </a:cubicBezTo>
                <a:cubicBezTo>
                  <a:pt x="949" y="1360"/>
                  <a:pt x="949" y="1360"/>
                  <a:pt x="948" y="1361"/>
                </a:cubicBezTo>
                <a:cubicBezTo>
                  <a:pt x="948" y="1362"/>
                  <a:pt x="947" y="1363"/>
                  <a:pt x="947" y="1365"/>
                </a:cubicBezTo>
                <a:cubicBezTo>
                  <a:pt x="947" y="1365"/>
                  <a:pt x="946" y="1365"/>
                  <a:pt x="946" y="1365"/>
                </a:cubicBezTo>
                <a:cubicBezTo>
                  <a:pt x="945" y="1367"/>
                  <a:pt x="945" y="1369"/>
                  <a:pt x="944" y="1371"/>
                </a:cubicBezTo>
                <a:cubicBezTo>
                  <a:pt x="944" y="1371"/>
                  <a:pt x="943" y="1371"/>
                  <a:pt x="943" y="1371"/>
                </a:cubicBezTo>
                <a:cubicBezTo>
                  <a:pt x="943" y="1372"/>
                  <a:pt x="943" y="1373"/>
                  <a:pt x="943" y="1374"/>
                </a:cubicBezTo>
                <a:cubicBezTo>
                  <a:pt x="943" y="1374"/>
                  <a:pt x="943" y="1374"/>
                  <a:pt x="942" y="1374"/>
                </a:cubicBezTo>
                <a:cubicBezTo>
                  <a:pt x="942" y="1374"/>
                  <a:pt x="942" y="1375"/>
                  <a:pt x="942" y="1376"/>
                </a:cubicBezTo>
                <a:cubicBezTo>
                  <a:pt x="942" y="1376"/>
                  <a:pt x="941" y="1376"/>
                  <a:pt x="941" y="1376"/>
                </a:cubicBezTo>
                <a:cubicBezTo>
                  <a:pt x="941" y="1377"/>
                  <a:pt x="941" y="1379"/>
                  <a:pt x="940" y="1381"/>
                </a:cubicBezTo>
                <a:cubicBezTo>
                  <a:pt x="940" y="1381"/>
                  <a:pt x="940" y="1381"/>
                  <a:pt x="939" y="1381"/>
                </a:cubicBezTo>
                <a:cubicBezTo>
                  <a:pt x="939" y="1382"/>
                  <a:pt x="939" y="1383"/>
                  <a:pt x="939" y="1384"/>
                </a:cubicBezTo>
                <a:cubicBezTo>
                  <a:pt x="939" y="1384"/>
                  <a:pt x="939" y="1384"/>
                  <a:pt x="938" y="1384"/>
                </a:cubicBezTo>
                <a:cubicBezTo>
                  <a:pt x="938" y="1384"/>
                  <a:pt x="938" y="1385"/>
                  <a:pt x="938" y="1386"/>
                </a:cubicBezTo>
                <a:cubicBezTo>
                  <a:pt x="938" y="1386"/>
                  <a:pt x="938" y="1386"/>
                  <a:pt x="937" y="1386"/>
                </a:cubicBezTo>
                <a:cubicBezTo>
                  <a:pt x="937" y="1387"/>
                  <a:pt x="937" y="1389"/>
                  <a:pt x="936" y="1391"/>
                </a:cubicBezTo>
                <a:cubicBezTo>
                  <a:pt x="936" y="1391"/>
                  <a:pt x="936" y="1391"/>
                  <a:pt x="935" y="1391"/>
                </a:cubicBezTo>
                <a:cubicBezTo>
                  <a:pt x="935" y="1392"/>
                  <a:pt x="935" y="1393"/>
                  <a:pt x="935" y="1393"/>
                </a:cubicBezTo>
                <a:cubicBezTo>
                  <a:pt x="935" y="1393"/>
                  <a:pt x="935" y="1393"/>
                  <a:pt x="934" y="1393"/>
                </a:cubicBezTo>
                <a:cubicBezTo>
                  <a:pt x="934" y="1394"/>
                  <a:pt x="934" y="1395"/>
                  <a:pt x="934" y="1396"/>
                </a:cubicBezTo>
                <a:cubicBezTo>
                  <a:pt x="934" y="1396"/>
                  <a:pt x="934" y="1396"/>
                  <a:pt x="933" y="1396"/>
                </a:cubicBezTo>
                <a:cubicBezTo>
                  <a:pt x="933" y="1397"/>
                  <a:pt x="933" y="1398"/>
                  <a:pt x="933" y="1398"/>
                </a:cubicBezTo>
                <a:cubicBezTo>
                  <a:pt x="933" y="1398"/>
                  <a:pt x="933" y="1398"/>
                  <a:pt x="932" y="1398"/>
                </a:cubicBezTo>
                <a:cubicBezTo>
                  <a:pt x="932" y="1399"/>
                  <a:pt x="932" y="1400"/>
                  <a:pt x="932" y="1401"/>
                </a:cubicBezTo>
                <a:cubicBezTo>
                  <a:pt x="932" y="1401"/>
                  <a:pt x="932" y="1401"/>
                  <a:pt x="931" y="1401"/>
                </a:cubicBezTo>
                <a:cubicBezTo>
                  <a:pt x="931" y="1402"/>
                  <a:pt x="931" y="1403"/>
                  <a:pt x="931" y="1403"/>
                </a:cubicBezTo>
                <a:cubicBezTo>
                  <a:pt x="931" y="1403"/>
                  <a:pt x="931" y="1403"/>
                  <a:pt x="930" y="1403"/>
                </a:cubicBezTo>
                <a:cubicBezTo>
                  <a:pt x="930" y="1404"/>
                  <a:pt x="930" y="1405"/>
                  <a:pt x="930" y="1405"/>
                </a:cubicBezTo>
                <a:cubicBezTo>
                  <a:pt x="930" y="1405"/>
                  <a:pt x="930" y="1405"/>
                  <a:pt x="929" y="1405"/>
                </a:cubicBezTo>
                <a:cubicBezTo>
                  <a:pt x="929" y="1406"/>
                  <a:pt x="929" y="1407"/>
                  <a:pt x="929" y="1407"/>
                </a:cubicBezTo>
                <a:cubicBezTo>
                  <a:pt x="929" y="1407"/>
                  <a:pt x="929" y="1407"/>
                  <a:pt x="928" y="1407"/>
                </a:cubicBezTo>
                <a:cubicBezTo>
                  <a:pt x="928" y="1408"/>
                  <a:pt x="928" y="1409"/>
                  <a:pt x="928" y="1409"/>
                </a:cubicBezTo>
                <a:cubicBezTo>
                  <a:pt x="928" y="1410"/>
                  <a:pt x="927" y="1410"/>
                  <a:pt x="926" y="1410"/>
                </a:cubicBezTo>
                <a:cubicBezTo>
                  <a:pt x="926" y="1411"/>
                  <a:pt x="926" y="1412"/>
                  <a:pt x="926" y="1412"/>
                </a:cubicBezTo>
                <a:cubicBezTo>
                  <a:pt x="926" y="1413"/>
                  <a:pt x="925" y="1413"/>
                  <a:pt x="924" y="1413"/>
                </a:cubicBezTo>
                <a:cubicBezTo>
                  <a:pt x="924" y="1414"/>
                  <a:pt x="924" y="1415"/>
                  <a:pt x="923" y="1415"/>
                </a:cubicBezTo>
                <a:cubicBezTo>
                  <a:pt x="922" y="1415"/>
                  <a:pt x="921" y="1415"/>
                  <a:pt x="920" y="1415"/>
                </a:cubicBezTo>
                <a:cubicBezTo>
                  <a:pt x="920" y="1416"/>
                  <a:pt x="920" y="1416"/>
                  <a:pt x="920" y="1416"/>
                </a:cubicBezTo>
                <a:cubicBezTo>
                  <a:pt x="919" y="1417"/>
                  <a:pt x="919" y="1415"/>
                  <a:pt x="918" y="1415"/>
                </a:cubicBezTo>
                <a:cubicBezTo>
                  <a:pt x="907" y="1413"/>
                  <a:pt x="904" y="1407"/>
                  <a:pt x="897" y="1400"/>
                </a:cubicBezTo>
                <a:cubicBezTo>
                  <a:pt x="894" y="1397"/>
                  <a:pt x="891" y="1394"/>
                  <a:pt x="887" y="1391"/>
                </a:cubicBezTo>
                <a:cubicBezTo>
                  <a:pt x="887" y="1390"/>
                  <a:pt x="887" y="1389"/>
                  <a:pt x="886" y="1388"/>
                </a:cubicBezTo>
                <a:cubicBezTo>
                  <a:pt x="884" y="1387"/>
                  <a:pt x="882" y="1385"/>
                  <a:pt x="880" y="1384"/>
                </a:cubicBezTo>
                <a:cubicBezTo>
                  <a:pt x="880" y="1383"/>
                  <a:pt x="880" y="1382"/>
                  <a:pt x="880" y="1382"/>
                </a:cubicBezTo>
                <a:cubicBezTo>
                  <a:pt x="878" y="1380"/>
                  <a:pt x="876" y="1378"/>
                  <a:pt x="873" y="1376"/>
                </a:cubicBezTo>
                <a:cubicBezTo>
                  <a:pt x="873" y="1375"/>
                  <a:pt x="873" y="1374"/>
                  <a:pt x="872" y="1374"/>
                </a:cubicBezTo>
                <a:cubicBezTo>
                  <a:pt x="872" y="1374"/>
                  <a:pt x="871" y="1374"/>
                  <a:pt x="870" y="1374"/>
                </a:cubicBezTo>
                <a:cubicBezTo>
                  <a:pt x="870" y="1373"/>
                  <a:pt x="869" y="1372"/>
                  <a:pt x="868" y="1371"/>
                </a:cubicBezTo>
                <a:cubicBezTo>
                  <a:pt x="867" y="1370"/>
                  <a:pt x="866" y="1370"/>
                  <a:pt x="865" y="1370"/>
                </a:cubicBezTo>
                <a:cubicBezTo>
                  <a:pt x="865" y="1369"/>
                  <a:pt x="865" y="1368"/>
                  <a:pt x="864" y="1368"/>
                </a:cubicBezTo>
                <a:cubicBezTo>
                  <a:pt x="864" y="1368"/>
                  <a:pt x="863" y="1368"/>
                  <a:pt x="862" y="1368"/>
                </a:cubicBezTo>
                <a:cubicBezTo>
                  <a:pt x="862" y="1367"/>
                  <a:pt x="862" y="1366"/>
                  <a:pt x="861" y="1366"/>
                </a:cubicBezTo>
                <a:cubicBezTo>
                  <a:pt x="861" y="1366"/>
                  <a:pt x="860" y="1366"/>
                  <a:pt x="860" y="1366"/>
                </a:cubicBezTo>
                <a:cubicBezTo>
                  <a:pt x="859" y="1365"/>
                  <a:pt x="859" y="1364"/>
                  <a:pt x="859" y="1364"/>
                </a:cubicBezTo>
                <a:cubicBezTo>
                  <a:pt x="858" y="1363"/>
                  <a:pt x="857" y="1363"/>
                  <a:pt x="856" y="1363"/>
                </a:cubicBezTo>
                <a:cubicBezTo>
                  <a:pt x="855" y="1362"/>
                  <a:pt x="854" y="1361"/>
                  <a:pt x="854" y="1360"/>
                </a:cubicBezTo>
                <a:cubicBezTo>
                  <a:pt x="853" y="1360"/>
                  <a:pt x="852" y="1360"/>
                  <a:pt x="852" y="1360"/>
                </a:cubicBezTo>
                <a:cubicBezTo>
                  <a:pt x="851" y="1358"/>
                  <a:pt x="850" y="1357"/>
                  <a:pt x="849" y="1356"/>
                </a:cubicBezTo>
                <a:cubicBezTo>
                  <a:pt x="848" y="1356"/>
                  <a:pt x="847" y="1356"/>
                  <a:pt x="847" y="1356"/>
                </a:cubicBezTo>
                <a:cubicBezTo>
                  <a:pt x="847" y="1355"/>
                  <a:pt x="847" y="1355"/>
                  <a:pt x="847" y="1355"/>
                </a:cubicBezTo>
                <a:cubicBezTo>
                  <a:pt x="845" y="1353"/>
                  <a:pt x="843" y="1352"/>
                  <a:pt x="842" y="1351"/>
                </a:cubicBezTo>
                <a:cubicBezTo>
                  <a:pt x="842" y="1350"/>
                  <a:pt x="842" y="1349"/>
                  <a:pt x="842" y="1349"/>
                </a:cubicBezTo>
                <a:cubicBezTo>
                  <a:pt x="841" y="1349"/>
                  <a:pt x="841" y="1349"/>
                  <a:pt x="841" y="1349"/>
                </a:cubicBezTo>
                <a:cubicBezTo>
                  <a:pt x="840" y="1347"/>
                  <a:pt x="840" y="1347"/>
                  <a:pt x="839" y="1346"/>
                </a:cubicBezTo>
                <a:cubicBezTo>
                  <a:pt x="840" y="1335"/>
                  <a:pt x="846" y="1331"/>
                  <a:pt x="851" y="1324"/>
                </a:cubicBezTo>
                <a:cubicBezTo>
                  <a:pt x="851" y="1323"/>
                  <a:pt x="851" y="1322"/>
                  <a:pt x="851" y="1322"/>
                </a:cubicBezTo>
                <a:cubicBezTo>
                  <a:pt x="852" y="1321"/>
                  <a:pt x="853" y="1320"/>
                  <a:pt x="854" y="1320"/>
                </a:cubicBezTo>
                <a:cubicBezTo>
                  <a:pt x="854" y="1319"/>
                  <a:pt x="854" y="1318"/>
                  <a:pt x="854" y="1318"/>
                </a:cubicBezTo>
                <a:cubicBezTo>
                  <a:pt x="855" y="1317"/>
                  <a:pt x="856" y="1316"/>
                  <a:pt x="857" y="1316"/>
                </a:cubicBezTo>
                <a:cubicBezTo>
                  <a:pt x="857" y="1315"/>
                  <a:pt x="857" y="1315"/>
                  <a:pt x="857" y="1315"/>
                </a:cubicBezTo>
                <a:cubicBezTo>
                  <a:pt x="857" y="1315"/>
                  <a:pt x="858" y="1315"/>
                  <a:pt x="859" y="1315"/>
                </a:cubicBezTo>
                <a:cubicBezTo>
                  <a:pt x="860" y="1313"/>
                  <a:pt x="861" y="1312"/>
                  <a:pt x="862" y="1310"/>
                </a:cubicBezTo>
                <a:cubicBezTo>
                  <a:pt x="863" y="1310"/>
                  <a:pt x="864" y="1310"/>
                  <a:pt x="864" y="1310"/>
                </a:cubicBezTo>
                <a:cubicBezTo>
                  <a:pt x="866" y="1308"/>
                  <a:pt x="867" y="1307"/>
                  <a:pt x="868" y="1305"/>
                </a:cubicBezTo>
                <a:cubicBezTo>
                  <a:pt x="869" y="1305"/>
                  <a:pt x="870" y="1305"/>
                  <a:pt x="870" y="1305"/>
                </a:cubicBezTo>
                <a:cubicBezTo>
                  <a:pt x="871" y="1304"/>
                  <a:pt x="871" y="1304"/>
                  <a:pt x="871" y="1303"/>
                </a:cubicBezTo>
                <a:cubicBezTo>
                  <a:pt x="872" y="1303"/>
                  <a:pt x="872" y="1303"/>
                  <a:pt x="872" y="1303"/>
                </a:cubicBezTo>
                <a:cubicBezTo>
                  <a:pt x="872" y="1302"/>
                  <a:pt x="872" y="1302"/>
                  <a:pt x="872" y="1301"/>
                </a:cubicBezTo>
                <a:cubicBezTo>
                  <a:pt x="873" y="1300"/>
                  <a:pt x="874" y="1300"/>
                  <a:pt x="875" y="1299"/>
                </a:cubicBezTo>
                <a:cubicBezTo>
                  <a:pt x="879" y="1294"/>
                  <a:pt x="879" y="1289"/>
                  <a:pt x="879" y="1281"/>
                </a:cubicBezTo>
                <a:cubicBezTo>
                  <a:pt x="877" y="1279"/>
                  <a:pt x="879" y="1279"/>
                  <a:pt x="877" y="1277"/>
                </a:cubicBezTo>
                <a:cubicBezTo>
                  <a:pt x="877" y="1277"/>
                  <a:pt x="876" y="1276"/>
                  <a:pt x="875" y="1276"/>
                </a:cubicBezTo>
                <a:cubicBezTo>
                  <a:pt x="872" y="1273"/>
                  <a:pt x="869" y="1269"/>
                  <a:pt x="864" y="1268"/>
                </a:cubicBezTo>
                <a:cubicBezTo>
                  <a:pt x="864" y="1267"/>
                  <a:pt x="864" y="1265"/>
                  <a:pt x="864" y="1264"/>
                </a:cubicBezTo>
                <a:cubicBezTo>
                  <a:pt x="867" y="1262"/>
                  <a:pt x="865" y="1263"/>
                  <a:pt x="866" y="1261"/>
                </a:cubicBezTo>
                <a:cubicBezTo>
                  <a:pt x="868" y="1260"/>
                  <a:pt x="869" y="1259"/>
                  <a:pt x="870" y="1258"/>
                </a:cubicBezTo>
                <a:cubicBezTo>
                  <a:pt x="870" y="1257"/>
                  <a:pt x="870" y="1257"/>
                  <a:pt x="870" y="1256"/>
                </a:cubicBezTo>
                <a:cubicBezTo>
                  <a:pt x="872" y="1255"/>
                  <a:pt x="873" y="1254"/>
                  <a:pt x="874" y="1253"/>
                </a:cubicBezTo>
                <a:cubicBezTo>
                  <a:pt x="874" y="1252"/>
                  <a:pt x="874" y="1252"/>
                  <a:pt x="874" y="1251"/>
                </a:cubicBezTo>
                <a:cubicBezTo>
                  <a:pt x="875" y="1250"/>
                  <a:pt x="876" y="1250"/>
                  <a:pt x="877" y="1249"/>
                </a:cubicBezTo>
                <a:cubicBezTo>
                  <a:pt x="877" y="1248"/>
                  <a:pt x="877" y="1248"/>
                  <a:pt x="877" y="1247"/>
                </a:cubicBezTo>
                <a:cubicBezTo>
                  <a:pt x="878" y="1246"/>
                  <a:pt x="879" y="1246"/>
                  <a:pt x="880" y="1245"/>
                </a:cubicBezTo>
                <a:cubicBezTo>
                  <a:pt x="881" y="1244"/>
                  <a:pt x="881" y="1243"/>
                  <a:pt x="881" y="1242"/>
                </a:cubicBezTo>
                <a:cubicBezTo>
                  <a:pt x="882" y="1242"/>
                  <a:pt x="883" y="1241"/>
                  <a:pt x="883" y="1241"/>
                </a:cubicBezTo>
                <a:cubicBezTo>
                  <a:pt x="883" y="1240"/>
                  <a:pt x="883" y="1240"/>
                  <a:pt x="883" y="1239"/>
                </a:cubicBezTo>
                <a:cubicBezTo>
                  <a:pt x="884" y="1239"/>
                  <a:pt x="885" y="1238"/>
                  <a:pt x="885" y="1238"/>
                </a:cubicBezTo>
                <a:cubicBezTo>
                  <a:pt x="886" y="1237"/>
                  <a:pt x="886" y="1235"/>
                  <a:pt x="886" y="1234"/>
                </a:cubicBezTo>
                <a:cubicBezTo>
                  <a:pt x="887" y="1234"/>
                  <a:pt x="888" y="1233"/>
                  <a:pt x="888" y="1233"/>
                </a:cubicBezTo>
                <a:cubicBezTo>
                  <a:pt x="889" y="1232"/>
                  <a:pt x="889" y="1230"/>
                  <a:pt x="889" y="1229"/>
                </a:cubicBezTo>
                <a:cubicBezTo>
                  <a:pt x="890" y="1229"/>
                  <a:pt x="890" y="1229"/>
                  <a:pt x="890" y="1229"/>
                </a:cubicBezTo>
                <a:cubicBezTo>
                  <a:pt x="891" y="1228"/>
                  <a:pt x="891" y="1227"/>
                  <a:pt x="891" y="1225"/>
                </a:cubicBezTo>
                <a:cubicBezTo>
                  <a:pt x="892" y="1225"/>
                  <a:pt x="892" y="1225"/>
                  <a:pt x="892" y="1225"/>
                </a:cubicBezTo>
                <a:cubicBezTo>
                  <a:pt x="892" y="1224"/>
                  <a:pt x="892" y="1223"/>
                  <a:pt x="892" y="1222"/>
                </a:cubicBezTo>
                <a:cubicBezTo>
                  <a:pt x="893" y="1222"/>
                  <a:pt x="893" y="1222"/>
                  <a:pt x="893" y="1222"/>
                </a:cubicBezTo>
                <a:cubicBezTo>
                  <a:pt x="893" y="1222"/>
                  <a:pt x="893" y="1221"/>
                  <a:pt x="893" y="1220"/>
                </a:cubicBezTo>
                <a:cubicBezTo>
                  <a:pt x="894" y="1220"/>
                  <a:pt x="894" y="1220"/>
                  <a:pt x="894" y="1220"/>
                </a:cubicBezTo>
                <a:cubicBezTo>
                  <a:pt x="894" y="1219"/>
                  <a:pt x="894" y="1218"/>
                  <a:pt x="894" y="1216"/>
                </a:cubicBezTo>
                <a:cubicBezTo>
                  <a:pt x="897" y="1208"/>
                  <a:pt x="897" y="1194"/>
                  <a:pt x="894" y="1185"/>
                </a:cubicBezTo>
                <a:cubicBezTo>
                  <a:pt x="893" y="1178"/>
                  <a:pt x="892" y="1171"/>
                  <a:pt x="891" y="1163"/>
                </a:cubicBezTo>
                <a:cubicBezTo>
                  <a:pt x="891" y="1163"/>
                  <a:pt x="891" y="1163"/>
                  <a:pt x="890" y="1163"/>
                </a:cubicBezTo>
                <a:cubicBezTo>
                  <a:pt x="890" y="1159"/>
                  <a:pt x="889" y="1155"/>
                  <a:pt x="888" y="1151"/>
                </a:cubicBezTo>
                <a:cubicBezTo>
                  <a:pt x="888" y="1151"/>
                  <a:pt x="888" y="1151"/>
                  <a:pt x="887" y="1151"/>
                </a:cubicBezTo>
                <a:cubicBezTo>
                  <a:pt x="887" y="1149"/>
                  <a:pt x="887" y="1147"/>
                  <a:pt x="886" y="1145"/>
                </a:cubicBezTo>
                <a:cubicBezTo>
                  <a:pt x="886" y="1145"/>
                  <a:pt x="886" y="1145"/>
                  <a:pt x="885" y="1145"/>
                </a:cubicBezTo>
                <a:cubicBezTo>
                  <a:pt x="885" y="1142"/>
                  <a:pt x="885" y="1140"/>
                  <a:pt x="884" y="1138"/>
                </a:cubicBezTo>
                <a:cubicBezTo>
                  <a:pt x="884" y="1138"/>
                  <a:pt x="884" y="1138"/>
                  <a:pt x="883" y="1138"/>
                </a:cubicBezTo>
                <a:cubicBezTo>
                  <a:pt x="883" y="1137"/>
                  <a:pt x="883" y="1136"/>
                  <a:pt x="883" y="1135"/>
                </a:cubicBezTo>
                <a:cubicBezTo>
                  <a:pt x="883" y="1135"/>
                  <a:pt x="883" y="1135"/>
                  <a:pt x="882" y="1135"/>
                </a:cubicBezTo>
                <a:cubicBezTo>
                  <a:pt x="882" y="1134"/>
                  <a:pt x="882" y="1133"/>
                  <a:pt x="882" y="1132"/>
                </a:cubicBezTo>
                <a:cubicBezTo>
                  <a:pt x="882" y="1132"/>
                  <a:pt x="882" y="1132"/>
                  <a:pt x="881" y="1132"/>
                </a:cubicBezTo>
                <a:cubicBezTo>
                  <a:pt x="881" y="1131"/>
                  <a:pt x="881" y="1130"/>
                  <a:pt x="881" y="1129"/>
                </a:cubicBezTo>
                <a:cubicBezTo>
                  <a:pt x="881" y="1129"/>
                  <a:pt x="881" y="1129"/>
                  <a:pt x="880" y="1129"/>
                </a:cubicBezTo>
                <a:cubicBezTo>
                  <a:pt x="880" y="1128"/>
                  <a:pt x="880" y="1127"/>
                  <a:pt x="880" y="1126"/>
                </a:cubicBezTo>
                <a:cubicBezTo>
                  <a:pt x="880" y="1126"/>
                  <a:pt x="880" y="1126"/>
                  <a:pt x="879" y="1126"/>
                </a:cubicBezTo>
                <a:cubicBezTo>
                  <a:pt x="879" y="1125"/>
                  <a:pt x="879" y="1124"/>
                  <a:pt x="879" y="1123"/>
                </a:cubicBezTo>
                <a:cubicBezTo>
                  <a:pt x="879" y="1123"/>
                  <a:pt x="879" y="1123"/>
                  <a:pt x="878" y="1123"/>
                </a:cubicBezTo>
                <a:cubicBezTo>
                  <a:pt x="878" y="1120"/>
                  <a:pt x="877" y="1117"/>
                  <a:pt x="876" y="1114"/>
                </a:cubicBezTo>
                <a:cubicBezTo>
                  <a:pt x="876" y="1114"/>
                  <a:pt x="876" y="1114"/>
                  <a:pt x="875" y="1114"/>
                </a:cubicBezTo>
                <a:cubicBezTo>
                  <a:pt x="875" y="1113"/>
                  <a:pt x="875" y="1112"/>
                  <a:pt x="875" y="1112"/>
                </a:cubicBezTo>
                <a:cubicBezTo>
                  <a:pt x="875" y="1112"/>
                  <a:pt x="875" y="1112"/>
                  <a:pt x="874" y="1112"/>
                </a:cubicBezTo>
                <a:cubicBezTo>
                  <a:pt x="874" y="1110"/>
                  <a:pt x="874" y="1108"/>
                  <a:pt x="873" y="1106"/>
                </a:cubicBezTo>
                <a:cubicBezTo>
                  <a:pt x="873" y="1106"/>
                  <a:pt x="873" y="1106"/>
                  <a:pt x="872" y="1106"/>
                </a:cubicBezTo>
                <a:cubicBezTo>
                  <a:pt x="872" y="1104"/>
                  <a:pt x="872" y="1102"/>
                  <a:pt x="871" y="1101"/>
                </a:cubicBezTo>
                <a:cubicBezTo>
                  <a:pt x="871" y="1101"/>
                  <a:pt x="871" y="1101"/>
                  <a:pt x="870" y="1101"/>
                </a:cubicBezTo>
                <a:cubicBezTo>
                  <a:pt x="870" y="1099"/>
                  <a:pt x="870" y="1098"/>
                  <a:pt x="869" y="1097"/>
                </a:cubicBezTo>
                <a:cubicBezTo>
                  <a:pt x="869" y="1097"/>
                  <a:pt x="869" y="1097"/>
                  <a:pt x="868" y="1097"/>
                </a:cubicBezTo>
                <a:cubicBezTo>
                  <a:pt x="868" y="1096"/>
                  <a:pt x="868" y="1095"/>
                  <a:pt x="868" y="1094"/>
                </a:cubicBezTo>
                <a:cubicBezTo>
                  <a:pt x="868" y="1093"/>
                  <a:pt x="867" y="1093"/>
                  <a:pt x="866" y="1093"/>
                </a:cubicBezTo>
                <a:cubicBezTo>
                  <a:pt x="866" y="1091"/>
                  <a:pt x="865" y="1089"/>
                  <a:pt x="864" y="1087"/>
                </a:cubicBezTo>
                <a:cubicBezTo>
                  <a:pt x="864" y="1086"/>
                  <a:pt x="863" y="1086"/>
                  <a:pt x="862" y="1086"/>
                </a:cubicBezTo>
                <a:cubicBezTo>
                  <a:pt x="862" y="1085"/>
                  <a:pt x="862" y="1084"/>
                  <a:pt x="862" y="1084"/>
                </a:cubicBezTo>
                <a:cubicBezTo>
                  <a:pt x="861" y="1083"/>
                  <a:pt x="860" y="1082"/>
                  <a:pt x="859" y="1081"/>
                </a:cubicBezTo>
                <a:cubicBezTo>
                  <a:pt x="859" y="1080"/>
                  <a:pt x="859" y="1079"/>
                  <a:pt x="859" y="1079"/>
                </a:cubicBezTo>
                <a:cubicBezTo>
                  <a:pt x="857" y="1078"/>
                  <a:pt x="856" y="1077"/>
                  <a:pt x="855" y="1076"/>
                </a:cubicBezTo>
                <a:cubicBezTo>
                  <a:pt x="855" y="1075"/>
                  <a:pt x="855" y="1075"/>
                  <a:pt x="855" y="1075"/>
                </a:cubicBezTo>
                <a:cubicBezTo>
                  <a:pt x="854" y="1075"/>
                  <a:pt x="853" y="1075"/>
                  <a:pt x="853" y="1075"/>
                </a:cubicBezTo>
                <a:cubicBezTo>
                  <a:pt x="852" y="1074"/>
                  <a:pt x="851" y="1073"/>
                  <a:pt x="851" y="1072"/>
                </a:cubicBezTo>
                <a:cubicBezTo>
                  <a:pt x="850" y="1072"/>
                  <a:pt x="849" y="1072"/>
                  <a:pt x="849" y="1072"/>
                </a:cubicBezTo>
                <a:cubicBezTo>
                  <a:pt x="848" y="1071"/>
                  <a:pt x="848" y="1071"/>
                  <a:pt x="848" y="1070"/>
                </a:cubicBezTo>
                <a:cubicBezTo>
                  <a:pt x="847" y="1070"/>
                  <a:pt x="846" y="1070"/>
                  <a:pt x="846" y="1070"/>
                </a:cubicBezTo>
                <a:cubicBezTo>
                  <a:pt x="846" y="1070"/>
                  <a:pt x="846" y="1069"/>
                  <a:pt x="846" y="1069"/>
                </a:cubicBezTo>
                <a:cubicBezTo>
                  <a:pt x="845" y="1069"/>
                  <a:pt x="844" y="1069"/>
                  <a:pt x="844" y="1069"/>
                </a:cubicBezTo>
                <a:cubicBezTo>
                  <a:pt x="844" y="1069"/>
                  <a:pt x="844" y="1068"/>
                  <a:pt x="844" y="1068"/>
                </a:cubicBezTo>
                <a:cubicBezTo>
                  <a:pt x="843" y="1068"/>
                  <a:pt x="842" y="1068"/>
                  <a:pt x="841" y="1068"/>
                </a:cubicBezTo>
                <a:cubicBezTo>
                  <a:pt x="841" y="1068"/>
                  <a:pt x="841" y="1067"/>
                  <a:pt x="841" y="1067"/>
                </a:cubicBezTo>
                <a:cubicBezTo>
                  <a:pt x="840" y="1067"/>
                  <a:pt x="839" y="1067"/>
                  <a:pt x="838" y="1067"/>
                </a:cubicBezTo>
                <a:cubicBezTo>
                  <a:pt x="838" y="1067"/>
                  <a:pt x="838" y="1066"/>
                  <a:pt x="838" y="1066"/>
                </a:cubicBezTo>
                <a:cubicBezTo>
                  <a:pt x="836" y="1066"/>
                  <a:pt x="834" y="1066"/>
                  <a:pt x="832" y="1066"/>
                </a:cubicBezTo>
                <a:cubicBezTo>
                  <a:pt x="832" y="1066"/>
                  <a:pt x="832" y="1065"/>
                  <a:pt x="832" y="1065"/>
                </a:cubicBezTo>
                <a:cubicBezTo>
                  <a:pt x="829" y="1064"/>
                  <a:pt x="824" y="1065"/>
                  <a:pt x="823" y="1066"/>
                </a:cubicBezTo>
                <a:cubicBezTo>
                  <a:pt x="819" y="1066"/>
                  <a:pt x="815" y="1065"/>
                  <a:pt x="811" y="1065"/>
                </a:cubicBezTo>
                <a:cubicBezTo>
                  <a:pt x="811" y="1065"/>
                  <a:pt x="811" y="1064"/>
                  <a:pt x="811" y="1064"/>
                </a:cubicBezTo>
                <a:cubicBezTo>
                  <a:pt x="809" y="1064"/>
                  <a:pt x="807" y="1063"/>
                  <a:pt x="805" y="1063"/>
                </a:cubicBezTo>
                <a:cubicBezTo>
                  <a:pt x="805" y="1063"/>
                  <a:pt x="805" y="1062"/>
                  <a:pt x="805" y="1062"/>
                </a:cubicBezTo>
                <a:cubicBezTo>
                  <a:pt x="803" y="1062"/>
                  <a:pt x="802" y="1061"/>
                  <a:pt x="801" y="1061"/>
                </a:cubicBezTo>
                <a:cubicBezTo>
                  <a:pt x="801" y="1061"/>
                  <a:pt x="801" y="1060"/>
                  <a:pt x="801" y="1060"/>
                </a:cubicBezTo>
                <a:cubicBezTo>
                  <a:pt x="800" y="1060"/>
                  <a:pt x="799" y="1060"/>
                  <a:pt x="799" y="1060"/>
                </a:cubicBezTo>
                <a:cubicBezTo>
                  <a:pt x="798" y="1059"/>
                  <a:pt x="798" y="1059"/>
                  <a:pt x="798" y="1058"/>
                </a:cubicBezTo>
                <a:cubicBezTo>
                  <a:pt x="797" y="1058"/>
                  <a:pt x="796" y="1058"/>
                  <a:pt x="796" y="1058"/>
                </a:cubicBezTo>
                <a:cubicBezTo>
                  <a:pt x="795" y="1057"/>
                  <a:pt x="795" y="1057"/>
                  <a:pt x="795" y="1056"/>
                </a:cubicBezTo>
                <a:cubicBezTo>
                  <a:pt x="794" y="1056"/>
                  <a:pt x="793" y="1056"/>
                  <a:pt x="793" y="1056"/>
                </a:cubicBezTo>
                <a:cubicBezTo>
                  <a:pt x="792" y="1055"/>
                  <a:pt x="792" y="1055"/>
                  <a:pt x="792" y="1054"/>
                </a:cubicBezTo>
                <a:cubicBezTo>
                  <a:pt x="791" y="1054"/>
                  <a:pt x="790" y="1054"/>
                  <a:pt x="790" y="1054"/>
                </a:cubicBezTo>
                <a:cubicBezTo>
                  <a:pt x="789" y="1053"/>
                  <a:pt x="788" y="1052"/>
                  <a:pt x="788" y="1051"/>
                </a:cubicBezTo>
                <a:cubicBezTo>
                  <a:pt x="787" y="1051"/>
                  <a:pt x="786" y="1051"/>
                  <a:pt x="786" y="1051"/>
                </a:cubicBezTo>
                <a:cubicBezTo>
                  <a:pt x="784" y="1049"/>
                  <a:pt x="783" y="1048"/>
                  <a:pt x="782" y="1046"/>
                </a:cubicBezTo>
                <a:cubicBezTo>
                  <a:pt x="781" y="1046"/>
                  <a:pt x="781" y="1046"/>
                  <a:pt x="780" y="1046"/>
                </a:cubicBezTo>
                <a:cubicBezTo>
                  <a:pt x="780" y="1045"/>
                  <a:pt x="779" y="1045"/>
                  <a:pt x="779" y="1044"/>
                </a:cubicBezTo>
                <a:cubicBezTo>
                  <a:pt x="778" y="1044"/>
                  <a:pt x="778" y="1044"/>
                  <a:pt x="777" y="1044"/>
                </a:cubicBezTo>
                <a:cubicBezTo>
                  <a:pt x="777" y="1044"/>
                  <a:pt x="777" y="1043"/>
                  <a:pt x="777" y="1043"/>
                </a:cubicBezTo>
                <a:cubicBezTo>
                  <a:pt x="776" y="1043"/>
                  <a:pt x="776" y="1043"/>
                  <a:pt x="775" y="1043"/>
                </a:cubicBezTo>
                <a:cubicBezTo>
                  <a:pt x="775" y="1043"/>
                  <a:pt x="775" y="1042"/>
                  <a:pt x="775" y="1042"/>
                </a:cubicBezTo>
                <a:cubicBezTo>
                  <a:pt x="774" y="1042"/>
                  <a:pt x="773" y="1042"/>
                  <a:pt x="772" y="1042"/>
                </a:cubicBezTo>
                <a:cubicBezTo>
                  <a:pt x="772" y="1042"/>
                  <a:pt x="772" y="1041"/>
                  <a:pt x="772" y="1041"/>
                </a:cubicBezTo>
                <a:cubicBezTo>
                  <a:pt x="771" y="1041"/>
                  <a:pt x="770" y="1041"/>
                  <a:pt x="769" y="1041"/>
                </a:cubicBezTo>
                <a:cubicBezTo>
                  <a:pt x="769" y="1041"/>
                  <a:pt x="769" y="1040"/>
                  <a:pt x="769" y="1040"/>
                </a:cubicBezTo>
                <a:cubicBezTo>
                  <a:pt x="763" y="1040"/>
                  <a:pt x="757" y="1039"/>
                  <a:pt x="751" y="1039"/>
                </a:cubicBezTo>
                <a:cubicBezTo>
                  <a:pt x="751" y="1039"/>
                  <a:pt x="751" y="1040"/>
                  <a:pt x="751" y="1040"/>
                </a:cubicBezTo>
                <a:cubicBezTo>
                  <a:pt x="748" y="1040"/>
                  <a:pt x="746" y="1040"/>
                  <a:pt x="743" y="1040"/>
                </a:cubicBezTo>
                <a:cubicBezTo>
                  <a:pt x="743" y="1040"/>
                  <a:pt x="743" y="1041"/>
                  <a:pt x="743" y="1041"/>
                </a:cubicBezTo>
                <a:cubicBezTo>
                  <a:pt x="741" y="1041"/>
                  <a:pt x="739" y="1041"/>
                  <a:pt x="737" y="1041"/>
                </a:cubicBezTo>
                <a:cubicBezTo>
                  <a:pt x="737" y="1041"/>
                  <a:pt x="737" y="1042"/>
                  <a:pt x="737" y="1042"/>
                </a:cubicBezTo>
                <a:cubicBezTo>
                  <a:pt x="736" y="1042"/>
                  <a:pt x="734" y="1042"/>
                  <a:pt x="733" y="1042"/>
                </a:cubicBezTo>
                <a:cubicBezTo>
                  <a:pt x="733" y="1042"/>
                  <a:pt x="733" y="1043"/>
                  <a:pt x="733" y="1043"/>
                </a:cubicBezTo>
                <a:cubicBezTo>
                  <a:pt x="732" y="1043"/>
                  <a:pt x="730" y="1043"/>
                  <a:pt x="729" y="1043"/>
                </a:cubicBezTo>
                <a:cubicBezTo>
                  <a:pt x="729" y="1043"/>
                  <a:pt x="729" y="1044"/>
                  <a:pt x="729" y="1044"/>
                </a:cubicBezTo>
                <a:cubicBezTo>
                  <a:pt x="728" y="1044"/>
                  <a:pt x="726" y="1044"/>
                  <a:pt x="725" y="1044"/>
                </a:cubicBezTo>
                <a:cubicBezTo>
                  <a:pt x="725" y="1044"/>
                  <a:pt x="725" y="1045"/>
                  <a:pt x="725" y="1045"/>
                </a:cubicBezTo>
                <a:cubicBezTo>
                  <a:pt x="724" y="1045"/>
                  <a:pt x="722" y="1045"/>
                  <a:pt x="721" y="1045"/>
                </a:cubicBezTo>
                <a:cubicBezTo>
                  <a:pt x="721" y="1045"/>
                  <a:pt x="721" y="1046"/>
                  <a:pt x="721" y="1046"/>
                </a:cubicBezTo>
                <a:cubicBezTo>
                  <a:pt x="717" y="1047"/>
                  <a:pt x="712" y="1048"/>
                  <a:pt x="708" y="1049"/>
                </a:cubicBezTo>
                <a:cubicBezTo>
                  <a:pt x="699" y="1052"/>
                  <a:pt x="692" y="1056"/>
                  <a:pt x="680" y="1056"/>
                </a:cubicBezTo>
                <a:cubicBezTo>
                  <a:pt x="679" y="1054"/>
                  <a:pt x="678" y="1054"/>
                  <a:pt x="677" y="1051"/>
                </a:cubicBezTo>
                <a:cubicBezTo>
                  <a:pt x="674" y="1048"/>
                  <a:pt x="675" y="1039"/>
                  <a:pt x="675" y="1033"/>
                </a:cubicBezTo>
                <a:cubicBezTo>
                  <a:pt x="675" y="1031"/>
                  <a:pt x="677" y="1027"/>
                  <a:pt x="677" y="1025"/>
                </a:cubicBezTo>
                <a:cubicBezTo>
                  <a:pt x="677" y="1023"/>
                  <a:pt x="677" y="1021"/>
                  <a:pt x="677" y="1019"/>
                </a:cubicBezTo>
                <a:cubicBezTo>
                  <a:pt x="678" y="1019"/>
                  <a:pt x="678" y="1019"/>
                  <a:pt x="678" y="1019"/>
                </a:cubicBezTo>
                <a:cubicBezTo>
                  <a:pt x="678" y="1017"/>
                  <a:pt x="678" y="1016"/>
                  <a:pt x="678" y="1014"/>
                </a:cubicBezTo>
                <a:cubicBezTo>
                  <a:pt x="679" y="1014"/>
                  <a:pt x="679" y="1014"/>
                  <a:pt x="679" y="1014"/>
                </a:cubicBezTo>
                <a:cubicBezTo>
                  <a:pt x="679" y="1013"/>
                  <a:pt x="679" y="1011"/>
                  <a:pt x="679" y="1010"/>
                </a:cubicBezTo>
                <a:cubicBezTo>
                  <a:pt x="680" y="1010"/>
                  <a:pt x="680" y="1010"/>
                  <a:pt x="680" y="1010"/>
                </a:cubicBezTo>
                <a:cubicBezTo>
                  <a:pt x="680" y="1009"/>
                  <a:pt x="680" y="1007"/>
                  <a:pt x="680" y="1006"/>
                </a:cubicBezTo>
                <a:cubicBezTo>
                  <a:pt x="681" y="1006"/>
                  <a:pt x="681" y="1006"/>
                  <a:pt x="681" y="1006"/>
                </a:cubicBezTo>
                <a:cubicBezTo>
                  <a:pt x="681" y="1004"/>
                  <a:pt x="681" y="1003"/>
                  <a:pt x="681" y="1001"/>
                </a:cubicBezTo>
                <a:cubicBezTo>
                  <a:pt x="682" y="1001"/>
                  <a:pt x="682" y="1001"/>
                  <a:pt x="682" y="1001"/>
                </a:cubicBezTo>
                <a:cubicBezTo>
                  <a:pt x="682" y="1000"/>
                  <a:pt x="682" y="998"/>
                  <a:pt x="682" y="997"/>
                </a:cubicBezTo>
                <a:cubicBezTo>
                  <a:pt x="683" y="997"/>
                  <a:pt x="683" y="997"/>
                  <a:pt x="683" y="997"/>
                </a:cubicBezTo>
                <a:cubicBezTo>
                  <a:pt x="684" y="995"/>
                  <a:pt x="684" y="992"/>
                  <a:pt x="684" y="989"/>
                </a:cubicBezTo>
                <a:cubicBezTo>
                  <a:pt x="686" y="985"/>
                  <a:pt x="689" y="971"/>
                  <a:pt x="687" y="964"/>
                </a:cubicBezTo>
                <a:cubicBezTo>
                  <a:pt x="686" y="961"/>
                  <a:pt x="682" y="951"/>
                  <a:pt x="682" y="948"/>
                </a:cubicBezTo>
                <a:cubicBezTo>
                  <a:pt x="685" y="941"/>
                  <a:pt x="687" y="934"/>
                  <a:pt x="689" y="926"/>
                </a:cubicBezTo>
                <a:cubicBezTo>
                  <a:pt x="690" y="926"/>
                  <a:pt x="690" y="926"/>
                  <a:pt x="690" y="926"/>
                </a:cubicBezTo>
                <a:cubicBezTo>
                  <a:pt x="690" y="926"/>
                  <a:pt x="690" y="925"/>
                  <a:pt x="690" y="924"/>
                </a:cubicBezTo>
                <a:cubicBezTo>
                  <a:pt x="691" y="924"/>
                  <a:pt x="691" y="924"/>
                  <a:pt x="691" y="924"/>
                </a:cubicBezTo>
                <a:cubicBezTo>
                  <a:pt x="691" y="923"/>
                  <a:pt x="691" y="922"/>
                  <a:pt x="691" y="921"/>
                </a:cubicBezTo>
                <a:cubicBezTo>
                  <a:pt x="692" y="921"/>
                  <a:pt x="692" y="921"/>
                  <a:pt x="692" y="921"/>
                </a:cubicBezTo>
                <a:cubicBezTo>
                  <a:pt x="692" y="921"/>
                  <a:pt x="692" y="920"/>
                  <a:pt x="692" y="919"/>
                </a:cubicBezTo>
                <a:cubicBezTo>
                  <a:pt x="693" y="919"/>
                  <a:pt x="693" y="919"/>
                  <a:pt x="693" y="919"/>
                </a:cubicBezTo>
                <a:cubicBezTo>
                  <a:pt x="693" y="918"/>
                  <a:pt x="693" y="917"/>
                  <a:pt x="693" y="916"/>
                </a:cubicBezTo>
                <a:cubicBezTo>
                  <a:pt x="694" y="916"/>
                  <a:pt x="694" y="916"/>
                  <a:pt x="694" y="916"/>
                </a:cubicBezTo>
                <a:cubicBezTo>
                  <a:pt x="694" y="916"/>
                  <a:pt x="694" y="915"/>
                  <a:pt x="694" y="914"/>
                </a:cubicBezTo>
                <a:cubicBezTo>
                  <a:pt x="695" y="914"/>
                  <a:pt x="695" y="914"/>
                  <a:pt x="695" y="914"/>
                </a:cubicBezTo>
                <a:cubicBezTo>
                  <a:pt x="695" y="913"/>
                  <a:pt x="695" y="913"/>
                  <a:pt x="695" y="912"/>
                </a:cubicBezTo>
                <a:cubicBezTo>
                  <a:pt x="696" y="912"/>
                  <a:pt x="696" y="912"/>
                  <a:pt x="696" y="912"/>
                </a:cubicBezTo>
                <a:cubicBezTo>
                  <a:pt x="696" y="911"/>
                  <a:pt x="696" y="910"/>
                  <a:pt x="696" y="909"/>
                </a:cubicBezTo>
                <a:cubicBezTo>
                  <a:pt x="697" y="909"/>
                  <a:pt x="697" y="909"/>
                  <a:pt x="697" y="909"/>
                </a:cubicBezTo>
                <a:cubicBezTo>
                  <a:pt x="697" y="908"/>
                  <a:pt x="697" y="907"/>
                  <a:pt x="697" y="906"/>
                </a:cubicBezTo>
                <a:cubicBezTo>
                  <a:pt x="698" y="906"/>
                  <a:pt x="698" y="906"/>
                  <a:pt x="698" y="906"/>
                </a:cubicBezTo>
                <a:cubicBezTo>
                  <a:pt x="698" y="905"/>
                  <a:pt x="698" y="904"/>
                  <a:pt x="698" y="903"/>
                </a:cubicBezTo>
                <a:cubicBezTo>
                  <a:pt x="699" y="903"/>
                  <a:pt x="699" y="903"/>
                  <a:pt x="699" y="903"/>
                </a:cubicBezTo>
                <a:cubicBezTo>
                  <a:pt x="699" y="901"/>
                  <a:pt x="699" y="900"/>
                  <a:pt x="699" y="899"/>
                </a:cubicBezTo>
                <a:cubicBezTo>
                  <a:pt x="700" y="899"/>
                  <a:pt x="700" y="899"/>
                  <a:pt x="700" y="899"/>
                </a:cubicBezTo>
                <a:cubicBezTo>
                  <a:pt x="700" y="897"/>
                  <a:pt x="700" y="896"/>
                  <a:pt x="700" y="895"/>
                </a:cubicBezTo>
                <a:cubicBezTo>
                  <a:pt x="701" y="895"/>
                  <a:pt x="701" y="895"/>
                  <a:pt x="701" y="895"/>
                </a:cubicBezTo>
                <a:cubicBezTo>
                  <a:pt x="701" y="892"/>
                  <a:pt x="701" y="889"/>
                  <a:pt x="701" y="887"/>
                </a:cubicBezTo>
                <a:cubicBezTo>
                  <a:pt x="702" y="887"/>
                  <a:pt x="702" y="887"/>
                  <a:pt x="702" y="887"/>
                </a:cubicBezTo>
                <a:cubicBezTo>
                  <a:pt x="702" y="885"/>
                  <a:pt x="702" y="883"/>
                  <a:pt x="702" y="881"/>
                </a:cubicBezTo>
                <a:cubicBezTo>
                  <a:pt x="701" y="878"/>
                  <a:pt x="700" y="875"/>
                  <a:pt x="699" y="872"/>
                </a:cubicBezTo>
                <a:cubicBezTo>
                  <a:pt x="697" y="870"/>
                  <a:pt x="695" y="868"/>
                  <a:pt x="692" y="867"/>
                </a:cubicBezTo>
                <a:cubicBezTo>
                  <a:pt x="689" y="866"/>
                  <a:pt x="686" y="866"/>
                  <a:pt x="682" y="866"/>
                </a:cubicBezTo>
                <a:cubicBezTo>
                  <a:pt x="682" y="865"/>
                  <a:pt x="682" y="865"/>
                  <a:pt x="682" y="865"/>
                </a:cubicBezTo>
                <a:cubicBezTo>
                  <a:pt x="676" y="865"/>
                  <a:pt x="670" y="865"/>
                  <a:pt x="663" y="865"/>
                </a:cubicBezTo>
                <a:cubicBezTo>
                  <a:pt x="663" y="864"/>
                  <a:pt x="663" y="864"/>
                  <a:pt x="663" y="864"/>
                </a:cubicBezTo>
                <a:cubicBezTo>
                  <a:pt x="660" y="864"/>
                  <a:pt x="657" y="864"/>
                  <a:pt x="654" y="864"/>
                </a:cubicBezTo>
                <a:cubicBezTo>
                  <a:pt x="647" y="862"/>
                  <a:pt x="637" y="859"/>
                  <a:pt x="635" y="852"/>
                </a:cubicBezTo>
                <a:cubicBezTo>
                  <a:pt x="635" y="852"/>
                  <a:pt x="635" y="852"/>
                  <a:pt x="634" y="852"/>
                </a:cubicBezTo>
                <a:cubicBezTo>
                  <a:pt x="634" y="850"/>
                  <a:pt x="634" y="848"/>
                  <a:pt x="634" y="846"/>
                </a:cubicBezTo>
                <a:cubicBezTo>
                  <a:pt x="636" y="844"/>
                  <a:pt x="635" y="843"/>
                  <a:pt x="636" y="842"/>
                </a:cubicBezTo>
                <a:cubicBezTo>
                  <a:pt x="637" y="841"/>
                  <a:pt x="638" y="840"/>
                  <a:pt x="639" y="840"/>
                </a:cubicBezTo>
                <a:cubicBezTo>
                  <a:pt x="642" y="837"/>
                  <a:pt x="645" y="834"/>
                  <a:pt x="647" y="831"/>
                </a:cubicBezTo>
                <a:cubicBezTo>
                  <a:pt x="648" y="831"/>
                  <a:pt x="649" y="831"/>
                  <a:pt x="649" y="831"/>
                </a:cubicBezTo>
                <a:cubicBezTo>
                  <a:pt x="650" y="830"/>
                  <a:pt x="651" y="829"/>
                  <a:pt x="651" y="828"/>
                </a:cubicBezTo>
                <a:cubicBezTo>
                  <a:pt x="652" y="828"/>
                  <a:pt x="653" y="828"/>
                  <a:pt x="653" y="828"/>
                </a:cubicBezTo>
                <a:cubicBezTo>
                  <a:pt x="654" y="827"/>
                  <a:pt x="654" y="827"/>
                  <a:pt x="654" y="826"/>
                </a:cubicBezTo>
                <a:cubicBezTo>
                  <a:pt x="657" y="823"/>
                  <a:pt x="658" y="824"/>
                  <a:pt x="658" y="818"/>
                </a:cubicBezTo>
                <a:cubicBezTo>
                  <a:pt x="657" y="818"/>
                  <a:pt x="656" y="817"/>
                  <a:pt x="655" y="817"/>
                </a:cubicBezTo>
                <a:cubicBezTo>
                  <a:pt x="652" y="814"/>
                  <a:pt x="647" y="816"/>
                  <a:pt x="641" y="815"/>
                </a:cubicBezTo>
                <a:cubicBezTo>
                  <a:pt x="641" y="815"/>
                  <a:pt x="641" y="814"/>
                  <a:pt x="641" y="814"/>
                </a:cubicBezTo>
                <a:cubicBezTo>
                  <a:pt x="638" y="814"/>
                  <a:pt x="635" y="814"/>
                  <a:pt x="632" y="814"/>
                </a:cubicBezTo>
                <a:cubicBezTo>
                  <a:pt x="623" y="811"/>
                  <a:pt x="610" y="810"/>
                  <a:pt x="608" y="801"/>
                </a:cubicBezTo>
                <a:cubicBezTo>
                  <a:pt x="604" y="798"/>
                  <a:pt x="602" y="784"/>
                  <a:pt x="604" y="777"/>
                </a:cubicBezTo>
                <a:cubicBezTo>
                  <a:pt x="606" y="765"/>
                  <a:pt x="607" y="746"/>
                  <a:pt x="603" y="735"/>
                </a:cubicBezTo>
                <a:cubicBezTo>
                  <a:pt x="602" y="735"/>
                  <a:pt x="602" y="735"/>
                  <a:pt x="602" y="735"/>
                </a:cubicBezTo>
                <a:cubicBezTo>
                  <a:pt x="602" y="734"/>
                  <a:pt x="602" y="733"/>
                  <a:pt x="602" y="732"/>
                </a:cubicBezTo>
                <a:cubicBezTo>
                  <a:pt x="601" y="732"/>
                  <a:pt x="601" y="732"/>
                  <a:pt x="601" y="732"/>
                </a:cubicBezTo>
                <a:cubicBezTo>
                  <a:pt x="600" y="731"/>
                  <a:pt x="600" y="730"/>
                  <a:pt x="600" y="728"/>
                </a:cubicBezTo>
                <a:cubicBezTo>
                  <a:pt x="599" y="728"/>
                  <a:pt x="599" y="728"/>
                  <a:pt x="599" y="728"/>
                </a:cubicBezTo>
                <a:cubicBezTo>
                  <a:pt x="598" y="725"/>
                  <a:pt x="597" y="722"/>
                  <a:pt x="596" y="719"/>
                </a:cubicBezTo>
                <a:cubicBezTo>
                  <a:pt x="595" y="719"/>
                  <a:pt x="594" y="719"/>
                  <a:pt x="594" y="718"/>
                </a:cubicBezTo>
                <a:cubicBezTo>
                  <a:pt x="593" y="716"/>
                  <a:pt x="592" y="714"/>
                  <a:pt x="592" y="712"/>
                </a:cubicBezTo>
                <a:cubicBezTo>
                  <a:pt x="591" y="712"/>
                  <a:pt x="590" y="712"/>
                  <a:pt x="590" y="711"/>
                </a:cubicBezTo>
                <a:cubicBezTo>
                  <a:pt x="590" y="711"/>
                  <a:pt x="590" y="710"/>
                  <a:pt x="590" y="709"/>
                </a:cubicBezTo>
                <a:cubicBezTo>
                  <a:pt x="589" y="709"/>
                  <a:pt x="588" y="709"/>
                  <a:pt x="588" y="708"/>
                </a:cubicBezTo>
                <a:cubicBezTo>
                  <a:pt x="588" y="708"/>
                  <a:pt x="588" y="707"/>
                  <a:pt x="588" y="706"/>
                </a:cubicBezTo>
                <a:cubicBezTo>
                  <a:pt x="587" y="706"/>
                  <a:pt x="586" y="706"/>
                  <a:pt x="586" y="705"/>
                </a:cubicBezTo>
                <a:cubicBezTo>
                  <a:pt x="586" y="705"/>
                  <a:pt x="586" y="704"/>
                  <a:pt x="586" y="703"/>
                </a:cubicBezTo>
                <a:cubicBezTo>
                  <a:pt x="585" y="703"/>
                  <a:pt x="584" y="703"/>
                  <a:pt x="584" y="702"/>
                </a:cubicBezTo>
                <a:cubicBezTo>
                  <a:pt x="584" y="702"/>
                  <a:pt x="584" y="701"/>
                  <a:pt x="584" y="700"/>
                </a:cubicBezTo>
                <a:cubicBezTo>
                  <a:pt x="583" y="700"/>
                  <a:pt x="582" y="700"/>
                  <a:pt x="582" y="699"/>
                </a:cubicBezTo>
                <a:cubicBezTo>
                  <a:pt x="581" y="698"/>
                  <a:pt x="581" y="697"/>
                  <a:pt x="581" y="696"/>
                </a:cubicBezTo>
                <a:cubicBezTo>
                  <a:pt x="580" y="696"/>
                  <a:pt x="579" y="695"/>
                  <a:pt x="578" y="694"/>
                </a:cubicBezTo>
                <a:cubicBezTo>
                  <a:pt x="578" y="694"/>
                  <a:pt x="578" y="693"/>
                  <a:pt x="578" y="692"/>
                </a:cubicBezTo>
                <a:cubicBezTo>
                  <a:pt x="577" y="692"/>
                  <a:pt x="576" y="692"/>
                  <a:pt x="576" y="691"/>
                </a:cubicBezTo>
                <a:cubicBezTo>
                  <a:pt x="576" y="691"/>
                  <a:pt x="576" y="691"/>
                  <a:pt x="576" y="690"/>
                </a:cubicBezTo>
                <a:cubicBezTo>
                  <a:pt x="575" y="690"/>
                  <a:pt x="574" y="690"/>
                  <a:pt x="574" y="689"/>
                </a:cubicBezTo>
                <a:cubicBezTo>
                  <a:pt x="574" y="689"/>
                  <a:pt x="574" y="688"/>
                  <a:pt x="574" y="687"/>
                </a:cubicBezTo>
                <a:cubicBezTo>
                  <a:pt x="572" y="686"/>
                  <a:pt x="570" y="685"/>
                  <a:pt x="569" y="683"/>
                </a:cubicBezTo>
                <a:cubicBezTo>
                  <a:pt x="569" y="683"/>
                  <a:pt x="569" y="682"/>
                  <a:pt x="569" y="681"/>
                </a:cubicBezTo>
                <a:cubicBezTo>
                  <a:pt x="566" y="679"/>
                  <a:pt x="563" y="676"/>
                  <a:pt x="560" y="673"/>
                </a:cubicBezTo>
                <a:cubicBezTo>
                  <a:pt x="560" y="673"/>
                  <a:pt x="560" y="672"/>
                  <a:pt x="560" y="672"/>
                </a:cubicBezTo>
                <a:cubicBezTo>
                  <a:pt x="558" y="671"/>
                  <a:pt x="557" y="670"/>
                  <a:pt x="556" y="669"/>
                </a:cubicBezTo>
                <a:cubicBezTo>
                  <a:pt x="556" y="668"/>
                  <a:pt x="556" y="668"/>
                  <a:pt x="556" y="668"/>
                </a:cubicBezTo>
                <a:cubicBezTo>
                  <a:pt x="555" y="668"/>
                  <a:pt x="554" y="668"/>
                  <a:pt x="554" y="668"/>
                </a:cubicBezTo>
                <a:cubicBezTo>
                  <a:pt x="553" y="667"/>
                  <a:pt x="552" y="666"/>
                  <a:pt x="552" y="665"/>
                </a:cubicBezTo>
                <a:cubicBezTo>
                  <a:pt x="549" y="662"/>
                  <a:pt x="532" y="658"/>
                  <a:pt x="525" y="660"/>
                </a:cubicBezTo>
                <a:cubicBezTo>
                  <a:pt x="525" y="660"/>
                  <a:pt x="525" y="660"/>
                  <a:pt x="525" y="661"/>
                </a:cubicBezTo>
                <a:cubicBezTo>
                  <a:pt x="523" y="661"/>
                  <a:pt x="520" y="661"/>
                  <a:pt x="518" y="661"/>
                </a:cubicBezTo>
                <a:cubicBezTo>
                  <a:pt x="518" y="661"/>
                  <a:pt x="518" y="661"/>
                  <a:pt x="518" y="662"/>
                </a:cubicBezTo>
                <a:cubicBezTo>
                  <a:pt x="516" y="662"/>
                  <a:pt x="515" y="662"/>
                  <a:pt x="513" y="662"/>
                </a:cubicBezTo>
                <a:cubicBezTo>
                  <a:pt x="513" y="662"/>
                  <a:pt x="513" y="662"/>
                  <a:pt x="513" y="663"/>
                </a:cubicBezTo>
                <a:cubicBezTo>
                  <a:pt x="512" y="663"/>
                  <a:pt x="510" y="663"/>
                  <a:pt x="509" y="663"/>
                </a:cubicBezTo>
                <a:cubicBezTo>
                  <a:pt x="509" y="663"/>
                  <a:pt x="509" y="663"/>
                  <a:pt x="509" y="664"/>
                </a:cubicBezTo>
                <a:cubicBezTo>
                  <a:pt x="508" y="664"/>
                  <a:pt x="507" y="664"/>
                  <a:pt x="506" y="664"/>
                </a:cubicBezTo>
                <a:cubicBezTo>
                  <a:pt x="506" y="664"/>
                  <a:pt x="506" y="664"/>
                  <a:pt x="506" y="665"/>
                </a:cubicBezTo>
                <a:cubicBezTo>
                  <a:pt x="505" y="665"/>
                  <a:pt x="504" y="665"/>
                  <a:pt x="503" y="665"/>
                </a:cubicBezTo>
                <a:cubicBezTo>
                  <a:pt x="503" y="665"/>
                  <a:pt x="503" y="665"/>
                  <a:pt x="503" y="666"/>
                </a:cubicBezTo>
                <a:cubicBezTo>
                  <a:pt x="502" y="666"/>
                  <a:pt x="501" y="666"/>
                  <a:pt x="500" y="666"/>
                </a:cubicBezTo>
                <a:cubicBezTo>
                  <a:pt x="500" y="666"/>
                  <a:pt x="500" y="666"/>
                  <a:pt x="500" y="667"/>
                </a:cubicBezTo>
                <a:cubicBezTo>
                  <a:pt x="498" y="667"/>
                  <a:pt x="496" y="667"/>
                  <a:pt x="494" y="668"/>
                </a:cubicBezTo>
                <a:cubicBezTo>
                  <a:pt x="494" y="668"/>
                  <a:pt x="494" y="668"/>
                  <a:pt x="494" y="669"/>
                </a:cubicBezTo>
                <a:cubicBezTo>
                  <a:pt x="493" y="669"/>
                  <a:pt x="493" y="669"/>
                  <a:pt x="492" y="669"/>
                </a:cubicBezTo>
                <a:cubicBezTo>
                  <a:pt x="492" y="669"/>
                  <a:pt x="492" y="669"/>
                  <a:pt x="492" y="670"/>
                </a:cubicBezTo>
                <a:cubicBezTo>
                  <a:pt x="491" y="670"/>
                  <a:pt x="490" y="670"/>
                  <a:pt x="489" y="670"/>
                </a:cubicBezTo>
                <a:cubicBezTo>
                  <a:pt x="489" y="670"/>
                  <a:pt x="489" y="670"/>
                  <a:pt x="489" y="671"/>
                </a:cubicBezTo>
                <a:cubicBezTo>
                  <a:pt x="488" y="671"/>
                  <a:pt x="488" y="671"/>
                  <a:pt x="487" y="671"/>
                </a:cubicBezTo>
                <a:cubicBezTo>
                  <a:pt x="487" y="671"/>
                  <a:pt x="487" y="671"/>
                  <a:pt x="487" y="672"/>
                </a:cubicBezTo>
                <a:cubicBezTo>
                  <a:pt x="486" y="672"/>
                  <a:pt x="485" y="672"/>
                  <a:pt x="484" y="672"/>
                </a:cubicBezTo>
                <a:cubicBezTo>
                  <a:pt x="477" y="674"/>
                  <a:pt x="471" y="679"/>
                  <a:pt x="462" y="679"/>
                </a:cubicBezTo>
                <a:cubicBezTo>
                  <a:pt x="460" y="676"/>
                  <a:pt x="457" y="675"/>
                  <a:pt x="453" y="673"/>
                </a:cubicBezTo>
                <a:cubicBezTo>
                  <a:pt x="453" y="673"/>
                  <a:pt x="453" y="673"/>
                  <a:pt x="453" y="673"/>
                </a:cubicBezTo>
                <a:cubicBezTo>
                  <a:pt x="453" y="673"/>
                  <a:pt x="452" y="673"/>
                  <a:pt x="451" y="673"/>
                </a:cubicBezTo>
                <a:cubicBezTo>
                  <a:pt x="451" y="672"/>
                  <a:pt x="451" y="672"/>
                  <a:pt x="451" y="672"/>
                </a:cubicBezTo>
                <a:cubicBezTo>
                  <a:pt x="451" y="672"/>
                  <a:pt x="450" y="672"/>
                  <a:pt x="449" y="672"/>
                </a:cubicBezTo>
                <a:cubicBezTo>
                  <a:pt x="449" y="671"/>
                  <a:pt x="449" y="671"/>
                  <a:pt x="449" y="671"/>
                </a:cubicBezTo>
                <a:cubicBezTo>
                  <a:pt x="449" y="671"/>
                  <a:pt x="448" y="671"/>
                  <a:pt x="447" y="671"/>
                </a:cubicBezTo>
                <a:cubicBezTo>
                  <a:pt x="447" y="670"/>
                  <a:pt x="447" y="669"/>
                  <a:pt x="446" y="669"/>
                </a:cubicBezTo>
                <a:cubicBezTo>
                  <a:pt x="446" y="669"/>
                  <a:pt x="445" y="669"/>
                  <a:pt x="444" y="669"/>
                </a:cubicBezTo>
                <a:cubicBezTo>
                  <a:pt x="444" y="668"/>
                  <a:pt x="444" y="668"/>
                  <a:pt x="444" y="668"/>
                </a:cubicBezTo>
                <a:cubicBezTo>
                  <a:pt x="444" y="668"/>
                  <a:pt x="443" y="668"/>
                  <a:pt x="442" y="668"/>
                </a:cubicBezTo>
                <a:cubicBezTo>
                  <a:pt x="442" y="667"/>
                  <a:pt x="442" y="667"/>
                  <a:pt x="442" y="667"/>
                </a:cubicBezTo>
                <a:cubicBezTo>
                  <a:pt x="442" y="667"/>
                  <a:pt x="441" y="667"/>
                  <a:pt x="440" y="667"/>
                </a:cubicBezTo>
                <a:cubicBezTo>
                  <a:pt x="440" y="666"/>
                  <a:pt x="440" y="666"/>
                  <a:pt x="440" y="666"/>
                </a:cubicBezTo>
                <a:cubicBezTo>
                  <a:pt x="440" y="666"/>
                  <a:pt x="439" y="666"/>
                  <a:pt x="438" y="666"/>
                </a:cubicBezTo>
                <a:cubicBezTo>
                  <a:pt x="438" y="665"/>
                  <a:pt x="438" y="665"/>
                  <a:pt x="438" y="665"/>
                </a:cubicBezTo>
                <a:cubicBezTo>
                  <a:pt x="438" y="665"/>
                  <a:pt x="437" y="665"/>
                  <a:pt x="436" y="665"/>
                </a:cubicBezTo>
                <a:cubicBezTo>
                  <a:pt x="436" y="664"/>
                  <a:pt x="436" y="664"/>
                  <a:pt x="436" y="664"/>
                </a:cubicBezTo>
                <a:cubicBezTo>
                  <a:pt x="436" y="664"/>
                  <a:pt x="435" y="664"/>
                  <a:pt x="434" y="664"/>
                </a:cubicBezTo>
                <a:cubicBezTo>
                  <a:pt x="434" y="663"/>
                  <a:pt x="434" y="663"/>
                  <a:pt x="434" y="663"/>
                </a:cubicBezTo>
                <a:cubicBezTo>
                  <a:pt x="434" y="663"/>
                  <a:pt x="433" y="663"/>
                  <a:pt x="432" y="663"/>
                </a:cubicBezTo>
                <a:cubicBezTo>
                  <a:pt x="432" y="662"/>
                  <a:pt x="432" y="662"/>
                  <a:pt x="432" y="662"/>
                </a:cubicBezTo>
                <a:cubicBezTo>
                  <a:pt x="432" y="662"/>
                  <a:pt x="431" y="662"/>
                  <a:pt x="430" y="662"/>
                </a:cubicBezTo>
                <a:cubicBezTo>
                  <a:pt x="430" y="661"/>
                  <a:pt x="430" y="661"/>
                  <a:pt x="430" y="661"/>
                </a:cubicBezTo>
                <a:cubicBezTo>
                  <a:pt x="430" y="661"/>
                  <a:pt x="429" y="661"/>
                  <a:pt x="428" y="661"/>
                </a:cubicBezTo>
                <a:cubicBezTo>
                  <a:pt x="428" y="660"/>
                  <a:pt x="428" y="660"/>
                  <a:pt x="428" y="660"/>
                </a:cubicBezTo>
                <a:cubicBezTo>
                  <a:pt x="428" y="660"/>
                  <a:pt x="427" y="660"/>
                  <a:pt x="426" y="660"/>
                </a:cubicBezTo>
                <a:cubicBezTo>
                  <a:pt x="426" y="659"/>
                  <a:pt x="426" y="659"/>
                  <a:pt x="426" y="659"/>
                </a:cubicBezTo>
                <a:cubicBezTo>
                  <a:pt x="424" y="658"/>
                  <a:pt x="422" y="657"/>
                  <a:pt x="420" y="657"/>
                </a:cubicBezTo>
                <a:cubicBezTo>
                  <a:pt x="420" y="656"/>
                  <a:pt x="420" y="656"/>
                  <a:pt x="420" y="656"/>
                </a:cubicBezTo>
                <a:cubicBezTo>
                  <a:pt x="419" y="655"/>
                  <a:pt x="417" y="655"/>
                  <a:pt x="415" y="655"/>
                </a:cubicBezTo>
                <a:cubicBezTo>
                  <a:pt x="415" y="654"/>
                  <a:pt x="415" y="654"/>
                  <a:pt x="415" y="654"/>
                </a:cubicBezTo>
                <a:cubicBezTo>
                  <a:pt x="414" y="653"/>
                  <a:pt x="413" y="653"/>
                  <a:pt x="411" y="653"/>
                </a:cubicBezTo>
                <a:cubicBezTo>
                  <a:pt x="411" y="652"/>
                  <a:pt x="411" y="652"/>
                  <a:pt x="411" y="652"/>
                </a:cubicBezTo>
                <a:cubicBezTo>
                  <a:pt x="410" y="652"/>
                  <a:pt x="409" y="652"/>
                  <a:pt x="408" y="652"/>
                </a:cubicBezTo>
                <a:cubicBezTo>
                  <a:pt x="408" y="651"/>
                  <a:pt x="408" y="651"/>
                  <a:pt x="408" y="651"/>
                </a:cubicBezTo>
                <a:cubicBezTo>
                  <a:pt x="408" y="651"/>
                  <a:pt x="407" y="651"/>
                  <a:pt x="406" y="651"/>
                </a:cubicBezTo>
                <a:cubicBezTo>
                  <a:pt x="406" y="650"/>
                  <a:pt x="406" y="650"/>
                  <a:pt x="406" y="650"/>
                </a:cubicBezTo>
                <a:cubicBezTo>
                  <a:pt x="405" y="650"/>
                  <a:pt x="404" y="650"/>
                  <a:pt x="403" y="650"/>
                </a:cubicBezTo>
                <a:cubicBezTo>
                  <a:pt x="403" y="649"/>
                  <a:pt x="403" y="649"/>
                  <a:pt x="403" y="649"/>
                </a:cubicBezTo>
                <a:cubicBezTo>
                  <a:pt x="403" y="649"/>
                  <a:pt x="402" y="649"/>
                  <a:pt x="401" y="649"/>
                </a:cubicBezTo>
                <a:cubicBezTo>
                  <a:pt x="401" y="648"/>
                  <a:pt x="401" y="648"/>
                  <a:pt x="401" y="648"/>
                </a:cubicBezTo>
                <a:cubicBezTo>
                  <a:pt x="397" y="647"/>
                  <a:pt x="392" y="646"/>
                  <a:pt x="387" y="645"/>
                </a:cubicBezTo>
                <a:cubicBezTo>
                  <a:pt x="387" y="644"/>
                  <a:pt x="387" y="643"/>
                  <a:pt x="386" y="643"/>
                </a:cubicBezTo>
                <a:cubicBezTo>
                  <a:pt x="386" y="643"/>
                  <a:pt x="385" y="643"/>
                  <a:pt x="385" y="643"/>
                </a:cubicBezTo>
                <a:cubicBezTo>
                  <a:pt x="384" y="642"/>
                  <a:pt x="384" y="641"/>
                  <a:pt x="384" y="641"/>
                </a:cubicBezTo>
                <a:cubicBezTo>
                  <a:pt x="383" y="641"/>
                  <a:pt x="382" y="641"/>
                  <a:pt x="382" y="641"/>
                </a:cubicBezTo>
                <a:cubicBezTo>
                  <a:pt x="381" y="640"/>
                  <a:pt x="381" y="639"/>
                  <a:pt x="381" y="639"/>
                </a:cubicBezTo>
                <a:cubicBezTo>
                  <a:pt x="380" y="639"/>
                  <a:pt x="379" y="639"/>
                  <a:pt x="379" y="639"/>
                </a:cubicBezTo>
                <a:cubicBezTo>
                  <a:pt x="378" y="638"/>
                  <a:pt x="377" y="637"/>
                  <a:pt x="377" y="636"/>
                </a:cubicBezTo>
                <a:cubicBezTo>
                  <a:pt x="376" y="636"/>
                  <a:pt x="375" y="636"/>
                  <a:pt x="375" y="636"/>
                </a:cubicBezTo>
                <a:cubicBezTo>
                  <a:pt x="374" y="635"/>
                  <a:pt x="374" y="634"/>
                  <a:pt x="374" y="634"/>
                </a:cubicBezTo>
                <a:cubicBezTo>
                  <a:pt x="373" y="634"/>
                  <a:pt x="372" y="634"/>
                  <a:pt x="372" y="634"/>
                </a:cubicBezTo>
                <a:cubicBezTo>
                  <a:pt x="371" y="633"/>
                  <a:pt x="371" y="632"/>
                  <a:pt x="371" y="632"/>
                </a:cubicBezTo>
                <a:cubicBezTo>
                  <a:pt x="370" y="632"/>
                  <a:pt x="369" y="632"/>
                  <a:pt x="369" y="632"/>
                </a:cubicBezTo>
                <a:cubicBezTo>
                  <a:pt x="368" y="631"/>
                  <a:pt x="368" y="630"/>
                  <a:pt x="368" y="630"/>
                </a:cubicBezTo>
                <a:cubicBezTo>
                  <a:pt x="367" y="630"/>
                  <a:pt x="366" y="630"/>
                  <a:pt x="366" y="630"/>
                </a:cubicBezTo>
                <a:cubicBezTo>
                  <a:pt x="365" y="629"/>
                  <a:pt x="365" y="628"/>
                  <a:pt x="365" y="628"/>
                </a:cubicBezTo>
                <a:cubicBezTo>
                  <a:pt x="364" y="628"/>
                  <a:pt x="363" y="628"/>
                  <a:pt x="363" y="628"/>
                </a:cubicBezTo>
                <a:cubicBezTo>
                  <a:pt x="362" y="627"/>
                  <a:pt x="362" y="626"/>
                  <a:pt x="362" y="626"/>
                </a:cubicBezTo>
                <a:cubicBezTo>
                  <a:pt x="361" y="626"/>
                  <a:pt x="360" y="626"/>
                  <a:pt x="360" y="626"/>
                </a:cubicBezTo>
                <a:cubicBezTo>
                  <a:pt x="360" y="625"/>
                  <a:pt x="360" y="625"/>
                  <a:pt x="360" y="625"/>
                </a:cubicBezTo>
                <a:cubicBezTo>
                  <a:pt x="359" y="624"/>
                  <a:pt x="358" y="624"/>
                  <a:pt x="357" y="624"/>
                </a:cubicBezTo>
                <a:cubicBezTo>
                  <a:pt x="356" y="623"/>
                  <a:pt x="356" y="622"/>
                  <a:pt x="356" y="622"/>
                </a:cubicBezTo>
                <a:cubicBezTo>
                  <a:pt x="355" y="622"/>
                  <a:pt x="354" y="622"/>
                  <a:pt x="354" y="622"/>
                </a:cubicBezTo>
                <a:cubicBezTo>
                  <a:pt x="353" y="621"/>
                  <a:pt x="352" y="620"/>
                  <a:pt x="352" y="619"/>
                </a:cubicBezTo>
                <a:cubicBezTo>
                  <a:pt x="351" y="619"/>
                  <a:pt x="350" y="619"/>
                  <a:pt x="350" y="619"/>
                </a:cubicBezTo>
                <a:cubicBezTo>
                  <a:pt x="350" y="618"/>
                  <a:pt x="350" y="618"/>
                  <a:pt x="350" y="618"/>
                </a:cubicBezTo>
                <a:cubicBezTo>
                  <a:pt x="349" y="617"/>
                  <a:pt x="348" y="617"/>
                  <a:pt x="347" y="617"/>
                </a:cubicBezTo>
                <a:cubicBezTo>
                  <a:pt x="346" y="616"/>
                  <a:pt x="346" y="615"/>
                  <a:pt x="346" y="615"/>
                </a:cubicBezTo>
                <a:cubicBezTo>
                  <a:pt x="345" y="615"/>
                  <a:pt x="344" y="615"/>
                  <a:pt x="344" y="615"/>
                </a:cubicBezTo>
                <a:cubicBezTo>
                  <a:pt x="343" y="614"/>
                  <a:pt x="342" y="613"/>
                  <a:pt x="342" y="612"/>
                </a:cubicBezTo>
                <a:cubicBezTo>
                  <a:pt x="341" y="612"/>
                  <a:pt x="340" y="612"/>
                  <a:pt x="340" y="612"/>
                </a:cubicBezTo>
                <a:cubicBezTo>
                  <a:pt x="340" y="611"/>
                  <a:pt x="340" y="611"/>
                  <a:pt x="340" y="611"/>
                </a:cubicBezTo>
                <a:cubicBezTo>
                  <a:pt x="339" y="610"/>
                  <a:pt x="338" y="610"/>
                  <a:pt x="337" y="610"/>
                </a:cubicBezTo>
                <a:cubicBezTo>
                  <a:pt x="336" y="609"/>
                  <a:pt x="336" y="608"/>
                  <a:pt x="336" y="608"/>
                </a:cubicBezTo>
                <a:cubicBezTo>
                  <a:pt x="335" y="608"/>
                  <a:pt x="334" y="608"/>
                  <a:pt x="334" y="608"/>
                </a:cubicBezTo>
                <a:cubicBezTo>
                  <a:pt x="333" y="607"/>
                  <a:pt x="332" y="606"/>
                  <a:pt x="332" y="605"/>
                </a:cubicBezTo>
                <a:cubicBezTo>
                  <a:pt x="331" y="605"/>
                  <a:pt x="330" y="605"/>
                  <a:pt x="330" y="605"/>
                </a:cubicBezTo>
                <a:cubicBezTo>
                  <a:pt x="329" y="604"/>
                  <a:pt x="329" y="603"/>
                  <a:pt x="329" y="603"/>
                </a:cubicBezTo>
                <a:cubicBezTo>
                  <a:pt x="328" y="603"/>
                  <a:pt x="327" y="603"/>
                  <a:pt x="327" y="603"/>
                </a:cubicBezTo>
                <a:cubicBezTo>
                  <a:pt x="326" y="602"/>
                  <a:pt x="325" y="601"/>
                  <a:pt x="325" y="600"/>
                </a:cubicBezTo>
                <a:cubicBezTo>
                  <a:pt x="324" y="600"/>
                  <a:pt x="323" y="600"/>
                  <a:pt x="323" y="600"/>
                </a:cubicBezTo>
                <a:cubicBezTo>
                  <a:pt x="322" y="599"/>
                  <a:pt x="321" y="598"/>
                  <a:pt x="321" y="597"/>
                </a:cubicBezTo>
                <a:cubicBezTo>
                  <a:pt x="320" y="597"/>
                  <a:pt x="319" y="597"/>
                  <a:pt x="319" y="597"/>
                </a:cubicBezTo>
                <a:cubicBezTo>
                  <a:pt x="318" y="596"/>
                  <a:pt x="318" y="596"/>
                  <a:pt x="318" y="595"/>
                </a:cubicBezTo>
                <a:cubicBezTo>
                  <a:pt x="317" y="595"/>
                  <a:pt x="316" y="595"/>
                  <a:pt x="316" y="595"/>
                </a:cubicBezTo>
                <a:cubicBezTo>
                  <a:pt x="316" y="595"/>
                  <a:pt x="316" y="594"/>
                  <a:pt x="316" y="594"/>
                </a:cubicBezTo>
                <a:cubicBezTo>
                  <a:pt x="315" y="594"/>
                  <a:pt x="314" y="594"/>
                  <a:pt x="314" y="594"/>
                </a:cubicBezTo>
                <a:cubicBezTo>
                  <a:pt x="314" y="594"/>
                  <a:pt x="314" y="593"/>
                  <a:pt x="314" y="593"/>
                </a:cubicBezTo>
                <a:cubicBezTo>
                  <a:pt x="313" y="593"/>
                  <a:pt x="312" y="593"/>
                  <a:pt x="311" y="593"/>
                </a:cubicBezTo>
                <a:cubicBezTo>
                  <a:pt x="311" y="593"/>
                  <a:pt x="311" y="592"/>
                  <a:pt x="311" y="592"/>
                </a:cubicBezTo>
                <a:cubicBezTo>
                  <a:pt x="310" y="592"/>
                  <a:pt x="309" y="592"/>
                  <a:pt x="308" y="592"/>
                </a:cubicBezTo>
                <a:cubicBezTo>
                  <a:pt x="308" y="592"/>
                  <a:pt x="308" y="591"/>
                  <a:pt x="308" y="591"/>
                </a:cubicBezTo>
                <a:cubicBezTo>
                  <a:pt x="306" y="591"/>
                  <a:pt x="304" y="591"/>
                  <a:pt x="302" y="591"/>
                </a:cubicBezTo>
                <a:cubicBezTo>
                  <a:pt x="293" y="588"/>
                  <a:pt x="279" y="591"/>
                  <a:pt x="272" y="593"/>
                </a:cubicBezTo>
                <a:cubicBezTo>
                  <a:pt x="269" y="593"/>
                  <a:pt x="265" y="594"/>
                  <a:pt x="262" y="594"/>
                </a:cubicBezTo>
                <a:cubicBezTo>
                  <a:pt x="257" y="595"/>
                  <a:pt x="249" y="599"/>
                  <a:pt x="241" y="597"/>
                </a:cubicBezTo>
                <a:cubicBezTo>
                  <a:pt x="241" y="597"/>
                  <a:pt x="241" y="596"/>
                  <a:pt x="241" y="596"/>
                </a:cubicBezTo>
                <a:cubicBezTo>
                  <a:pt x="239" y="596"/>
                  <a:pt x="238" y="596"/>
                  <a:pt x="236" y="596"/>
                </a:cubicBezTo>
                <a:cubicBezTo>
                  <a:pt x="225" y="592"/>
                  <a:pt x="214" y="589"/>
                  <a:pt x="203" y="585"/>
                </a:cubicBezTo>
                <a:cubicBezTo>
                  <a:pt x="203" y="585"/>
                  <a:pt x="203" y="584"/>
                  <a:pt x="203" y="584"/>
                </a:cubicBezTo>
                <a:cubicBezTo>
                  <a:pt x="201" y="583"/>
                  <a:pt x="199" y="583"/>
                  <a:pt x="197" y="582"/>
                </a:cubicBezTo>
                <a:cubicBezTo>
                  <a:pt x="197" y="582"/>
                  <a:pt x="197" y="581"/>
                  <a:pt x="197" y="581"/>
                </a:cubicBezTo>
                <a:cubicBezTo>
                  <a:pt x="197" y="581"/>
                  <a:pt x="196" y="581"/>
                  <a:pt x="195" y="581"/>
                </a:cubicBezTo>
                <a:cubicBezTo>
                  <a:pt x="195" y="581"/>
                  <a:pt x="195" y="580"/>
                  <a:pt x="195" y="580"/>
                </a:cubicBezTo>
                <a:cubicBezTo>
                  <a:pt x="195" y="580"/>
                  <a:pt x="194" y="580"/>
                  <a:pt x="193" y="580"/>
                </a:cubicBezTo>
                <a:cubicBezTo>
                  <a:pt x="193" y="580"/>
                  <a:pt x="193" y="579"/>
                  <a:pt x="193" y="579"/>
                </a:cubicBezTo>
                <a:cubicBezTo>
                  <a:pt x="193" y="579"/>
                  <a:pt x="192" y="579"/>
                  <a:pt x="191" y="579"/>
                </a:cubicBezTo>
                <a:cubicBezTo>
                  <a:pt x="191" y="579"/>
                  <a:pt x="191" y="578"/>
                  <a:pt x="191" y="578"/>
                </a:cubicBezTo>
                <a:cubicBezTo>
                  <a:pt x="191" y="578"/>
                  <a:pt x="190" y="578"/>
                  <a:pt x="189" y="578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89" y="577"/>
                  <a:pt x="188" y="577"/>
                  <a:pt x="187" y="577"/>
                </a:cubicBezTo>
                <a:cubicBezTo>
                  <a:pt x="187" y="577"/>
                  <a:pt x="187" y="576"/>
                  <a:pt x="187" y="576"/>
                </a:cubicBezTo>
                <a:cubicBezTo>
                  <a:pt x="187" y="576"/>
                  <a:pt x="186" y="576"/>
                  <a:pt x="185" y="576"/>
                </a:cubicBezTo>
                <a:cubicBezTo>
                  <a:pt x="185" y="575"/>
                  <a:pt x="185" y="575"/>
                  <a:pt x="184" y="574"/>
                </a:cubicBezTo>
                <a:cubicBezTo>
                  <a:pt x="183" y="574"/>
                  <a:pt x="182" y="573"/>
                  <a:pt x="180" y="573"/>
                </a:cubicBezTo>
                <a:cubicBezTo>
                  <a:pt x="180" y="572"/>
                  <a:pt x="180" y="572"/>
                  <a:pt x="179" y="571"/>
                </a:cubicBezTo>
                <a:cubicBezTo>
                  <a:pt x="179" y="571"/>
                  <a:pt x="178" y="571"/>
                  <a:pt x="177" y="571"/>
                </a:cubicBezTo>
                <a:cubicBezTo>
                  <a:pt x="177" y="570"/>
                  <a:pt x="177" y="570"/>
                  <a:pt x="176" y="569"/>
                </a:cubicBezTo>
                <a:cubicBezTo>
                  <a:pt x="175" y="569"/>
                  <a:pt x="174" y="568"/>
                  <a:pt x="172" y="568"/>
                </a:cubicBezTo>
                <a:cubicBezTo>
                  <a:pt x="172" y="568"/>
                  <a:pt x="172" y="567"/>
                  <a:pt x="172" y="567"/>
                </a:cubicBezTo>
                <a:cubicBezTo>
                  <a:pt x="171" y="567"/>
                  <a:pt x="170" y="566"/>
                  <a:pt x="168" y="566"/>
                </a:cubicBezTo>
                <a:cubicBezTo>
                  <a:pt x="168" y="566"/>
                  <a:pt x="168" y="565"/>
                  <a:pt x="168" y="565"/>
                </a:cubicBezTo>
                <a:cubicBezTo>
                  <a:pt x="167" y="565"/>
                  <a:pt x="166" y="565"/>
                  <a:pt x="165" y="565"/>
                </a:cubicBezTo>
                <a:cubicBezTo>
                  <a:pt x="165" y="565"/>
                  <a:pt x="165" y="564"/>
                  <a:pt x="165" y="564"/>
                </a:cubicBezTo>
                <a:cubicBezTo>
                  <a:pt x="165" y="564"/>
                  <a:pt x="164" y="564"/>
                  <a:pt x="163" y="564"/>
                </a:cubicBezTo>
                <a:cubicBezTo>
                  <a:pt x="163" y="564"/>
                  <a:pt x="163" y="563"/>
                  <a:pt x="163" y="563"/>
                </a:cubicBezTo>
                <a:cubicBezTo>
                  <a:pt x="160" y="562"/>
                  <a:pt x="157" y="562"/>
                  <a:pt x="153" y="561"/>
                </a:cubicBezTo>
                <a:cubicBezTo>
                  <a:pt x="153" y="561"/>
                  <a:pt x="153" y="560"/>
                  <a:pt x="153" y="560"/>
                </a:cubicBezTo>
                <a:cubicBezTo>
                  <a:pt x="152" y="560"/>
                  <a:pt x="151" y="560"/>
                  <a:pt x="150" y="560"/>
                </a:cubicBezTo>
                <a:cubicBezTo>
                  <a:pt x="150" y="560"/>
                  <a:pt x="150" y="559"/>
                  <a:pt x="150" y="559"/>
                </a:cubicBezTo>
                <a:cubicBezTo>
                  <a:pt x="149" y="559"/>
                  <a:pt x="149" y="559"/>
                  <a:pt x="147" y="559"/>
                </a:cubicBezTo>
                <a:cubicBezTo>
                  <a:pt x="147" y="559"/>
                  <a:pt x="147" y="558"/>
                  <a:pt x="147" y="558"/>
                </a:cubicBezTo>
                <a:cubicBezTo>
                  <a:pt x="146" y="558"/>
                  <a:pt x="145" y="558"/>
                  <a:pt x="144" y="558"/>
                </a:cubicBezTo>
                <a:cubicBezTo>
                  <a:pt x="144" y="558"/>
                  <a:pt x="144" y="557"/>
                  <a:pt x="144" y="557"/>
                </a:cubicBezTo>
                <a:cubicBezTo>
                  <a:pt x="140" y="556"/>
                  <a:pt x="137" y="556"/>
                  <a:pt x="134" y="555"/>
                </a:cubicBezTo>
                <a:cubicBezTo>
                  <a:pt x="134" y="555"/>
                  <a:pt x="134" y="554"/>
                  <a:pt x="134" y="554"/>
                </a:cubicBezTo>
                <a:cubicBezTo>
                  <a:pt x="133" y="554"/>
                  <a:pt x="132" y="554"/>
                  <a:pt x="131" y="554"/>
                </a:cubicBezTo>
                <a:cubicBezTo>
                  <a:pt x="131" y="554"/>
                  <a:pt x="131" y="553"/>
                  <a:pt x="131" y="553"/>
                </a:cubicBezTo>
                <a:cubicBezTo>
                  <a:pt x="130" y="553"/>
                  <a:pt x="129" y="553"/>
                  <a:pt x="128" y="553"/>
                </a:cubicBezTo>
                <a:cubicBezTo>
                  <a:pt x="128" y="553"/>
                  <a:pt x="128" y="552"/>
                  <a:pt x="128" y="552"/>
                </a:cubicBezTo>
                <a:cubicBezTo>
                  <a:pt x="126" y="552"/>
                  <a:pt x="124" y="551"/>
                  <a:pt x="122" y="551"/>
                </a:cubicBezTo>
                <a:cubicBezTo>
                  <a:pt x="122" y="551"/>
                  <a:pt x="122" y="550"/>
                  <a:pt x="122" y="550"/>
                </a:cubicBezTo>
                <a:cubicBezTo>
                  <a:pt x="121" y="550"/>
                  <a:pt x="120" y="550"/>
                  <a:pt x="120" y="550"/>
                </a:cubicBezTo>
                <a:cubicBezTo>
                  <a:pt x="120" y="550"/>
                  <a:pt x="120" y="549"/>
                  <a:pt x="120" y="549"/>
                </a:cubicBezTo>
                <a:cubicBezTo>
                  <a:pt x="118" y="549"/>
                  <a:pt x="116" y="548"/>
                  <a:pt x="114" y="548"/>
                </a:cubicBezTo>
                <a:cubicBezTo>
                  <a:pt x="114" y="548"/>
                  <a:pt x="114" y="547"/>
                  <a:pt x="114" y="547"/>
                </a:cubicBezTo>
                <a:cubicBezTo>
                  <a:pt x="112" y="547"/>
                  <a:pt x="111" y="546"/>
                  <a:pt x="110" y="546"/>
                </a:cubicBezTo>
                <a:cubicBezTo>
                  <a:pt x="110" y="546"/>
                  <a:pt x="110" y="545"/>
                  <a:pt x="110" y="545"/>
                </a:cubicBezTo>
                <a:cubicBezTo>
                  <a:pt x="107" y="544"/>
                  <a:pt x="104" y="543"/>
                  <a:pt x="101" y="542"/>
                </a:cubicBezTo>
                <a:cubicBezTo>
                  <a:pt x="84" y="532"/>
                  <a:pt x="70" y="518"/>
                  <a:pt x="59" y="502"/>
                </a:cubicBezTo>
                <a:cubicBezTo>
                  <a:pt x="57" y="501"/>
                  <a:pt x="55" y="499"/>
                  <a:pt x="53" y="497"/>
                </a:cubicBezTo>
                <a:cubicBezTo>
                  <a:pt x="53" y="497"/>
                  <a:pt x="53" y="496"/>
                  <a:pt x="53" y="495"/>
                </a:cubicBezTo>
                <a:cubicBezTo>
                  <a:pt x="52" y="494"/>
                  <a:pt x="50" y="493"/>
                  <a:pt x="49" y="492"/>
                </a:cubicBezTo>
                <a:cubicBezTo>
                  <a:pt x="49" y="492"/>
                  <a:pt x="49" y="491"/>
                  <a:pt x="49" y="490"/>
                </a:cubicBezTo>
                <a:cubicBezTo>
                  <a:pt x="48" y="489"/>
                  <a:pt x="46" y="488"/>
                  <a:pt x="45" y="487"/>
                </a:cubicBezTo>
                <a:cubicBezTo>
                  <a:pt x="45" y="487"/>
                  <a:pt x="45" y="486"/>
                  <a:pt x="45" y="485"/>
                </a:cubicBezTo>
                <a:cubicBezTo>
                  <a:pt x="44" y="484"/>
                  <a:pt x="42" y="483"/>
                  <a:pt x="41" y="482"/>
                </a:cubicBezTo>
                <a:cubicBezTo>
                  <a:pt x="41" y="482"/>
                  <a:pt x="41" y="481"/>
                  <a:pt x="41" y="480"/>
                </a:cubicBezTo>
                <a:cubicBezTo>
                  <a:pt x="40" y="479"/>
                  <a:pt x="38" y="478"/>
                  <a:pt x="37" y="477"/>
                </a:cubicBezTo>
                <a:cubicBezTo>
                  <a:pt x="37" y="477"/>
                  <a:pt x="37" y="476"/>
                  <a:pt x="37" y="475"/>
                </a:cubicBezTo>
                <a:cubicBezTo>
                  <a:pt x="36" y="475"/>
                  <a:pt x="35" y="474"/>
                  <a:pt x="34" y="473"/>
                </a:cubicBezTo>
                <a:cubicBezTo>
                  <a:pt x="34" y="473"/>
                  <a:pt x="34" y="472"/>
                  <a:pt x="34" y="471"/>
                </a:cubicBezTo>
                <a:cubicBezTo>
                  <a:pt x="33" y="471"/>
                  <a:pt x="32" y="470"/>
                  <a:pt x="31" y="469"/>
                </a:cubicBezTo>
                <a:cubicBezTo>
                  <a:pt x="31" y="469"/>
                  <a:pt x="31" y="468"/>
                  <a:pt x="31" y="467"/>
                </a:cubicBezTo>
                <a:cubicBezTo>
                  <a:pt x="30" y="467"/>
                  <a:pt x="29" y="466"/>
                  <a:pt x="28" y="465"/>
                </a:cubicBezTo>
                <a:cubicBezTo>
                  <a:pt x="28" y="465"/>
                  <a:pt x="28" y="464"/>
                  <a:pt x="28" y="463"/>
                </a:cubicBezTo>
                <a:cubicBezTo>
                  <a:pt x="27" y="463"/>
                  <a:pt x="26" y="462"/>
                  <a:pt x="25" y="461"/>
                </a:cubicBezTo>
                <a:cubicBezTo>
                  <a:pt x="25" y="461"/>
                  <a:pt x="25" y="460"/>
                  <a:pt x="25" y="459"/>
                </a:cubicBezTo>
                <a:cubicBezTo>
                  <a:pt x="24" y="459"/>
                  <a:pt x="23" y="458"/>
                  <a:pt x="22" y="457"/>
                </a:cubicBezTo>
                <a:cubicBezTo>
                  <a:pt x="22" y="457"/>
                  <a:pt x="22" y="456"/>
                  <a:pt x="22" y="455"/>
                </a:cubicBezTo>
                <a:cubicBezTo>
                  <a:pt x="21" y="455"/>
                  <a:pt x="21" y="455"/>
                  <a:pt x="20" y="454"/>
                </a:cubicBezTo>
                <a:cubicBezTo>
                  <a:pt x="20" y="452"/>
                  <a:pt x="19" y="450"/>
                  <a:pt x="19" y="448"/>
                </a:cubicBezTo>
                <a:cubicBezTo>
                  <a:pt x="18" y="447"/>
                  <a:pt x="16" y="446"/>
                  <a:pt x="15" y="445"/>
                </a:cubicBezTo>
                <a:cubicBezTo>
                  <a:pt x="15" y="445"/>
                  <a:pt x="15" y="445"/>
                  <a:pt x="15" y="444"/>
                </a:cubicBezTo>
                <a:cubicBezTo>
                  <a:pt x="14" y="444"/>
                  <a:pt x="14" y="444"/>
                  <a:pt x="13" y="444"/>
                </a:cubicBezTo>
                <a:cubicBezTo>
                  <a:pt x="11" y="441"/>
                  <a:pt x="9" y="438"/>
                  <a:pt x="7" y="435"/>
                </a:cubicBezTo>
                <a:cubicBezTo>
                  <a:pt x="5" y="430"/>
                  <a:pt x="4" y="424"/>
                  <a:pt x="2" y="418"/>
                </a:cubicBezTo>
                <a:cubicBezTo>
                  <a:pt x="2" y="416"/>
                  <a:pt x="2" y="414"/>
                  <a:pt x="2" y="412"/>
                </a:cubicBezTo>
                <a:cubicBezTo>
                  <a:pt x="1" y="409"/>
                  <a:pt x="0" y="390"/>
                  <a:pt x="1" y="386"/>
                </a:cubicBezTo>
                <a:cubicBezTo>
                  <a:pt x="1" y="386"/>
                  <a:pt x="2" y="386"/>
                  <a:pt x="2" y="386"/>
                </a:cubicBezTo>
                <a:cubicBezTo>
                  <a:pt x="2" y="384"/>
                  <a:pt x="3" y="382"/>
                  <a:pt x="3" y="381"/>
                </a:cubicBezTo>
                <a:cubicBezTo>
                  <a:pt x="4" y="381"/>
                  <a:pt x="5" y="381"/>
                  <a:pt x="6" y="381"/>
                </a:cubicBezTo>
                <a:cubicBezTo>
                  <a:pt x="8" y="384"/>
                  <a:pt x="11" y="388"/>
                  <a:pt x="13" y="392"/>
                </a:cubicBezTo>
                <a:cubicBezTo>
                  <a:pt x="13" y="393"/>
                  <a:pt x="13" y="394"/>
                  <a:pt x="13" y="395"/>
                </a:cubicBezTo>
                <a:cubicBezTo>
                  <a:pt x="13" y="395"/>
                  <a:pt x="14" y="395"/>
                  <a:pt x="14" y="395"/>
                </a:cubicBezTo>
                <a:cubicBezTo>
                  <a:pt x="14" y="395"/>
                  <a:pt x="14" y="396"/>
                  <a:pt x="14" y="397"/>
                </a:cubicBezTo>
                <a:cubicBezTo>
                  <a:pt x="14" y="397"/>
                  <a:pt x="15" y="397"/>
                  <a:pt x="15" y="397"/>
                </a:cubicBezTo>
                <a:cubicBezTo>
                  <a:pt x="15" y="398"/>
                  <a:pt x="16" y="399"/>
                  <a:pt x="16" y="401"/>
                </a:cubicBezTo>
                <a:cubicBezTo>
                  <a:pt x="16" y="401"/>
                  <a:pt x="17" y="401"/>
                  <a:pt x="17" y="401"/>
                </a:cubicBezTo>
                <a:cubicBezTo>
                  <a:pt x="17" y="401"/>
                  <a:pt x="17" y="402"/>
                  <a:pt x="17" y="403"/>
                </a:cubicBezTo>
                <a:cubicBezTo>
                  <a:pt x="17" y="403"/>
                  <a:pt x="18" y="403"/>
                  <a:pt x="18" y="403"/>
                </a:cubicBezTo>
                <a:cubicBezTo>
                  <a:pt x="18" y="403"/>
                  <a:pt x="18" y="404"/>
                  <a:pt x="18" y="405"/>
                </a:cubicBezTo>
                <a:cubicBezTo>
                  <a:pt x="18" y="405"/>
                  <a:pt x="19" y="405"/>
                  <a:pt x="19" y="405"/>
                </a:cubicBezTo>
                <a:cubicBezTo>
                  <a:pt x="19" y="405"/>
                  <a:pt x="19" y="406"/>
                  <a:pt x="19" y="407"/>
                </a:cubicBezTo>
                <a:cubicBezTo>
                  <a:pt x="19" y="407"/>
                  <a:pt x="20" y="407"/>
                  <a:pt x="20" y="407"/>
                </a:cubicBezTo>
                <a:cubicBezTo>
                  <a:pt x="20" y="407"/>
                  <a:pt x="20" y="408"/>
                  <a:pt x="20" y="409"/>
                </a:cubicBezTo>
                <a:cubicBezTo>
                  <a:pt x="20" y="409"/>
                  <a:pt x="21" y="409"/>
                  <a:pt x="21" y="409"/>
                </a:cubicBezTo>
                <a:cubicBezTo>
                  <a:pt x="21" y="409"/>
                  <a:pt x="21" y="410"/>
                  <a:pt x="21" y="411"/>
                </a:cubicBezTo>
                <a:cubicBezTo>
                  <a:pt x="21" y="411"/>
                  <a:pt x="22" y="411"/>
                  <a:pt x="22" y="411"/>
                </a:cubicBezTo>
                <a:cubicBezTo>
                  <a:pt x="22" y="411"/>
                  <a:pt x="22" y="412"/>
                  <a:pt x="22" y="413"/>
                </a:cubicBezTo>
                <a:cubicBezTo>
                  <a:pt x="22" y="413"/>
                  <a:pt x="23" y="413"/>
                  <a:pt x="23" y="413"/>
                </a:cubicBezTo>
                <a:cubicBezTo>
                  <a:pt x="23" y="413"/>
                  <a:pt x="23" y="414"/>
                  <a:pt x="23" y="415"/>
                </a:cubicBezTo>
                <a:cubicBezTo>
                  <a:pt x="23" y="415"/>
                  <a:pt x="24" y="415"/>
                  <a:pt x="24" y="415"/>
                </a:cubicBezTo>
                <a:cubicBezTo>
                  <a:pt x="24" y="415"/>
                  <a:pt x="24" y="416"/>
                  <a:pt x="24" y="417"/>
                </a:cubicBezTo>
                <a:cubicBezTo>
                  <a:pt x="24" y="417"/>
                  <a:pt x="25" y="417"/>
                  <a:pt x="25" y="417"/>
                </a:cubicBezTo>
                <a:cubicBezTo>
                  <a:pt x="25" y="417"/>
                  <a:pt x="25" y="418"/>
                  <a:pt x="25" y="419"/>
                </a:cubicBezTo>
                <a:cubicBezTo>
                  <a:pt x="25" y="419"/>
                  <a:pt x="26" y="419"/>
                  <a:pt x="26" y="419"/>
                </a:cubicBezTo>
                <a:cubicBezTo>
                  <a:pt x="26" y="419"/>
                  <a:pt x="26" y="420"/>
                  <a:pt x="26" y="421"/>
                </a:cubicBezTo>
                <a:cubicBezTo>
                  <a:pt x="27" y="421"/>
                  <a:pt x="27" y="421"/>
                  <a:pt x="28" y="422"/>
                </a:cubicBezTo>
                <a:cubicBezTo>
                  <a:pt x="28" y="422"/>
                  <a:pt x="28" y="423"/>
                  <a:pt x="28" y="424"/>
                </a:cubicBezTo>
                <a:cubicBezTo>
                  <a:pt x="29" y="424"/>
                  <a:pt x="29" y="424"/>
                  <a:pt x="30" y="425"/>
                </a:cubicBezTo>
                <a:cubicBezTo>
                  <a:pt x="30" y="425"/>
                  <a:pt x="30" y="425"/>
                  <a:pt x="30" y="426"/>
                </a:cubicBezTo>
                <a:cubicBezTo>
                  <a:pt x="31" y="426"/>
                  <a:pt x="31" y="426"/>
                  <a:pt x="32" y="426"/>
                </a:cubicBezTo>
                <a:cubicBezTo>
                  <a:pt x="32" y="426"/>
                  <a:pt x="32" y="426"/>
                  <a:pt x="32" y="427"/>
                </a:cubicBezTo>
                <a:cubicBezTo>
                  <a:pt x="34" y="426"/>
                  <a:pt x="33" y="427"/>
                  <a:pt x="34" y="426"/>
                </a:cubicBezTo>
                <a:cubicBezTo>
                  <a:pt x="36" y="424"/>
                  <a:pt x="39" y="415"/>
                  <a:pt x="37" y="410"/>
                </a:cubicBezTo>
                <a:cubicBezTo>
                  <a:pt x="35" y="403"/>
                  <a:pt x="25" y="390"/>
                  <a:pt x="28" y="381"/>
                </a:cubicBezTo>
                <a:cubicBezTo>
                  <a:pt x="33" y="362"/>
                  <a:pt x="38" y="343"/>
                  <a:pt x="43" y="324"/>
                </a:cubicBezTo>
                <a:cubicBezTo>
                  <a:pt x="43" y="322"/>
                  <a:pt x="43" y="321"/>
                  <a:pt x="43" y="319"/>
                </a:cubicBezTo>
                <a:cubicBezTo>
                  <a:pt x="43" y="319"/>
                  <a:pt x="44" y="319"/>
                  <a:pt x="44" y="319"/>
                </a:cubicBezTo>
                <a:cubicBezTo>
                  <a:pt x="44" y="317"/>
                  <a:pt x="44" y="314"/>
                  <a:pt x="44" y="312"/>
                </a:cubicBezTo>
                <a:cubicBezTo>
                  <a:pt x="44" y="312"/>
                  <a:pt x="45" y="312"/>
                  <a:pt x="45" y="312"/>
                </a:cubicBezTo>
                <a:cubicBezTo>
                  <a:pt x="45" y="309"/>
                  <a:pt x="45" y="305"/>
                  <a:pt x="45" y="302"/>
                </a:cubicBezTo>
                <a:cubicBezTo>
                  <a:pt x="45" y="302"/>
                  <a:pt x="46" y="302"/>
                  <a:pt x="46" y="302"/>
                </a:cubicBezTo>
                <a:cubicBezTo>
                  <a:pt x="46" y="301"/>
                  <a:pt x="46" y="300"/>
                  <a:pt x="46" y="299"/>
                </a:cubicBezTo>
                <a:cubicBezTo>
                  <a:pt x="46" y="299"/>
                  <a:pt x="47" y="299"/>
                  <a:pt x="47" y="299"/>
                </a:cubicBezTo>
                <a:cubicBezTo>
                  <a:pt x="47" y="298"/>
                  <a:pt x="47" y="297"/>
                  <a:pt x="47" y="296"/>
                </a:cubicBezTo>
                <a:cubicBezTo>
                  <a:pt x="47" y="296"/>
                  <a:pt x="48" y="296"/>
                  <a:pt x="48" y="296"/>
                </a:cubicBezTo>
                <a:cubicBezTo>
                  <a:pt x="48" y="295"/>
                  <a:pt x="48" y="295"/>
                  <a:pt x="48" y="294"/>
                </a:cubicBezTo>
                <a:cubicBezTo>
                  <a:pt x="48" y="294"/>
                  <a:pt x="49" y="294"/>
                  <a:pt x="49" y="294"/>
                </a:cubicBezTo>
                <a:cubicBezTo>
                  <a:pt x="49" y="293"/>
                  <a:pt x="49" y="293"/>
                  <a:pt x="49" y="292"/>
                </a:cubicBezTo>
                <a:cubicBezTo>
                  <a:pt x="50" y="292"/>
                  <a:pt x="50" y="291"/>
                  <a:pt x="51" y="291"/>
                </a:cubicBezTo>
                <a:cubicBezTo>
                  <a:pt x="51" y="290"/>
                  <a:pt x="51" y="290"/>
                  <a:pt x="51" y="289"/>
                </a:cubicBezTo>
                <a:cubicBezTo>
                  <a:pt x="52" y="288"/>
                  <a:pt x="54" y="287"/>
                  <a:pt x="55" y="286"/>
                </a:cubicBezTo>
                <a:cubicBezTo>
                  <a:pt x="56" y="285"/>
                  <a:pt x="57" y="283"/>
                  <a:pt x="58" y="282"/>
                </a:cubicBezTo>
                <a:cubicBezTo>
                  <a:pt x="59" y="282"/>
                  <a:pt x="59" y="282"/>
                  <a:pt x="60" y="282"/>
                </a:cubicBezTo>
                <a:cubicBezTo>
                  <a:pt x="60" y="281"/>
                  <a:pt x="61" y="281"/>
                  <a:pt x="61" y="280"/>
                </a:cubicBezTo>
                <a:cubicBezTo>
                  <a:pt x="63" y="280"/>
                  <a:pt x="64" y="279"/>
                  <a:pt x="66" y="279"/>
                </a:cubicBezTo>
                <a:cubicBezTo>
                  <a:pt x="66" y="279"/>
                  <a:pt x="66" y="278"/>
                  <a:pt x="66" y="278"/>
                </a:cubicBezTo>
                <a:cubicBezTo>
                  <a:pt x="67" y="278"/>
                  <a:pt x="68" y="278"/>
                  <a:pt x="69" y="278"/>
                </a:cubicBezTo>
                <a:cubicBezTo>
                  <a:pt x="69" y="278"/>
                  <a:pt x="69" y="277"/>
                  <a:pt x="69" y="277"/>
                </a:cubicBezTo>
                <a:cubicBezTo>
                  <a:pt x="71" y="276"/>
                  <a:pt x="83" y="276"/>
                  <a:pt x="86" y="277"/>
                </a:cubicBezTo>
                <a:cubicBezTo>
                  <a:pt x="86" y="277"/>
                  <a:pt x="86" y="278"/>
                  <a:pt x="86" y="278"/>
                </a:cubicBezTo>
                <a:cubicBezTo>
                  <a:pt x="87" y="278"/>
                  <a:pt x="88" y="278"/>
                  <a:pt x="90" y="278"/>
                </a:cubicBezTo>
                <a:cubicBezTo>
                  <a:pt x="90" y="278"/>
                  <a:pt x="90" y="279"/>
                  <a:pt x="90" y="279"/>
                </a:cubicBezTo>
                <a:cubicBezTo>
                  <a:pt x="91" y="279"/>
                  <a:pt x="92" y="279"/>
                  <a:pt x="94" y="279"/>
                </a:cubicBezTo>
                <a:cubicBezTo>
                  <a:pt x="94" y="279"/>
                  <a:pt x="94" y="280"/>
                  <a:pt x="94" y="280"/>
                </a:cubicBezTo>
                <a:cubicBezTo>
                  <a:pt x="97" y="280"/>
                  <a:pt x="100" y="281"/>
                  <a:pt x="104" y="281"/>
                </a:cubicBezTo>
                <a:cubicBezTo>
                  <a:pt x="104" y="281"/>
                  <a:pt x="104" y="282"/>
                  <a:pt x="104" y="282"/>
                </a:cubicBezTo>
                <a:cubicBezTo>
                  <a:pt x="106" y="282"/>
                  <a:pt x="109" y="282"/>
                  <a:pt x="112" y="282"/>
                </a:cubicBezTo>
                <a:cubicBezTo>
                  <a:pt x="115" y="283"/>
                  <a:pt x="130" y="285"/>
                  <a:pt x="135" y="283"/>
                </a:cubicBezTo>
                <a:cubicBezTo>
                  <a:pt x="135" y="283"/>
                  <a:pt x="135" y="282"/>
                  <a:pt x="135" y="282"/>
                </a:cubicBezTo>
                <a:cubicBezTo>
                  <a:pt x="137" y="282"/>
                  <a:pt x="139" y="282"/>
                  <a:pt x="142" y="282"/>
                </a:cubicBezTo>
                <a:cubicBezTo>
                  <a:pt x="142" y="282"/>
                  <a:pt x="142" y="281"/>
                  <a:pt x="142" y="281"/>
                </a:cubicBezTo>
                <a:cubicBezTo>
                  <a:pt x="143" y="281"/>
                  <a:pt x="145" y="281"/>
                  <a:pt x="147" y="281"/>
                </a:cubicBezTo>
                <a:cubicBezTo>
                  <a:pt x="147" y="281"/>
                  <a:pt x="147" y="280"/>
                  <a:pt x="147" y="280"/>
                </a:cubicBezTo>
                <a:cubicBezTo>
                  <a:pt x="148" y="280"/>
                  <a:pt x="149" y="280"/>
                  <a:pt x="150" y="280"/>
                </a:cubicBezTo>
                <a:cubicBezTo>
                  <a:pt x="150" y="280"/>
                  <a:pt x="150" y="279"/>
                  <a:pt x="150" y="279"/>
                </a:cubicBezTo>
                <a:cubicBezTo>
                  <a:pt x="151" y="279"/>
                  <a:pt x="152" y="279"/>
                  <a:pt x="153" y="279"/>
                </a:cubicBezTo>
                <a:cubicBezTo>
                  <a:pt x="153" y="279"/>
                  <a:pt x="153" y="278"/>
                  <a:pt x="153" y="278"/>
                </a:cubicBezTo>
                <a:cubicBezTo>
                  <a:pt x="155" y="278"/>
                  <a:pt x="156" y="278"/>
                  <a:pt x="157" y="278"/>
                </a:cubicBezTo>
                <a:cubicBezTo>
                  <a:pt x="157" y="278"/>
                  <a:pt x="157" y="277"/>
                  <a:pt x="157" y="277"/>
                </a:cubicBezTo>
                <a:cubicBezTo>
                  <a:pt x="158" y="277"/>
                  <a:pt x="159" y="277"/>
                  <a:pt x="160" y="277"/>
                </a:cubicBezTo>
                <a:cubicBezTo>
                  <a:pt x="160" y="277"/>
                  <a:pt x="160" y="277"/>
                  <a:pt x="160" y="276"/>
                </a:cubicBezTo>
                <a:cubicBezTo>
                  <a:pt x="162" y="276"/>
                  <a:pt x="164" y="276"/>
                  <a:pt x="165" y="275"/>
                </a:cubicBezTo>
                <a:cubicBezTo>
                  <a:pt x="165" y="275"/>
                  <a:pt x="165" y="275"/>
                  <a:pt x="165" y="274"/>
                </a:cubicBezTo>
                <a:cubicBezTo>
                  <a:pt x="166" y="274"/>
                  <a:pt x="167" y="274"/>
                  <a:pt x="167" y="274"/>
                </a:cubicBezTo>
                <a:cubicBezTo>
                  <a:pt x="167" y="274"/>
                  <a:pt x="167" y="274"/>
                  <a:pt x="167" y="273"/>
                </a:cubicBezTo>
                <a:cubicBezTo>
                  <a:pt x="168" y="273"/>
                  <a:pt x="169" y="273"/>
                  <a:pt x="170" y="273"/>
                </a:cubicBezTo>
                <a:cubicBezTo>
                  <a:pt x="170" y="273"/>
                  <a:pt x="170" y="273"/>
                  <a:pt x="170" y="272"/>
                </a:cubicBezTo>
                <a:cubicBezTo>
                  <a:pt x="172" y="272"/>
                  <a:pt x="174" y="271"/>
                  <a:pt x="176" y="270"/>
                </a:cubicBezTo>
                <a:cubicBezTo>
                  <a:pt x="176" y="270"/>
                  <a:pt x="176" y="270"/>
                  <a:pt x="176" y="269"/>
                </a:cubicBezTo>
                <a:cubicBezTo>
                  <a:pt x="177" y="269"/>
                  <a:pt x="178" y="269"/>
                  <a:pt x="178" y="269"/>
                </a:cubicBezTo>
                <a:cubicBezTo>
                  <a:pt x="178" y="269"/>
                  <a:pt x="178" y="269"/>
                  <a:pt x="178" y="268"/>
                </a:cubicBezTo>
                <a:cubicBezTo>
                  <a:pt x="179" y="268"/>
                  <a:pt x="180" y="268"/>
                  <a:pt x="180" y="268"/>
                </a:cubicBezTo>
                <a:cubicBezTo>
                  <a:pt x="180" y="268"/>
                  <a:pt x="180" y="268"/>
                  <a:pt x="180" y="267"/>
                </a:cubicBezTo>
                <a:cubicBezTo>
                  <a:pt x="181" y="267"/>
                  <a:pt x="182" y="267"/>
                  <a:pt x="182" y="267"/>
                </a:cubicBezTo>
                <a:cubicBezTo>
                  <a:pt x="182" y="267"/>
                  <a:pt x="182" y="267"/>
                  <a:pt x="182" y="266"/>
                </a:cubicBezTo>
                <a:cubicBezTo>
                  <a:pt x="183" y="266"/>
                  <a:pt x="184" y="266"/>
                  <a:pt x="184" y="266"/>
                </a:cubicBezTo>
                <a:cubicBezTo>
                  <a:pt x="184" y="266"/>
                  <a:pt x="184" y="266"/>
                  <a:pt x="184" y="265"/>
                </a:cubicBezTo>
                <a:cubicBezTo>
                  <a:pt x="185" y="265"/>
                  <a:pt x="186" y="265"/>
                  <a:pt x="186" y="265"/>
                </a:cubicBezTo>
                <a:cubicBezTo>
                  <a:pt x="186" y="265"/>
                  <a:pt x="186" y="265"/>
                  <a:pt x="186" y="264"/>
                </a:cubicBezTo>
                <a:cubicBezTo>
                  <a:pt x="187" y="264"/>
                  <a:pt x="188" y="264"/>
                  <a:pt x="188" y="264"/>
                </a:cubicBezTo>
                <a:cubicBezTo>
                  <a:pt x="188" y="264"/>
                  <a:pt x="188" y="264"/>
                  <a:pt x="188" y="263"/>
                </a:cubicBezTo>
                <a:cubicBezTo>
                  <a:pt x="189" y="263"/>
                  <a:pt x="190" y="263"/>
                  <a:pt x="190" y="263"/>
                </a:cubicBezTo>
                <a:cubicBezTo>
                  <a:pt x="191" y="263"/>
                  <a:pt x="191" y="262"/>
                  <a:pt x="191" y="261"/>
                </a:cubicBezTo>
                <a:cubicBezTo>
                  <a:pt x="192" y="261"/>
                  <a:pt x="193" y="261"/>
                  <a:pt x="193" y="261"/>
                </a:cubicBezTo>
                <a:cubicBezTo>
                  <a:pt x="193" y="261"/>
                  <a:pt x="193" y="261"/>
                  <a:pt x="193" y="260"/>
                </a:cubicBezTo>
                <a:cubicBezTo>
                  <a:pt x="194" y="260"/>
                  <a:pt x="195" y="260"/>
                  <a:pt x="195" y="260"/>
                </a:cubicBezTo>
                <a:cubicBezTo>
                  <a:pt x="195" y="260"/>
                  <a:pt x="195" y="260"/>
                  <a:pt x="195" y="259"/>
                </a:cubicBezTo>
                <a:cubicBezTo>
                  <a:pt x="196" y="259"/>
                  <a:pt x="197" y="259"/>
                  <a:pt x="197" y="259"/>
                </a:cubicBezTo>
                <a:cubicBezTo>
                  <a:pt x="197" y="259"/>
                  <a:pt x="197" y="259"/>
                  <a:pt x="197" y="258"/>
                </a:cubicBezTo>
                <a:cubicBezTo>
                  <a:pt x="198" y="258"/>
                  <a:pt x="199" y="258"/>
                  <a:pt x="199" y="258"/>
                </a:cubicBezTo>
                <a:cubicBezTo>
                  <a:pt x="199" y="258"/>
                  <a:pt x="199" y="258"/>
                  <a:pt x="199" y="257"/>
                </a:cubicBezTo>
                <a:cubicBezTo>
                  <a:pt x="200" y="257"/>
                  <a:pt x="201" y="257"/>
                  <a:pt x="201" y="257"/>
                </a:cubicBezTo>
                <a:cubicBezTo>
                  <a:pt x="202" y="257"/>
                  <a:pt x="202" y="256"/>
                  <a:pt x="202" y="255"/>
                </a:cubicBezTo>
                <a:cubicBezTo>
                  <a:pt x="203" y="255"/>
                  <a:pt x="204" y="255"/>
                  <a:pt x="204" y="255"/>
                </a:cubicBezTo>
                <a:cubicBezTo>
                  <a:pt x="204" y="255"/>
                  <a:pt x="204" y="255"/>
                  <a:pt x="204" y="254"/>
                </a:cubicBezTo>
                <a:cubicBezTo>
                  <a:pt x="205" y="254"/>
                  <a:pt x="206" y="254"/>
                  <a:pt x="206" y="254"/>
                </a:cubicBezTo>
                <a:cubicBezTo>
                  <a:pt x="206" y="254"/>
                  <a:pt x="206" y="254"/>
                  <a:pt x="206" y="253"/>
                </a:cubicBezTo>
                <a:cubicBezTo>
                  <a:pt x="207" y="253"/>
                  <a:pt x="208" y="253"/>
                  <a:pt x="208" y="253"/>
                </a:cubicBezTo>
                <a:cubicBezTo>
                  <a:pt x="208" y="253"/>
                  <a:pt x="208" y="253"/>
                  <a:pt x="208" y="252"/>
                </a:cubicBezTo>
                <a:cubicBezTo>
                  <a:pt x="209" y="252"/>
                  <a:pt x="210" y="252"/>
                  <a:pt x="210" y="252"/>
                </a:cubicBezTo>
                <a:cubicBezTo>
                  <a:pt x="211" y="252"/>
                  <a:pt x="211" y="251"/>
                  <a:pt x="211" y="250"/>
                </a:cubicBezTo>
                <a:cubicBezTo>
                  <a:pt x="213" y="250"/>
                  <a:pt x="215" y="249"/>
                  <a:pt x="217" y="248"/>
                </a:cubicBezTo>
                <a:cubicBezTo>
                  <a:pt x="218" y="248"/>
                  <a:pt x="218" y="247"/>
                  <a:pt x="218" y="246"/>
                </a:cubicBezTo>
                <a:cubicBezTo>
                  <a:pt x="220" y="246"/>
                  <a:pt x="221" y="246"/>
                  <a:pt x="222" y="245"/>
                </a:cubicBezTo>
                <a:cubicBezTo>
                  <a:pt x="223" y="245"/>
                  <a:pt x="223" y="244"/>
                  <a:pt x="223" y="243"/>
                </a:cubicBezTo>
                <a:cubicBezTo>
                  <a:pt x="225" y="243"/>
                  <a:pt x="226" y="243"/>
                  <a:pt x="227" y="242"/>
                </a:cubicBezTo>
                <a:cubicBezTo>
                  <a:pt x="227" y="242"/>
                  <a:pt x="228" y="241"/>
                  <a:pt x="228" y="240"/>
                </a:cubicBezTo>
                <a:cubicBezTo>
                  <a:pt x="229" y="240"/>
                  <a:pt x="231" y="240"/>
                  <a:pt x="232" y="239"/>
                </a:cubicBezTo>
                <a:cubicBezTo>
                  <a:pt x="232" y="239"/>
                  <a:pt x="233" y="238"/>
                  <a:pt x="233" y="237"/>
                </a:cubicBezTo>
                <a:cubicBezTo>
                  <a:pt x="234" y="237"/>
                  <a:pt x="236" y="237"/>
                  <a:pt x="237" y="236"/>
                </a:cubicBezTo>
                <a:cubicBezTo>
                  <a:pt x="237" y="236"/>
                  <a:pt x="237" y="236"/>
                  <a:pt x="237" y="235"/>
                </a:cubicBezTo>
                <a:cubicBezTo>
                  <a:pt x="238" y="235"/>
                  <a:pt x="239" y="235"/>
                  <a:pt x="240" y="234"/>
                </a:cubicBezTo>
                <a:cubicBezTo>
                  <a:pt x="240" y="234"/>
                  <a:pt x="241" y="233"/>
                  <a:pt x="241" y="232"/>
                </a:cubicBezTo>
                <a:cubicBezTo>
                  <a:pt x="242" y="232"/>
                  <a:pt x="242" y="232"/>
                  <a:pt x="243" y="232"/>
                </a:cubicBezTo>
                <a:cubicBezTo>
                  <a:pt x="243" y="232"/>
                  <a:pt x="244" y="231"/>
                  <a:pt x="244" y="230"/>
                </a:cubicBezTo>
                <a:cubicBezTo>
                  <a:pt x="245" y="230"/>
                  <a:pt x="245" y="230"/>
                  <a:pt x="246" y="230"/>
                </a:cubicBezTo>
                <a:cubicBezTo>
                  <a:pt x="246" y="230"/>
                  <a:pt x="246" y="230"/>
                  <a:pt x="246" y="229"/>
                </a:cubicBezTo>
                <a:cubicBezTo>
                  <a:pt x="247" y="229"/>
                  <a:pt x="248" y="229"/>
                  <a:pt x="249" y="228"/>
                </a:cubicBezTo>
                <a:cubicBezTo>
                  <a:pt x="249" y="228"/>
                  <a:pt x="250" y="227"/>
                  <a:pt x="250" y="226"/>
                </a:cubicBezTo>
                <a:cubicBezTo>
                  <a:pt x="251" y="226"/>
                  <a:pt x="251" y="226"/>
                  <a:pt x="252" y="226"/>
                </a:cubicBezTo>
                <a:cubicBezTo>
                  <a:pt x="253" y="225"/>
                  <a:pt x="253" y="224"/>
                  <a:pt x="254" y="223"/>
                </a:cubicBezTo>
                <a:cubicBezTo>
                  <a:pt x="255" y="223"/>
                  <a:pt x="255" y="223"/>
                  <a:pt x="256" y="223"/>
                </a:cubicBezTo>
                <a:cubicBezTo>
                  <a:pt x="257" y="222"/>
                  <a:pt x="257" y="221"/>
                  <a:pt x="258" y="220"/>
                </a:cubicBezTo>
                <a:cubicBezTo>
                  <a:pt x="259" y="220"/>
                  <a:pt x="259" y="220"/>
                  <a:pt x="260" y="220"/>
                </a:cubicBezTo>
                <a:cubicBezTo>
                  <a:pt x="261" y="219"/>
                  <a:pt x="261" y="218"/>
                  <a:pt x="262" y="217"/>
                </a:cubicBezTo>
                <a:cubicBezTo>
                  <a:pt x="263" y="217"/>
                  <a:pt x="263" y="217"/>
                  <a:pt x="264" y="217"/>
                </a:cubicBezTo>
                <a:cubicBezTo>
                  <a:pt x="266" y="215"/>
                  <a:pt x="267" y="213"/>
                  <a:pt x="269" y="211"/>
                </a:cubicBezTo>
                <a:cubicBezTo>
                  <a:pt x="270" y="211"/>
                  <a:pt x="270" y="211"/>
                  <a:pt x="271" y="211"/>
                </a:cubicBezTo>
                <a:cubicBezTo>
                  <a:pt x="273" y="209"/>
                  <a:pt x="274" y="207"/>
                  <a:pt x="276" y="205"/>
                </a:cubicBezTo>
                <a:cubicBezTo>
                  <a:pt x="279" y="203"/>
                  <a:pt x="282" y="200"/>
                  <a:pt x="285" y="198"/>
                </a:cubicBezTo>
                <a:cubicBezTo>
                  <a:pt x="285" y="197"/>
                  <a:pt x="285" y="196"/>
                  <a:pt x="285" y="196"/>
                </a:cubicBezTo>
                <a:cubicBezTo>
                  <a:pt x="287" y="194"/>
                  <a:pt x="288" y="193"/>
                  <a:pt x="290" y="192"/>
                </a:cubicBezTo>
                <a:cubicBezTo>
                  <a:pt x="290" y="191"/>
                  <a:pt x="290" y="190"/>
                  <a:pt x="290" y="190"/>
                </a:cubicBezTo>
                <a:cubicBezTo>
                  <a:pt x="292" y="188"/>
                  <a:pt x="294" y="186"/>
                  <a:pt x="296" y="185"/>
                </a:cubicBezTo>
                <a:cubicBezTo>
                  <a:pt x="296" y="184"/>
                  <a:pt x="296" y="183"/>
                  <a:pt x="296" y="183"/>
                </a:cubicBezTo>
                <a:cubicBezTo>
                  <a:pt x="297" y="182"/>
                  <a:pt x="298" y="181"/>
                  <a:pt x="299" y="181"/>
                </a:cubicBezTo>
                <a:cubicBezTo>
                  <a:pt x="299" y="180"/>
                  <a:pt x="299" y="180"/>
                  <a:pt x="299" y="180"/>
                </a:cubicBezTo>
                <a:cubicBezTo>
                  <a:pt x="300" y="179"/>
                  <a:pt x="300" y="179"/>
                  <a:pt x="301" y="179"/>
                </a:cubicBezTo>
                <a:cubicBezTo>
                  <a:pt x="301" y="178"/>
                  <a:pt x="301" y="177"/>
                  <a:pt x="301" y="177"/>
                </a:cubicBezTo>
                <a:cubicBezTo>
                  <a:pt x="303" y="175"/>
                  <a:pt x="305" y="173"/>
                  <a:pt x="308" y="171"/>
                </a:cubicBezTo>
                <a:cubicBezTo>
                  <a:pt x="308" y="170"/>
                  <a:pt x="308" y="169"/>
                  <a:pt x="308" y="169"/>
                </a:cubicBezTo>
                <a:cubicBezTo>
                  <a:pt x="311" y="166"/>
                  <a:pt x="314" y="163"/>
                  <a:pt x="317" y="161"/>
                </a:cubicBezTo>
                <a:cubicBezTo>
                  <a:pt x="317" y="160"/>
                  <a:pt x="317" y="159"/>
                  <a:pt x="317" y="159"/>
                </a:cubicBezTo>
                <a:cubicBezTo>
                  <a:pt x="319" y="157"/>
                  <a:pt x="321" y="155"/>
                  <a:pt x="323" y="154"/>
                </a:cubicBezTo>
                <a:cubicBezTo>
                  <a:pt x="325" y="151"/>
                  <a:pt x="328" y="148"/>
                  <a:pt x="331" y="145"/>
                </a:cubicBezTo>
                <a:cubicBezTo>
                  <a:pt x="332" y="144"/>
                  <a:pt x="333" y="144"/>
                  <a:pt x="334" y="144"/>
                </a:cubicBezTo>
                <a:cubicBezTo>
                  <a:pt x="335" y="142"/>
                  <a:pt x="337" y="140"/>
                  <a:pt x="339" y="138"/>
                </a:cubicBezTo>
                <a:cubicBezTo>
                  <a:pt x="339" y="138"/>
                  <a:pt x="340" y="138"/>
                  <a:pt x="341" y="138"/>
                </a:cubicBezTo>
                <a:cubicBezTo>
                  <a:pt x="342" y="136"/>
                  <a:pt x="343" y="135"/>
                  <a:pt x="344" y="134"/>
                </a:cubicBezTo>
                <a:cubicBezTo>
                  <a:pt x="344" y="134"/>
                  <a:pt x="345" y="134"/>
                  <a:pt x="346" y="134"/>
                </a:cubicBezTo>
                <a:cubicBezTo>
                  <a:pt x="346" y="133"/>
                  <a:pt x="347" y="132"/>
                  <a:pt x="348" y="131"/>
                </a:cubicBezTo>
                <a:cubicBezTo>
                  <a:pt x="349" y="130"/>
                  <a:pt x="350" y="130"/>
                  <a:pt x="351" y="130"/>
                </a:cubicBezTo>
                <a:cubicBezTo>
                  <a:pt x="351" y="129"/>
                  <a:pt x="351" y="128"/>
                  <a:pt x="352" y="128"/>
                </a:cubicBezTo>
                <a:cubicBezTo>
                  <a:pt x="353" y="127"/>
                  <a:pt x="354" y="127"/>
                  <a:pt x="356" y="127"/>
                </a:cubicBezTo>
                <a:cubicBezTo>
                  <a:pt x="356" y="126"/>
                  <a:pt x="356" y="125"/>
                  <a:pt x="357" y="125"/>
                </a:cubicBezTo>
                <a:cubicBezTo>
                  <a:pt x="358" y="124"/>
                  <a:pt x="359" y="124"/>
                  <a:pt x="361" y="124"/>
                </a:cubicBezTo>
                <a:cubicBezTo>
                  <a:pt x="361" y="123"/>
                  <a:pt x="361" y="122"/>
                  <a:pt x="362" y="122"/>
                </a:cubicBezTo>
                <a:cubicBezTo>
                  <a:pt x="362" y="122"/>
                  <a:pt x="363" y="122"/>
                  <a:pt x="364" y="122"/>
                </a:cubicBezTo>
                <a:cubicBezTo>
                  <a:pt x="364" y="122"/>
                  <a:pt x="364" y="121"/>
                  <a:pt x="364" y="121"/>
                </a:cubicBezTo>
                <a:cubicBezTo>
                  <a:pt x="364" y="121"/>
                  <a:pt x="365" y="121"/>
                  <a:pt x="366" y="121"/>
                </a:cubicBezTo>
                <a:cubicBezTo>
                  <a:pt x="366" y="120"/>
                  <a:pt x="366" y="120"/>
                  <a:pt x="366" y="120"/>
                </a:cubicBezTo>
                <a:cubicBezTo>
                  <a:pt x="367" y="120"/>
                  <a:pt x="368" y="120"/>
                  <a:pt x="369" y="120"/>
                </a:cubicBezTo>
                <a:cubicBezTo>
                  <a:pt x="369" y="119"/>
                  <a:pt x="369" y="119"/>
                  <a:pt x="369" y="119"/>
                </a:cubicBezTo>
                <a:cubicBezTo>
                  <a:pt x="369" y="119"/>
                  <a:pt x="370" y="119"/>
                  <a:pt x="371" y="119"/>
                </a:cubicBezTo>
                <a:cubicBezTo>
                  <a:pt x="371" y="118"/>
                  <a:pt x="371" y="118"/>
                  <a:pt x="371" y="118"/>
                </a:cubicBezTo>
                <a:cubicBezTo>
                  <a:pt x="373" y="118"/>
                  <a:pt x="375" y="117"/>
                  <a:pt x="377" y="117"/>
                </a:cubicBezTo>
                <a:cubicBezTo>
                  <a:pt x="377" y="117"/>
                  <a:pt x="377" y="116"/>
                  <a:pt x="377" y="116"/>
                </a:cubicBezTo>
                <a:cubicBezTo>
                  <a:pt x="378" y="116"/>
                  <a:pt x="380" y="116"/>
                  <a:pt x="382" y="116"/>
                </a:cubicBezTo>
                <a:cubicBezTo>
                  <a:pt x="382" y="116"/>
                  <a:pt x="382" y="115"/>
                  <a:pt x="382" y="115"/>
                </a:cubicBezTo>
                <a:cubicBezTo>
                  <a:pt x="383" y="115"/>
                  <a:pt x="384" y="115"/>
                  <a:pt x="386" y="115"/>
                </a:cubicBezTo>
                <a:cubicBezTo>
                  <a:pt x="386" y="115"/>
                  <a:pt x="386" y="114"/>
                  <a:pt x="386" y="114"/>
                </a:cubicBezTo>
                <a:cubicBezTo>
                  <a:pt x="387" y="114"/>
                  <a:pt x="388" y="114"/>
                  <a:pt x="389" y="114"/>
                </a:cubicBezTo>
                <a:cubicBezTo>
                  <a:pt x="389" y="114"/>
                  <a:pt x="389" y="113"/>
                  <a:pt x="389" y="113"/>
                </a:cubicBezTo>
                <a:cubicBezTo>
                  <a:pt x="391" y="113"/>
                  <a:pt x="392" y="113"/>
                  <a:pt x="393" y="113"/>
                </a:cubicBezTo>
                <a:cubicBezTo>
                  <a:pt x="393" y="113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2"/>
                  <a:pt x="396" y="111"/>
                  <a:pt x="396" y="111"/>
                </a:cubicBezTo>
                <a:cubicBezTo>
                  <a:pt x="398" y="111"/>
                  <a:pt x="399" y="111"/>
                  <a:pt x="400" y="111"/>
                </a:cubicBezTo>
                <a:cubicBezTo>
                  <a:pt x="400" y="111"/>
                  <a:pt x="400" y="110"/>
                  <a:pt x="400" y="110"/>
                </a:cubicBezTo>
                <a:cubicBezTo>
                  <a:pt x="401" y="110"/>
                  <a:pt x="402" y="110"/>
                  <a:pt x="402" y="110"/>
                </a:cubicBezTo>
                <a:cubicBezTo>
                  <a:pt x="402" y="110"/>
                  <a:pt x="402" y="109"/>
                  <a:pt x="402" y="109"/>
                </a:cubicBezTo>
                <a:cubicBezTo>
                  <a:pt x="404" y="109"/>
                  <a:pt x="406" y="108"/>
                  <a:pt x="408" y="108"/>
                </a:cubicBezTo>
                <a:cubicBezTo>
                  <a:pt x="408" y="108"/>
                  <a:pt x="408" y="107"/>
                  <a:pt x="408" y="107"/>
                </a:cubicBezTo>
                <a:cubicBezTo>
                  <a:pt x="409" y="107"/>
                  <a:pt x="410" y="107"/>
                  <a:pt x="410" y="107"/>
                </a:cubicBezTo>
                <a:cubicBezTo>
                  <a:pt x="410" y="107"/>
                  <a:pt x="410" y="106"/>
                  <a:pt x="410" y="106"/>
                </a:cubicBezTo>
                <a:cubicBezTo>
                  <a:pt x="411" y="106"/>
                  <a:pt x="412" y="106"/>
                  <a:pt x="413" y="106"/>
                </a:cubicBezTo>
                <a:cubicBezTo>
                  <a:pt x="413" y="106"/>
                  <a:pt x="413" y="105"/>
                  <a:pt x="413" y="105"/>
                </a:cubicBezTo>
                <a:cubicBezTo>
                  <a:pt x="415" y="104"/>
                  <a:pt x="417" y="104"/>
                  <a:pt x="419" y="103"/>
                </a:cubicBezTo>
                <a:cubicBezTo>
                  <a:pt x="419" y="103"/>
                  <a:pt x="419" y="102"/>
                  <a:pt x="419" y="102"/>
                </a:cubicBezTo>
                <a:cubicBezTo>
                  <a:pt x="420" y="102"/>
                  <a:pt x="421" y="102"/>
                  <a:pt x="421" y="102"/>
                </a:cubicBezTo>
                <a:cubicBezTo>
                  <a:pt x="421" y="102"/>
                  <a:pt x="421" y="101"/>
                  <a:pt x="421" y="101"/>
                </a:cubicBezTo>
                <a:cubicBezTo>
                  <a:pt x="422" y="101"/>
                  <a:pt x="423" y="101"/>
                  <a:pt x="423" y="101"/>
                </a:cubicBezTo>
                <a:cubicBezTo>
                  <a:pt x="423" y="101"/>
                  <a:pt x="423" y="100"/>
                  <a:pt x="423" y="100"/>
                </a:cubicBezTo>
                <a:cubicBezTo>
                  <a:pt x="424" y="100"/>
                  <a:pt x="425" y="100"/>
                  <a:pt x="425" y="100"/>
                </a:cubicBezTo>
                <a:cubicBezTo>
                  <a:pt x="425" y="100"/>
                  <a:pt x="425" y="99"/>
                  <a:pt x="425" y="99"/>
                </a:cubicBezTo>
                <a:cubicBezTo>
                  <a:pt x="427" y="98"/>
                  <a:pt x="429" y="98"/>
                  <a:pt x="431" y="97"/>
                </a:cubicBezTo>
                <a:cubicBezTo>
                  <a:pt x="432" y="96"/>
                  <a:pt x="432" y="96"/>
                  <a:pt x="432" y="95"/>
                </a:cubicBezTo>
                <a:cubicBezTo>
                  <a:pt x="434" y="95"/>
                  <a:pt x="435" y="94"/>
                  <a:pt x="436" y="94"/>
                </a:cubicBezTo>
                <a:cubicBezTo>
                  <a:pt x="436" y="94"/>
                  <a:pt x="436" y="93"/>
                  <a:pt x="436" y="93"/>
                </a:cubicBezTo>
                <a:cubicBezTo>
                  <a:pt x="437" y="93"/>
                  <a:pt x="438" y="92"/>
                  <a:pt x="439" y="92"/>
                </a:cubicBezTo>
                <a:cubicBezTo>
                  <a:pt x="440" y="91"/>
                  <a:pt x="440" y="91"/>
                  <a:pt x="440" y="90"/>
                </a:cubicBezTo>
                <a:cubicBezTo>
                  <a:pt x="441" y="90"/>
                  <a:pt x="442" y="90"/>
                  <a:pt x="442" y="90"/>
                </a:cubicBezTo>
                <a:cubicBezTo>
                  <a:pt x="443" y="89"/>
                  <a:pt x="443" y="89"/>
                  <a:pt x="443" y="88"/>
                </a:cubicBezTo>
                <a:cubicBezTo>
                  <a:pt x="444" y="88"/>
                  <a:pt x="445" y="87"/>
                  <a:pt x="446" y="87"/>
                </a:cubicBezTo>
                <a:cubicBezTo>
                  <a:pt x="447" y="86"/>
                  <a:pt x="448" y="85"/>
                  <a:pt x="448" y="84"/>
                </a:cubicBezTo>
                <a:cubicBezTo>
                  <a:pt x="449" y="84"/>
                  <a:pt x="450" y="84"/>
                  <a:pt x="450" y="84"/>
                </a:cubicBezTo>
                <a:cubicBezTo>
                  <a:pt x="451" y="83"/>
                  <a:pt x="452" y="81"/>
                  <a:pt x="453" y="80"/>
                </a:cubicBezTo>
                <a:cubicBezTo>
                  <a:pt x="454" y="80"/>
                  <a:pt x="455" y="80"/>
                  <a:pt x="455" y="80"/>
                </a:cubicBezTo>
                <a:cubicBezTo>
                  <a:pt x="457" y="78"/>
                  <a:pt x="459" y="76"/>
                  <a:pt x="460" y="74"/>
                </a:cubicBezTo>
                <a:cubicBezTo>
                  <a:pt x="466" y="68"/>
                  <a:pt x="471" y="63"/>
                  <a:pt x="478" y="58"/>
                </a:cubicBezTo>
                <a:cubicBezTo>
                  <a:pt x="479" y="57"/>
                  <a:pt x="479" y="56"/>
                  <a:pt x="480" y="55"/>
                </a:cubicBezTo>
                <a:cubicBezTo>
                  <a:pt x="481" y="55"/>
                  <a:pt x="481" y="55"/>
                  <a:pt x="482" y="55"/>
                </a:cubicBezTo>
                <a:cubicBezTo>
                  <a:pt x="482" y="54"/>
                  <a:pt x="483" y="54"/>
                  <a:pt x="483" y="53"/>
                </a:cubicBezTo>
                <a:cubicBezTo>
                  <a:pt x="485" y="52"/>
                  <a:pt x="487" y="52"/>
                  <a:pt x="489" y="51"/>
                </a:cubicBezTo>
                <a:cubicBezTo>
                  <a:pt x="489" y="51"/>
                  <a:pt x="489" y="50"/>
                  <a:pt x="489" y="50"/>
                </a:cubicBezTo>
                <a:cubicBezTo>
                  <a:pt x="490" y="50"/>
                  <a:pt x="490" y="50"/>
                  <a:pt x="491" y="50"/>
                </a:cubicBezTo>
                <a:cubicBezTo>
                  <a:pt x="491" y="50"/>
                  <a:pt x="491" y="49"/>
                  <a:pt x="491" y="49"/>
                </a:cubicBezTo>
                <a:cubicBezTo>
                  <a:pt x="492" y="49"/>
                  <a:pt x="492" y="49"/>
                  <a:pt x="493" y="49"/>
                </a:cubicBezTo>
                <a:cubicBezTo>
                  <a:pt x="493" y="49"/>
                  <a:pt x="493" y="48"/>
                  <a:pt x="493" y="48"/>
                </a:cubicBezTo>
                <a:cubicBezTo>
                  <a:pt x="495" y="47"/>
                  <a:pt x="497" y="47"/>
                  <a:pt x="499" y="46"/>
                </a:cubicBezTo>
                <a:cubicBezTo>
                  <a:pt x="499" y="46"/>
                  <a:pt x="499" y="45"/>
                  <a:pt x="499" y="45"/>
                </a:cubicBezTo>
                <a:cubicBezTo>
                  <a:pt x="500" y="45"/>
                  <a:pt x="501" y="45"/>
                  <a:pt x="502" y="45"/>
                </a:cubicBezTo>
                <a:cubicBezTo>
                  <a:pt x="502" y="45"/>
                  <a:pt x="502" y="44"/>
                  <a:pt x="502" y="44"/>
                </a:cubicBezTo>
                <a:cubicBezTo>
                  <a:pt x="503" y="44"/>
                  <a:pt x="505" y="43"/>
                  <a:pt x="506" y="43"/>
                </a:cubicBezTo>
                <a:cubicBezTo>
                  <a:pt x="506" y="43"/>
                  <a:pt x="506" y="42"/>
                  <a:pt x="506" y="42"/>
                </a:cubicBezTo>
                <a:cubicBezTo>
                  <a:pt x="507" y="42"/>
                  <a:pt x="507" y="42"/>
                  <a:pt x="508" y="42"/>
                </a:cubicBezTo>
                <a:cubicBezTo>
                  <a:pt x="508" y="42"/>
                  <a:pt x="508" y="41"/>
                  <a:pt x="508" y="41"/>
                </a:cubicBezTo>
                <a:cubicBezTo>
                  <a:pt x="509" y="41"/>
                  <a:pt x="510" y="41"/>
                  <a:pt x="511" y="41"/>
                </a:cubicBezTo>
                <a:cubicBezTo>
                  <a:pt x="511" y="41"/>
                  <a:pt x="511" y="40"/>
                  <a:pt x="511" y="40"/>
                </a:cubicBezTo>
                <a:cubicBezTo>
                  <a:pt x="512" y="40"/>
                  <a:pt x="512" y="40"/>
                  <a:pt x="513" y="40"/>
                </a:cubicBezTo>
                <a:cubicBezTo>
                  <a:pt x="513" y="40"/>
                  <a:pt x="513" y="39"/>
                  <a:pt x="513" y="39"/>
                </a:cubicBezTo>
                <a:cubicBezTo>
                  <a:pt x="514" y="39"/>
                  <a:pt x="514" y="39"/>
                  <a:pt x="515" y="39"/>
                </a:cubicBezTo>
                <a:cubicBezTo>
                  <a:pt x="515" y="39"/>
                  <a:pt x="516" y="38"/>
                  <a:pt x="516" y="37"/>
                </a:cubicBezTo>
                <a:cubicBezTo>
                  <a:pt x="517" y="37"/>
                  <a:pt x="519" y="37"/>
                  <a:pt x="520" y="36"/>
                </a:cubicBezTo>
                <a:cubicBezTo>
                  <a:pt x="521" y="35"/>
                  <a:pt x="521" y="34"/>
                  <a:pt x="522" y="33"/>
                </a:cubicBezTo>
                <a:cubicBezTo>
                  <a:pt x="523" y="33"/>
                  <a:pt x="523" y="33"/>
                  <a:pt x="524" y="33"/>
                </a:cubicBezTo>
                <a:cubicBezTo>
                  <a:pt x="524" y="33"/>
                  <a:pt x="524" y="33"/>
                  <a:pt x="524" y="32"/>
                </a:cubicBezTo>
                <a:cubicBezTo>
                  <a:pt x="525" y="32"/>
                  <a:pt x="526" y="31"/>
                  <a:pt x="527" y="30"/>
                </a:cubicBezTo>
                <a:cubicBezTo>
                  <a:pt x="527" y="30"/>
                  <a:pt x="527" y="29"/>
                  <a:pt x="527" y="28"/>
                </a:cubicBezTo>
                <a:cubicBezTo>
                  <a:pt x="528" y="28"/>
                  <a:pt x="529" y="27"/>
                  <a:pt x="530" y="26"/>
                </a:cubicBezTo>
                <a:cubicBezTo>
                  <a:pt x="530" y="26"/>
                  <a:pt x="530" y="25"/>
                  <a:pt x="530" y="24"/>
                </a:cubicBezTo>
                <a:cubicBezTo>
                  <a:pt x="531" y="23"/>
                  <a:pt x="533" y="22"/>
                  <a:pt x="534" y="21"/>
                </a:cubicBezTo>
                <a:cubicBezTo>
                  <a:pt x="534" y="21"/>
                  <a:pt x="534" y="20"/>
                  <a:pt x="534" y="19"/>
                </a:cubicBezTo>
                <a:cubicBezTo>
                  <a:pt x="535" y="18"/>
                  <a:pt x="537" y="17"/>
                  <a:pt x="538" y="16"/>
                </a:cubicBezTo>
                <a:cubicBezTo>
                  <a:pt x="541" y="13"/>
                  <a:pt x="543" y="10"/>
                  <a:pt x="546" y="7"/>
                </a:cubicBezTo>
                <a:cubicBezTo>
                  <a:pt x="546" y="7"/>
                  <a:pt x="547" y="7"/>
                  <a:pt x="548" y="7"/>
                </a:cubicBezTo>
                <a:cubicBezTo>
                  <a:pt x="548" y="6"/>
                  <a:pt x="549" y="5"/>
                  <a:pt x="550" y="4"/>
                </a:cubicBezTo>
                <a:cubicBezTo>
                  <a:pt x="550" y="4"/>
                  <a:pt x="551" y="4"/>
                  <a:pt x="552" y="4"/>
                </a:cubicBezTo>
                <a:cubicBezTo>
                  <a:pt x="552" y="4"/>
                  <a:pt x="552" y="3"/>
                  <a:pt x="553" y="2"/>
                </a:cubicBezTo>
                <a:cubicBezTo>
                  <a:pt x="554" y="2"/>
                  <a:pt x="555" y="2"/>
                  <a:pt x="557" y="1"/>
                </a:cubicBezTo>
                <a:cubicBezTo>
                  <a:pt x="557" y="1"/>
                  <a:pt x="557" y="1"/>
                  <a:pt x="557" y="0"/>
                </a:cubicBezTo>
                <a:cubicBezTo>
                  <a:pt x="559" y="0"/>
                  <a:pt x="561" y="0"/>
                  <a:pt x="563" y="0"/>
                </a:cubicBezTo>
                <a:cubicBezTo>
                  <a:pt x="563" y="2"/>
                  <a:pt x="565" y="3"/>
                  <a:pt x="566" y="4"/>
                </a:cubicBezTo>
                <a:cubicBezTo>
                  <a:pt x="566" y="15"/>
                  <a:pt x="563" y="25"/>
                  <a:pt x="565" y="32"/>
                </a:cubicBezTo>
                <a:cubicBezTo>
                  <a:pt x="568" y="34"/>
                  <a:pt x="577" y="39"/>
                  <a:pt x="584" y="36"/>
                </a:cubicBezTo>
                <a:cubicBezTo>
                  <a:pt x="584" y="36"/>
                  <a:pt x="584" y="36"/>
                  <a:pt x="584" y="35"/>
                </a:cubicBezTo>
                <a:cubicBezTo>
                  <a:pt x="584" y="35"/>
                  <a:pt x="585" y="35"/>
                  <a:pt x="586" y="35"/>
                </a:cubicBezTo>
                <a:cubicBezTo>
                  <a:pt x="586" y="35"/>
                  <a:pt x="586" y="35"/>
                  <a:pt x="586" y="34"/>
                </a:cubicBezTo>
                <a:cubicBezTo>
                  <a:pt x="587" y="34"/>
                  <a:pt x="588" y="34"/>
                  <a:pt x="589" y="33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8" name="Freeform 15"/>
          <p:cNvSpPr/>
          <p:nvPr/>
        </p:nvSpPr>
        <p:spPr bwMode="auto">
          <a:xfrm>
            <a:off x="7131325" y="2853890"/>
            <a:ext cx="1438275" cy="1382713"/>
          </a:xfrm>
          <a:custGeom>
            <a:avLst/>
            <a:gdLst>
              <a:gd name="T0" fmla="*/ 935 w 1111"/>
              <a:gd name="T1" fmla="*/ 195 h 1068"/>
              <a:gd name="T2" fmla="*/ 922 w 1111"/>
              <a:gd name="T3" fmla="*/ 223 h 1068"/>
              <a:gd name="T4" fmla="*/ 1017 w 1111"/>
              <a:gd name="T5" fmla="*/ 258 h 1068"/>
              <a:gd name="T6" fmla="*/ 1031 w 1111"/>
              <a:gd name="T7" fmla="*/ 201 h 1068"/>
              <a:gd name="T8" fmla="*/ 1020 w 1111"/>
              <a:gd name="T9" fmla="*/ 176 h 1068"/>
              <a:gd name="T10" fmla="*/ 1103 w 1111"/>
              <a:gd name="T11" fmla="*/ 261 h 1068"/>
              <a:gd name="T12" fmla="*/ 1059 w 1111"/>
              <a:gd name="T13" fmla="*/ 323 h 1068"/>
              <a:gd name="T14" fmla="*/ 1019 w 1111"/>
              <a:gd name="T15" fmla="*/ 336 h 1068"/>
              <a:gd name="T16" fmla="*/ 1017 w 1111"/>
              <a:gd name="T17" fmla="*/ 385 h 1068"/>
              <a:gd name="T18" fmla="*/ 1004 w 1111"/>
              <a:gd name="T19" fmla="*/ 458 h 1068"/>
              <a:gd name="T20" fmla="*/ 995 w 1111"/>
              <a:gd name="T21" fmla="*/ 475 h 1068"/>
              <a:gd name="T22" fmla="*/ 984 w 1111"/>
              <a:gd name="T23" fmla="*/ 506 h 1068"/>
              <a:gd name="T24" fmla="*/ 973 w 1111"/>
              <a:gd name="T25" fmla="*/ 546 h 1068"/>
              <a:gd name="T26" fmla="*/ 930 w 1111"/>
              <a:gd name="T27" fmla="*/ 601 h 1068"/>
              <a:gd name="T28" fmla="*/ 852 w 1111"/>
              <a:gd name="T29" fmla="*/ 668 h 1068"/>
              <a:gd name="T30" fmla="*/ 840 w 1111"/>
              <a:gd name="T31" fmla="*/ 737 h 1068"/>
              <a:gd name="T32" fmla="*/ 794 w 1111"/>
              <a:gd name="T33" fmla="*/ 805 h 1068"/>
              <a:gd name="T34" fmla="*/ 740 w 1111"/>
              <a:gd name="T35" fmla="*/ 775 h 1068"/>
              <a:gd name="T36" fmla="*/ 716 w 1111"/>
              <a:gd name="T37" fmla="*/ 797 h 1068"/>
              <a:gd name="T38" fmla="*/ 739 w 1111"/>
              <a:gd name="T39" fmla="*/ 827 h 1068"/>
              <a:gd name="T40" fmla="*/ 649 w 1111"/>
              <a:gd name="T41" fmla="*/ 874 h 1068"/>
              <a:gd name="T42" fmla="*/ 635 w 1111"/>
              <a:gd name="T43" fmla="*/ 914 h 1068"/>
              <a:gd name="T44" fmla="*/ 584 w 1111"/>
              <a:gd name="T45" fmla="*/ 924 h 1068"/>
              <a:gd name="T46" fmla="*/ 526 w 1111"/>
              <a:gd name="T47" fmla="*/ 935 h 1068"/>
              <a:gd name="T48" fmla="*/ 493 w 1111"/>
              <a:gd name="T49" fmla="*/ 984 h 1068"/>
              <a:gd name="T50" fmla="*/ 466 w 1111"/>
              <a:gd name="T51" fmla="*/ 1002 h 1068"/>
              <a:gd name="T52" fmla="*/ 407 w 1111"/>
              <a:gd name="T53" fmla="*/ 991 h 1068"/>
              <a:gd name="T54" fmla="*/ 379 w 1111"/>
              <a:gd name="T55" fmla="*/ 1028 h 1068"/>
              <a:gd name="T56" fmla="*/ 328 w 1111"/>
              <a:gd name="T57" fmla="*/ 1045 h 1068"/>
              <a:gd name="T58" fmla="*/ 299 w 1111"/>
              <a:gd name="T59" fmla="*/ 1057 h 1068"/>
              <a:gd name="T60" fmla="*/ 260 w 1111"/>
              <a:gd name="T61" fmla="*/ 1063 h 1068"/>
              <a:gd name="T62" fmla="*/ 241 w 1111"/>
              <a:gd name="T63" fmla="*/ 1036 h 1068"/>
              <a:gd name="T64" fmla="*/ 118 w 1111"/>
              <a:gd name="T65" fmla="*/ 1031 h 1068"/>
              <a:gd name="T66" fmla="*/ 86 w 1111"/>
              <a:gd name="T67" fmla="*/ 990 h 1068"/>
              <a:gd name="T68" fmla="*/ 34 w 1111"/>
              <a:gd name="T69" fmla="*/ 953 h 1068"/>
              <a:gd name="T70" fmla="*/ 6 w 1111"/>
              <a:gd name="T71" fmla="*/ 917 h 1068"/>
              <a:gd name="T72" fmla="*/ 18 w 1111"/>
              <a:gd name="T73" fmla="*/ 872 h 1068"/>
              <a:gd name="T74" fmla="*/ 19 w 1111"/>
              <a:gd name="T75" fmla="*/ 830 h 1068"/>
              <a:gd name="T76" fmla="*/ 4 w 1111"/>
              <a:gd name="T77" fmla="*/ 762 h 1068"/>
              <a:gd name="T78" fmla="*/ 41 w 1111"/>
              <a:gd name="T79" fmla="*/ 695 h 1068"/>
              <a:gd name="T80" fmla="*/ 47 w 1111"/>
              <a:gd name="T81" fmla="*/ 640 h 1068"/>
              <a:gd name="T82" fmla="*/ 74 w 1111"/>
              <a:gd name="T83" fmla="*/ 600 h 1068"/>
              <a:gd name="T84" fmla="*/ 136 w 1111"/>
              <a:gd name="T85" fmla="*/ 600 h 1068"/>
              <a:gd name="T86" fmla="*/ 180 w 1111"/>
              <a:gd name="T87" fmla="*/ 588 h 1068"/>
              <a:gd name="T88" fmla="*/ 266 w 1111"/>
              <a:gd name="T89" fmla="*/ 547 h 1068"/>
              <a:gd name="T90" fmla="*/ 362 w 1111"/>
              <a:gd name="T91" fmla="*/ 535 h 1068"/>
              <a:gd name="T92" fmla="*/ 386 w 1111"/>
              <a:gd name="T93" fmla="*/ 524 h 1068"/>
              <a:gd name="T94" fmla="*/ 436 w 1111"/>
              <a:gd name="T95" fmla="*/ 512 h 1068"/>
              <a:gd name="T96" fmla="*/ 469 w 1111"/>
              <a:gd name="T97" fmla="*/ 507 h 1068"/>
              <a:gd name="T98" fmla="*/ 459 w 1111"/>
              <a:gd name="T99" fmla="*/ 470 h 1068"/>
              <a:gd name="T100" fmla="*/ 449 w 1111"/>
              <a:gd name="T101" fmla="*/ 425 h 1068"/>
              <a:gd name="T102" fmla="*/ 533 w 1111"/>
              <a:gd name="T103" fmla="*/ 369 h 1068"/>
              <a:gd name="T104" fmla="*/ 500 w 1111"/>
              <a:gd name="T105" fmla="*/ 355 h 1068"/>
              <a:gd name="T106" fmla="*/ 452 w 1111"/>
              <a:gd name="T107" fmla="*/ 344 h 1068"/>
              <a:gd name="T108" fmla="*/ 428 w 1111"/>
              <a:gd name="T109" fmla="*/ 332 h 1068"/>
              <a:gd name="T110" fmla="*/ 503 w 1111"/>
              <a:gd name="T111" fmla="*/ 212 h 1068"/>
              <a:gd name="T112" fmla="*/ 525 w 1111"/>
              <a:gd name="T113" fmla="*/ 172 h 1068"/>
              <a:gd name="T114" fmla="*/ 591 w 1111"/>
              <a:gd name="T115" fmla="*/ 119 h 1068"/>
              <a:gd name="T116" fmla="*/ 642 w 1111"/>
              <a:gd name="T117" fmla="*/ 104 h 1068"/>
              <a:gd name="T118" fmla="*/ 664 w 1111"/>
              <a:gd name="T119" fmla="*/ 51 h 1068"/>
              <a:gd name="T120" fmla="*/ 749 w 1111"/>
              <a:gd name="T121" fmla="*/ 20 h 1068"/>
              <a:gd name="T122" fmla="*/ 853 w 1111"/>
              <a:gd name="T123" fmla="*/ 1 h 1068"/>
              <a:gd name="T124" fmla="*/ 915 w 1111"/>
              <a:gd name="T125" fmla="*/ 56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1" h="1068">
                <a:moveTo>
                  <a:pt x="930" y="129"/>
                </a:moveTo>
                <a:cubicBezTo>
                  <a:pt x="939" y="132"/>
                  <a:pt x="945" y="151"/>
                  <a:pt x="942" y="163"/>
                </a:cubicBezTo>
                <a:cubicBezTo>
                  <a:pt x="942" y="166"/>
                  <a:pt x="942" y="169"/>
                  <a:pt x="942" y="171"/>
                </a:cubicBezTo>
                <a:cubicBezTo>
                  <a:pt x="941" y="171"/>
                  <a:pt x="941" y="171"/>
                  <a:pt x="941" y="171"/>
                </a:cubicBezTo>
                <a:cubicBezTo>
                  <a:pt x="941" y="173"/>
                  <a:pt x="941" y="175"/>
                  <a:pt x="941" y="176"/>
                </a:cubicBezTo>
                <a:cubicBezTo>
                  <a:pt x="940" y="176"/>
                  <a:pt x="940" y="176"/>
                  <a:pt x="940" y="176"/>
                </a:cubicBezTo>
                <a:cubicBezTo>
                  <a:pt x="940" y="178"/>
                  <a:pt x="940" y="179"/>
                  <a:pt x="940" y="180"/>
                </a:cubicBezTo>
                <a:cubicBezTo>
                  <a:pt x="939" y="180"/>
                  <a:pt x="939" y="180"/>
                  <a:pt x="939" y="180"/>
                </a:cubicBezTo>
                <a:cubicBezTo>
                  <a:pt x="939" y="182"/>
                  <a:pt x="939" y="183"/>
                  <a:pt x="939" y="184"/>
                </a:cubicBezTo>
                <a:cubicBezTo>
                  <a:pt x="938" y="184"/>
                  <a:pt x="938" y="184"/>
                  <a:pt x="938" y="184"/>
                </a:cubicBezTo>
                <a:cubicBezTo>
                  <a:pt x="938" y="185"/>
                  <a:pt x="938" y="186"/>
                  <a:pt x="938" y="187"/>
                </a:cubicBezTo>
                <a:cubicBezTo>
                  <a:pt x="937" y="187"/>
                  <a:pt x="937" y="187"/>
                  <a:pt x="937" y="187"/>
                </a:cubicBezTo>
                <a:cubicBezTo>
                  <a:pt x="937" y="188"/>
                  <a:pt x="937" y="189"/>
                  <a:pt x="937" y="190"/>
                </a:cubicBezTo>
                <a:cubicBezTo>
                  <a:pt x="936" y="190"/>
                  <a:pt x="936" y="190"/>
                  <a:pt x="936" y="190"/>
                </a:cubicBezTo>
                <a:cubicBezTo>
                  <a:pt x="936" y="191"/>
                  <a:pt x="936" y="192"/>
                  <a:pt x="936" y="192"/>
                </a:cubicBezTo>
                <a:cubicBezTo>
                  <a:pt x="935" y="192"/>
                  <a:pt x="935" y="192"/>
                  <a:pt x="935" y="192"/>
                </a:cubicBezTo>
                <a:cubicBezTo>
                  <a:pt x="935" y="193"/>
                  <a:pt x="935" y="194"/>
                  <a:pt x="935" y="195"/>
                </a:cubicBezTo>
                <a:cubicBezTo>
                  <a:pt x="934" y="195"/>
                  <a:pt x="934" y="195"/>
                  <a:pt x="934" y="195"/>
                </a:cubicBezTo>
                <a:cubicBezTo>
                  <a:pt x="934" y="196"/>
                  <a:pt x="934" y="197"/>
                  <a:pt x="934" y="197"/>
                </a:cubicBezTo>
                <a:cubicBezTo>
                  <a:pt x="933" y="197"/>
                  <a:pt x="933" y="197"/>
                  <a:pt x="933" y="197"/>
                </a:cubicBezTo>
                <a:cubicBezTo>
                  <a:pt x="933" y="198"/>
                  <a:pt x="933" y="199"/>
                  <a:pt x="933" y="200"/>
                </a:cubicBezTo>
                <a:cubicBezTo>
                  <a:pt x="932" y="200"/>
                  <a:pt x="932" y="200"/>
                  <a:pt x="932" y="200"/>
                </a:cubicBezTo>
                <a:cubicBezTo>
                  <a:pt x="931" y="202"/>
                  <a:pt x="931" y="203"/>
                  <a:pt x="931" y="204"/>
                </a:cubicBezTo>
                <a:cubicBezTo>
                  <a:pt x="930" y="204"/>
                  <a:pt x="930" y="204"/>
                  <a:pt x="930" y="204"/>
                </a:cubicBezTo>
                <a:cubicBezTo>
                  <a:pt x="930" y="205"/>
                  <a:pt x="930" y="206"/>
                  <a:pt x="930" y="207"/>
                </a:cubicBezTo>
                <a:cubicBezTo>
                  <a:pt x="929" y="207"/>
                  <a:pt x="929" y="207"/>
                  <a:pt x="929" y="207"/>
                </a:cubicBezTo>
                <a:cubicBezTo>
                  <a:pt x="928" y="208"/>
                  <a:pt x="928" y="210"/>
                  <a:pt x="928" y="211"/>
                </a:cubicBezTo>
                <a:cubicBezTo>
                  <a:pt x="927" y="211"/>
                  <a:pt x="927" y="211"/>
                  <a:pt x="927" y="211"/>
                </a:cubicBezTo>
                <a:cubicBezTo>
                  <a:pt x="927" y="213"/>
                  <a:pt x="926" y="214"/>
                  <a:pt x="926" y="216"/>
                </a:cubicBezTo>
                <a:cubicBezTo>
                  <a:pt x="925" y="216"/>
                  <a:pt x="925" y="216"/>
                  <a:pt x="925" y="216"/>
                </a:cubicBezTo>
                <a:cubicBezTo>
                  <a:pt x="925" y="217"/>
                  <a:pt x="924" y="219"/>
                  <a:pt x="924" y="220"/>
                </a:cubicBezTo>
                <a:cubicBezTo>
                  <a:pt x="924" y="220"/>
                  <a:pt x="923" y="220"/>
                  <a:pt x="923" y="220"/>
                </a:cubicBezTo>
                <a:cubicBezTo>
                  <a:pt x="923" y="221"/>
                  <a:pt x="923" y="222"/>
                  <a:pt x="923" y="223"/>
                </a:cubicBezTo>
                <a:cubicBezTo>
                  <a:pt x="922" y="223"/>
                  <a:pt x="922" y="223"/>
                  <a:pt x="922" y="223"/>
                </a:cubicBezTo>
                <a:cubicBezTo>
                  <a:pt x="919" y="229"/>
                  <a:pt x="920" y="236"/>
                  <a:pt x="921" y="243"/>
                </a:cubicBezTo>
                <a:cubicBezTo>
                  <a:pt x="922" y="244"/>
                  <a:pt x="924" y="245"/>
                  <a:pt x="925" y="246"/>
                </a:cubicBezTo>
                <a:cubicBezTo>
                  <a:pt x="925" y="246"/>
                  <a:pt x="925" y="247"/>
                  <a:pt x="925" y="247"/>
                </a:cubicBezTo>
                <a:cubicBezTo>
                  <a:pt x="925" y="247"/>
                  <a:pt x="926" y="247"/>
                  <a:pt x="927" y="247"/>
                </a:cubicBezTo>
                <a:cubicBezTo>
                  <a:pt x="927" y="247"/>
                  <a:pt x="927" y="248"/>
                  <a:pt x="927" y="248"/>
                </a:cubicBezTo>
                <a:cubicBezTo>
                  <a:pt x="927" y="248"/>
                  <a:pt x="928" y="248"/>
                  <a:pt x="929" y="248"/>
                </a:cubicBezTo>
                <a:cubicBezTo>
                  <a:pt x="929" y="248"/>
                  <a:pt x="929" y="249"/>
                  <a:pt x="929" y="249"/>
                </a:cubicBezTo>
                <a:cubicBezTo>
                  <a:pt x="930" y="249"/>
                  <a:pt x="931" y="249"/>
                  <a:pt x="932" y="249"/>
                </a:cubicBezTo>
                <a:cubicBezTo>
                  <a:pt x="932" y="249"/>
                  <a:pt x="932" y="250"/>
                  <a:pt x="932" y="250"/>
                </a:cubicBezTo>
                <a:cubicBezTo>
                  <a:pt x="940" y="251"/>
                  <a:pt x="949" y="251"/>
                  <a:pt x="958" y="252"/>
                </a:cubicBezTo>
                <a:cubicBezTo>
                  <a:pt x="970" y="255"/>
                  <a:pt x="982" y="257"/>
                  <a:pt x="994" y="260"/>
                </a:cubicBezTo>
                <a:cubicBezTo>
                  <a:pt x="996" y="260"/>
                  <a:pt x="999" y="260"/>
                  <a:pt x="1001" y="260"/>
                </a:cubicBezTo>
                <a:cubicBezTo>
                  <a:pt x="1001" y="260"/>
                  <a:pt x="1001" y="261"/>
                  <a:pt x="1001" y="261"/>
                </a:cubicBezTo>
                <a:cubicBezTo>
                  <a:pt x="1006" y="261"/>
                  <a:pt x="1011" y="260"/>
                  <a:pt x="1015" y="260"/>
                </a:cubicBezTo>
                <a:cubicBezTo>
                  <a:pt x="1015" y="260"/>
                  <a:pt x="1015" y="259"/>
                  <a:pt x="1015" y="259"/>
                </a:cubicBezTo>
                <a:cubicBezTo>
                  <a:pt x="1016" y="259"/>
                  <a:pt x="1017" y="259"/>
                  <a:pt x="1017" y="259"/>
                </a:cubicBezTo>
                <a:cubicBezTo>
                  <a:pt x="1017" y="259"/>
                  <a:pt x="1017" y="258"/>
                  <a:pt x="1017" y="258"/>
                </a:cubicBezTo>
                <a:cubicBezTo>
                  <a:pt x="1019" y="258"/>
                  <a:pt x="1020" y="257"/>
                  <a:pt x="1021" y="257"/>
                </a:cubicBezTo>
                <a:cubicBezTo>
                  <a:pt x="1022" y="256"/>
                  <a:pt x="1022" y="256"/>
                  <a:pt x="1022" y="255"/>
                </a:cubicBezTo>
                <a:cubicBezTo>
                  <a:pt x="1024" y="254"/>
                  <a:pt x="1026" y="252"/>
                  <a:pt x="1027" y="251"/>
                </a:cubicBezTo>
                <a:cubicBezTo>
                  <a:pt x="1027" y="250"/>
                  <a:pt x="1027" y="250"/>
                  <a:pt x="1027" y="249"/>
                </a:cubicBezTo>
                <a:cubicBezTo>
                  <a:pt x="1028" y="249"/>
                  <a:pt x="1028" y="249"/>
                  <a:pt x="1028" y="249"/>
                </a:cubicBezTo>
                <a:cubicBezTo>
                  <a:pt x="1029" y="247"/>
                  <a:pt x="1030" y="245"/>
                  <a:pt x="1030" y="243"/>
                </a:cubicBezTo>
                <a:cubicBezTo>
                  <a:pt x="1031" y="243"/>
                  <a:pt x="1031" y="243"/>
                  <a:pt x="1031" y="243"/>
                </a:cubicBezTo>
                <a:cubicBezTo>
                  <a:pt x="1032" y="241"/>
                  <a:pt x="1032" y="239"/>
                  <a:pt x="1032" y="237"/>
                </a:cubicBezTo>
                <a:cubicBezTo>
                  <a:pt x="1033" y="237"/>
                  <a:pt x="1033" y="237"/>
                  <a:pt x="1033" y="237"/>
                </a:cubicBezTo>
                <a:cubicBezTo>
                  <a:pt x="1033" y="235"/>
                  <a:pt x="1033" y="234"/>
                  <a:pt x="1033" y="232"/>
                </a:cubicBezTo>
                <a:cubicBezTo>
                  <a:pt x="1034" y="232"/>
                  <a:pt x="1034" y="232"/>
                  <a:pt x="1034" y="232"/>
                </a:cubicBezTo>
                <a:cubicBezTo>
                  <a:pt x="1036" y="228"/>
                  <a:pt x="1034" y="216"/>
                  <a:pt x="1033" y="213"/>
                </a:cubicBezTo>
                <a:cubicBezTo>
                  <a:pt x="1033" y="211"/>
                  <a:pt x="1033" y="210"/>
                  <a:pt x="1033" y="208"/>
                </a:cubicBezTo>
                <a:cubicBezTo>
                  <a:pt x="1033" y="208"/>
                  <a:pt x="1033" y="208"/>
                  <a:pt x="1032" y="208"/>
                </a:cubicBezTo>
                <a:cubicBezTo>
                  <a:pt x="1032" y="207"/>
                  <a:pt x="1032" y="206"/>
                  <a:pt x="1032" y="204"/>
                </a:cubicBezTo>
                <a:cubicBezTo>
                  <a:pt x="1032" y="204"/>
                  <a:pt x="1032" y="204"/>
                  <a:pt x="1031" y="204"/>
                </a:cubicBezTo>
                <a:cubicBezTo>
                  <a:pt x="1031" y="203"/>
                  <a:pt x="1031" y="202"/>
                  <a:pt x="1031" y="201"/>
                </a:cubicBezTo>
                <a:cubicBezTo>
                  <a:pt x="1031" y="201"/>
                  <a:pt x="1031" y="201"/>
                  <a:pt x="1030" y="201"/>
                </a:cubicBezTo>
                <a:cubicBezTo>
                  <a:pt x="1030" y="200"/>
                  <a:pt x="1030" y="199"/>
                  <a:pt x="1030" y="198"/>
                </a:cubicBezTo>
                <a:cubicBezTo>
                  <a:pt x="1030" y="198"/>
                  <a:pt x="1030" y="198"/>
                  <a:pt x="1029" y="198"/>
                </a:cubicBezTo>
                <a:cubicBezTo>
                  <a:pt x="1029" y="197"/>
                  <a:pt x="1029" y="196"/>
                  <a:pt x="1029" y="195"/>
                </a:cubicBezTo>
                <a:cubicBezTo>
                  <a:pt x="1029" y="195"/>
                  <a:pt x="1029" y="195"/>
                  <a:pt x="1028" y="195"/>
                </a:cubicBezTo>
                <a:cubicBezTo>
                  <a:pt x="1028" y="194"/>
                  <a:pt x="1028" y="193"/>
                  <a:pt x="1028" y="192"/>
                </a:cubicBezTo>
                <a:cubicBezTo>
                  <a:pt x="1028" y="192"/>
                  <a:pt x="1028" y="192"/>
                  <a:pt x="1027" y="192"/>
                </a:cubicBezTo>
                <a:cubicBezTo>
                  <a:pt x="1027" y="191"/>
                  <a:pt x="1027" y="190"/>
                  <a:pt x="1026" y="188"/>
                </a:cubicBezTo>
                <a:cubicBezTo>
                  <a:pt x="1026" y="188"/>
                  <a:pt x="1026" y="188"/>
                  <a:pt x="1025" y="188"/>
                </a:cubicBezTo>
                <a:cubicBezTo>
                  <a:pt x="1025" y="187"/>
                  <a:pt x="1025" y="186"/>
                  <a:pt x="1025" y="185"/>
                </a:cubicBezTo>
                <a:cubicBezTo>
                  <a:pt x="1025" y="185"/>
                  <a:pt x="1025" y="185"/>
                  <a:pt x="1024" y="185"/>
                </a:cubicBezTo>
                <a:cubicBezTo>
                  <a:pt x="1024" y="185"/>
                  <a:pt x="1024" y="184"/>
                  <a:pt x="1024" y="183"/>
                </a:cubicBezTo>
                <a:cubicBezTo>
                  <a:pt x="1024" y="183"/>
                  <a:pt x="1024" y="183"/>
                  <a:pt x="1023" y="183"/>
                </a:cubicBezTo>
                <a:cubicBezTo>
                  <a:pt x="1023" y="182"/>
                  <a:pt x="1023" y="180"/>
                  <a:pt x="1022" y="178"/>
                </a:cubicBezTo>
                <a:cubicBezTo>
                  <a:pt x="1022" y="178"/>
                  <a:pt x="1022" y="178"/>
                  <a:pt x="1021" y="178"/>
                </a:cubicBezTo>
                <a:cubicBezTo>
                  <a:pt x="1021" y="178"/>
                  <a:pt x="1021" y="177"/>
                  <a:pt x="1021" y="176"/>
                </a:cubicBezTo>
                <a:cubicBezTo>
                  <a:pt x="1021" y="176"/>
                  <a:pt x="1021" y="176"/>
                  <a:pt x="1020" y="176"/>
                </a:cubicBezTo>
                <a:cubicBezTo>
                  <a:pt x="1020" y="172"/>
                  <a:pt x="1019" y="168"/>
                  <a:pt x="1018" y="164"/>
                </a:cubicBezTo>
                <a:cubicBezTo>
                  <a:pt x="1020" y="163"/>
                  <a:pt x="1020" y="162"/>
                  <a:pt x="1022" y="160"/>
                </a:cubicBezTo>
                <a:cubicBezTo>
                  <a:pt x="1027" y="155"/>
                  <a:pt x="1036" y="160"/>
                  <a:pt x="1043" y="157"/>
                </a:cubicBezTo>
                <a:cubicBezTo>
                  <a:pt x="1048" y="156"/>
                  <a:pt x="1057" y="158"/>
                  <a:pt x="1062" y="156"/>
                </a:cubicBezTo>
                <a:cubicBezTo>
                  <a:pt x="1071" y="154"/>
                  <a:pt x="1086" y="155"/>
                  <a:pt x="1097" y="155"/>
                </a:cubicBezTo>
                <a:cubicBezTo>
                  <a:pt x="1095" y="168"/>
                  <a:pt x="1095" y="186"/>
                  <a:pt x="1095" y="202"/>
                </a:cubicBezTo>
                <a:cubicBezTo>
                  <a:pt x="1095" y="210"/>
                  <a:pt x="1094" y="219"/>
                  <a:pt x="1096" y="225"/>
                </a:cubicBezTo>
                <a:cubicBezTo>
                  <a:pt x="1096" y="228"/>
                  <a:pt x="1096" y="231"/>
                  <a:pt x="1096" y="234"/>
                </a:cubicBezTo>
                <a:cubicBezTo>
                  <a:pt x="1096" y="236"/>
                  <a:pt x="1098" y="241"/>
                  <a:pt x="1098" y="243"/>
                </a:cubicBezTo>
                <a:cubicBezTo>
                  <a:pt x="1098" y="245"/>
                  <a:pt x="1098" y="246"/>
                  <a:pt x="1098" y="248"/>
                </a:cubicBezTo>
                <a:cubicBezTo>
                  <a:pt x="1098" y="248"/>
                  <a:pt x="1099" y="248"/>
                  <a:pt x="1099" y="248"/>
                </a:cubicBezTo>
                <a:cubicBezTo>
                  <a:pt x="1099" y="251"/>
                  <a:pt x="1100" y="253"/>
                  <a:pt x="1100" y="256"/>
                </a:cubicBezTo>
                <a:cubicBezTo>
                  <a:pt x="1100" y="256"/>
                  <a:pt x="1101" y="256"/>
                  <a:pt x="1101" y="256"/>
                </a:cubicBezTo>
                <a:cubicBezTo>
                  <a:pt x="1101" y="257"/>
                  <a:pt x="1101" y="257"/>
                  <a:pt x="1101" y="258"/>
                </a:cubicBezTo>
                <a:cubicBezTo>
                  <a:pt x="1101" y="258"/>
                  <a:pt x="1102" y="258"/>
                  <a:pt x="1102" y="258"/>
                </a:cubicBezTo>
                <a:cubicBezTo>
                  <a:pt x="1102" y="259"/>
                  <a:pt x="1102" y="260"/>
                  <a:pt x="1102" y="261"/>
                </a:cubicBezTo>
                <a:cubicBezTo>
                  <a:pt x="1102" y="261"/>
                  <a:pt x="1103" y="261"/>
                  <a:pt x="1103" y="261"/>
                </a:cubicBezTo>
                <a:cubicBezTo>
                  <a:pt x="1103" y="262"/>
                  <a:pt x="1103" y="263"/>
                  <a:pt x="1103" y="264"/>
                </a:cubicBezTo>
                <a:cubicBezTo>
                  <a:pt x="1103" y="264"/>
                  <a:pt x="1104" y="264"/>
                  <a:pt x="1104" y="264"/>
                </a:cubicBezTo>
                <a:cubicBezTo>
                  <a:pt x="1104" y="265"/>
                  <a:pt x="1104" y="265"/>
                  <a:pt x="1104" y="266"/>
                </a:cubicBezTo>
                <a:cubicBezTo>
                  <a:pt x="1104" y="266"/>
                  <a:pt x="1105" y="266"/>
                  <a:pt x="1105" y="266"/>
                </a:cubicBezTo>
                <a:cubicBezTo>
                  <a:pt x="1105" y="267"/>
                  <a:pt x="1105" y="268"/>
                  <a:pt x="1105" y="269"/>
                </a:cubicBezTo>
                <a:cubicBezTo>
                  <a:pt x="1105" y="269"/>
                  <a:pt x="1106" y="269"/>
                  <a:pt x="1106" y="269"/>
                </a:cubicBezTo>
                <a:cubicBezTo>
                  <a:pt x="1106" y="270"/>
                  <a:pt x="1106" y="272"/>
                  <a:pt x="1106" y="273"/>
                </a:cubicBezTo>
                <a:cubicBezTo>
                  <a:pt x="1106" y="273"/>
                  <a:pt x="1107" y="273"/>
                  <a:pt x="1107" y="273"/>
                </a:cubicBezTo>
                <a:cubicBezTo>
                  <a:pt x="1107" y="276"/>
                  <a:pt x="1108" y="278"/>
                  <a:pt x="1108" y="281"/>
                </a:cubicBezTo>
                <a:cubicBezTo>
                  <a:pt x="1111" y="290"/>
                  <a:pt x="1110" y="297"/>
                  <a:pt x="1106" y="305"/>
                </a:cubicBezTo>
                <a:cubicBezTo>
                  <a:pt x="1106" y="305"/>
                  <a:pt x="1106" y="306"/>
                  <a:pt x="1106" y="307"/>
                </a:cubicBezTo>
                <a:cubicBezTo>
                  <a:pt x="1105" y="307"/>
                  <a:pt x="1105" y="307"/>
                  <a:pt x="1104" y="308"/>
                </a:cubicBezTo>
                <a:cubicBezTo>
                  <a:pt x="1104" y="308"/>
                  <a:pt x="1104" y="309"/>
                  <a:pt x="1104" y="310"/>
                </a:cubicBezTo>
                <a:cubicBezTo>
                  <a:pt x="1103" y="310"/>
                  <a:pt x="1102" y="310"/>
                  <a:pt x="1101" y="311"/>
                </a:cubicBezTo>
                <a:cubicBezTo>
                  <a:pt x="1100" y="312"/>
                  <a:pt x="1100" y="313"/>
                  <a:pt x="1099" y="314"/>
                </a:cubicBezTo>
                <a:cubicBezTo>
                  <a:pt x="1097" y="314"/>
                  <a:pt x="1096" y="314"/>
                  <a:pt x="1094" y="315"/>
                </a:cubicBezTo>
                <a:cubicBezTo>
                  <a:pt x="1084" y="319"/>
                  <a:pt x="1070" y="319"/>
                  <a:pt x="1059" y="323"/>
                </a:cubicBezTo>
                <a:cubicBezTo>
                  <a:pt x="1056" y="323"/>
                  <a:pt x="1053" y="323"/>
                  <a:pt x="1049" y="324"/>
                </a:cubicBezTo>
                <a:cubicBezTo>
                  <a:pt x="1049" y="324"/>
                  <a:pt x="1049" y="324"/>
                  <a:pt x="1049" y="325"/>
                </a:cubicBezTo>
                <a:cubicBezTo>
                  <a:pt x="1047" y="325"/>
                  <a:pt x="1045" y="325"/>
                  <a:pt x="1042" y="326"/>
                </a:cubicBezTo>
                <a:cubicBezTo>
                  <a:pt x="1042" y="326"/>
                  <a:pt x="1042" y="326"/>
                  <a:pt x="1042" y="327"/>
                </a:cubicBezTo>
                <a:cubicBezTo>
                  <a:pt x="1041" y="327"/>
                  <a:pt x="1040" y="327"/>
                  <a:pt x="1039" y="327"/>
                </a:cubicBezTo>
                <a:cubicBezTo>
                  <a:pt x="1039" y="327"/>
                  <a:pt x="1039" y="327"/>
                  <a:pt x="1039" y="328"/>
                </a:cubicBezTo>
                <a:cubicBezTo>
                  <a:pt x="1038" y="328"/>
                  <a:pt x="1037" y="328"/>
                  <a:pt x="1036" y="328"/>
                </a:cubicBezTo>
                <a:cubicBezTo>
                  <a:pt x="1036" y="328"/>
                  <a:pt x="1036" y="328"/>
                  <a:pt x="1036" y="329"/>
                </a:cubicBezTo>
                <a:cubicBezTo>
                  <a:pt x="1035" y="329"/>
                  <a:pt x="1034" y="329"/>
                  <a:pt x="1033" y="329"/>
                </a:cubicBezTo>
                <a:cubicBezTo>
                  <a:pt x="1033" y="329"/>
                  <a:pt x="1033" y="329"/>
                  <a:pt x="1033" y="330"/>
                </a:cubicBezTo>
                <a:cubicBezTo>
                  <a:pt x="1032" y="330"/>
                  <a:pt x="1031" y="330"/>
                  <a:pt x="1030" y="330"/>
                </a:cubicBezTo>
                <a:cubicBezTo>
                  <a:pt x="1030" y="330"/>
                  <a:pt x="1030" y="330"/>
                  <a:pt x="1030" y="331"/>
                </a:cubicBezTo>
                <a:cubicBezTo>
                  <a:pt x="1029" y="331"/>
                  <a:pt x="1028" y="331"/>
                  <a:pt x="1026" y="332"/>
                </a:cubicBezTo>
                <a:cubicBezTo>
                  <a:pt x="1026" y="332"/>
                  <a:pt x="1026" y="332"/>
                  <a:pt x="1026" y="333"/>
                </a:cubicBezTo>
                <a:cubicBezTo>
                  <a:pt x="1025" y="333"/>
                  <a:pt x="1024" y="333"/>
                  <a:pt x="1022" y="334"/>
                </a:cubicBezTo>
                <a:cubicBezTo>
                  <a:pt x="1022" y="334"/>
                  <a:pt x="1022" y="335"/>
                  <a:pt x="1021" y="336"/>
                </a:cubicBezTo>
                <a:cubicBezTo>
                  <a:pt x="1021" y="336"/>
                  <a:pt x="1020" y="336"/>
                  <a:pt x="1019" y="336"/>
                </a:cubicBezTo>
                <a:cubicBezTo>
                  <a:pt x="1018" y="338"/>
                  <a:pt x="1016" y="340"/>
                  <a:pt x="1014" y="342"/>
                </a:cubicBezTo>
                <a:cubicBezTo>
                  <a:pt x="1014" y="342"/>
                  <a:pt x="1013" y="342"/>
                  <a:pt x="1012" y="343"/>
                </a:cubicBezTo>
                <a:cubicBezTo>
                  <a:pt x="1011" y="344"/>
                  <a:pt x="1012" y="345"/>
                  <a:pt x="1010" y="347"/>
                </a:cubicBezTo>
                <a:cubicBezTo>
                  <a:pt x="1010" y="349"/>
                  <a:pt x="1010" y="352"/>
                  <a:pt x="1009" y="355"/>
                </a:cubicBezTo>
                <a:cubicBezTo>
                  <a:pt x="1010" y="355"/>
                  <a:pt x="1010" y="355"/>
                  <a:pt x="1010" y="355"/>
                </a:cubicBezTo>
                <a:cubicBezTo>
                  <a:pt x="1011" y="358"/>
                  <a:pt x="1011" y="362"/>
                  <a:pt x="1011" y="365"/>
                </a:cubicBezTo>
                <a:cubicBezTo>
                  <a:pt x="1012" y="365"/>
                  <a:pt x="1012" y="365"/>
                  <a:pt x="1012" y="365"/>
                </a:cubicBezTo>
                <a:cubicBezTo>
                  <a:pt x="1012" y="367"/>
                  <a:pt x="1012" y="368"/>
                  <a:pt x="1012" y="369"/>
                </a:cubicBezTo>
                <a:cubicBezTo>
                  <a:pt x="1013" y="369"/>
                  <a:pt x="1013" y="369"/>
                  <a:pt x="1013" y="369"/>
                </a:cubicBezTo>
                <a:cubicBezTo>
                  <a:pt x="1013" y="371"/>
                  <a:pt x="1013" y="372"/>
                  <a:pt x="1013" y="373"/>
                </a:cubicBezTo>
                <a:cubicBezTo>
                  <a:pt x="1014" y="373"/>
                  <a:pt x="1014" y="373"/>
                  <a:pt x="1014" y="373"/>
                </a:cubicBezTo>
                <a:cubicBezTo>
                  <a:pt x="1014" y="375"/>
                  <a:pt x="1014" y="376"/>
                  <a:pt x="1014" y="377"/>
                </a:cubicBezTo>
                <a:cubicBezTo>
                  <a:pt x="1015" y="377"/>
                  <a:pt x="1015" y="377"/>
                  <a:pt x="1015" y="377"/>
                </a:cubicBezTo>
                <a:cubicBezTo>
                  <a:pt x="1015" y="379"/>
                  <a:pt x="1015" y="380"/>
                  <a:pt x="1015" y="381"/>
                </a:cubicBezTo>
                <a:cubicBezTo>
                  <a:pt x="1016" y="381"/>
                  <a:pt x="1016" y="381"/>
                  <a:pt x="1016" y="381"/>
                </a:cubicBezTo>
                <a:cubicBezTo>
                  <a:pt x="1016" y="383"/>
                  <a:pt x="1016" y="384"/>
                  <a:pt x="1016" y="385"/>
                </a:cubicBezTo>
                <a:cubicBezTo>
                  <a:pt x="1017" y="385"/>
                  <a:pt x="1017" y="385"/>
                  <a:pt x="1017" y="385"/>
                </a:cubicBezTo>
                <a:cubicBezTo>
                  <a:pt x="1017" y="387"/>
                  <a:pt x="1017" y="389"/>
                  <a:pt x="1017" y="391"/>
                </a:cubicBezTo>
                <a:cubicBezTo>
                  <a:pt x="1018" y="395"/>
                  <a:pt x="1021" y="408"/>
                  <a:pt x="1019" y="413"/>
                </a:cubicBezTo>
                <a:cubicBezTo>
                  <a:pt x="1017" y="422"/>
                  <a:pt x="1015" y="431"/>
                  <a:pt x="1013" y="439"/>
                </a:cubicBezTo>
                <a:cubicBezTo>
                  <a:pt x="1013" y="439"/>
                  <a:pt x="1013" y="439"/>
                  <a:pt x="1012" y="439"/>
                </a:cubicBezTo>
                <a:cubicBezTo>
                  <a:pt x="1012" y="440"/>
                  <a:pt x="1012" y="441"/>
                  <a:pt x="1012" y="441"/>
                </a:cubicBezTo>
                <a:cubicBezTo>
                  <a:pt x="1012" y="441"/>
                  <a:pt x="1012" y="441"/>
                  <a:pt x="1011" y="441"/>
                </a:cubicBezTo>
                <a:cubicBezTo>
                  <a:pt x="1011" y="442"/>
                  <a:pt x="1011" y="443"/>
                  <a:pt x="1011" y="444"/>
                </a:cubicBezTo>
                <a:cubicBezTo>
                  <a:pt x="1011" y="444"/>
                  <a:pt x="1011" y="444"/>
                  <a:pt x="1010" y="444"/>
                </a:cubicBezTo>
                <a:cubicBezTo>
                  <a:pt x="1010" y="446"/>
                  <a:pt x="1009" y="448"/>
                  <a:pt x="1008" y="450"/>
                </a:cubicBezTo>
                <a:cubicBezTo>
                  <a:pt x="1008" y="450"/>
                  <a:pt x="1008" y="450"/>
                  <a:pt x="1007" y="450"/>
                </a:cubicBezTo>
                <a:cubicBezTo>
                  <a:pt x="1007" y="451"/>
                  <a:pt x="1007" y="451"/>
                  <a:pt x="1007" y="452"/>
                </a:cubicBezTo>
                <a:cubicBezTo>
                  <a:pt x="1007" y="452"/>
                  <a:pt x="1007" y="452"/>
                  <a:pt x="1006" y="452"/>
                </a:cubicBezTo>
                <a:cubicBezTo>
                  <a:pt x="1006" y="453"/>
                  <a:pt x="1006" y="453"/>
                  <a:pt x="1006" y="454"/>
                </a:cubicBezTo>
                <a:cubicBezTo>
                  <a:pt x="1006" y="454"/>
                  <a:pt x="1006" y="454"/>
                  <a:pt x="1005" y="454"/>
                </a:cubicBezTo>
                <a:cubicBezTo>
                  <a:pt x="1005" y="455"/>
                  <a:pt x="1005" y="455"/>
                  <a:pt x="1005" y="456"/>
                </a:cubicBezTo>
                <a:cubicBezTo>
                  <a:pt x="1005" y="456"/>
                  <a:pt x="1005" y="456"/>
                  <a:pt x="1004" y="456"/>
                </a:cubicBezTo>
                <a:cubicBezTo>
                  <a:pt x="1004" y="457"/>
                  <a:pt x="1004" y="457"/>
                  <a:pt x="1004" y="458"/>
                </a:cubicBezTo>
                <a:cubicBezTo>
                  <a:pt x="1004" y="458"/>
                  <a:pt x="1004" y="458"/>
                  <a:pt x="1004" y="458"/>
                </a:cubicBezTo>
                <a:cubicBezTo>
                  <a:pt x="1004" y="459"/>
                  <a:pt x="1004" y="459"/>
                  <a:pt x="1004" y="460"/>
                </a:cubicBezTo>
                <a:cubicBezTo>
                  <a:pt x="1003" y="460"/>
                  <a:pt x="1003" y="460"/>
                  <a:pt x="1003" y="460"/>
                </a:cubicBezTo>
                <a:cubicBezTo>
                  <a:pt x="1003" y="461"/>
                  <a:pt x="1003" y="461"/>
                  <a:pt x="1003" y="462"/>
                </a:cubicBezTo>
                <a:cubicBezTo>
                  <a:pt x="1002" y="462"/>
                  <a:pt x="1001" y="463"/>
                  <a:pt x="1001" y="463"/>
                </a:cubicBezTo>
                <a:cubicBezTo>
                  <a:pt x="1001" y="464"/>
                  <a:pt x="1001" y="464"/>
                  <a:pt x="1001" y="465"/>
                </a:cubicBezTo>
                <a:cubicBezTo>
                  <a:pt x="1000" y="465"/>
                  <a:pt x="1000" y="465"/>
                  <a:pt x="1000" y="465"/>
                </a:cubicBezTo>
                <a:cubicBezTo>
                  <a:pt x="1000" y="466"/>
                  <a:pt x="1000" y="466"/>
                  <a:pt x="1000" y="467"/>
                </a:cubicBezTo>
                <a:cubicBezTo>
                  <a:pt x="999" y="467"/>
                  <a:pt x="999" y="467"/>
                  <a:pt x="999" y="467"/>
                </a:cubicBezTo>
                <a:cubicBezTo>
                  <a:pt x="999" y="468"/>
                  <a:pt x="999" y="468"/>
                  <a:pt x="999" y="469"/>
                </a:cubicBezTo>
                <a:cubicBezTo>
                  <a:pt x="998" y="469"/>
                  <a:pt x="998" y="469"/>
                  <a:pt x="998" y="469"/>
                </a:cubicBezTo>
                <a:cubicBezTo>
                  <a:pt x="998" y="470"/>
                  <a:pt x="998" y="470"/>
                  <a:pt x="998" y="471"/>
                </a:cubicBezTo>
                <a:cubicBezTo>
                  <a:pt x="997" y="471"/>
                  <a:pt x="997" y="471"/>
                  <a:pt x="997" y="471"/>
                </a:cubicBezTo>
                <a:cubicBezTo>
                  <a:pt x="997" y="472"/>
                  <a:pt x="997" y="472"/>
                  <a:pt x="997" y="473"/>
                </a:cubicBezTo>
                <a:cubicBezTo>
                  <a:pt x="996" y="473"/>
                  <a:pt x="996" y="473"/>
                  <a:pt x="996" y="473"/>
                </a:cubicBezTo>
                <a:cubicBezTo>
                  <a:pt x="996" y="474"/>
                  <a:pt x="996" y="474"/>
                  <a:pt x="996" y="475"/>
                </a:cubicBezTo>
                <a:cubicBezTo>
                  <a:pt x="995" y="475"/>
                  <a:pt x="995" y="475"/>
                  <a:pt x="995" y="475"/>
                </a:cubicBezTo>
                <a:cubicBezTo>
                  <a:pt x="995" y="476"/>
                  <a:pt x="995" y="476"/>
                  <a:pt x="995" y="477"/>
                </a:cubicBezTo>
                <a:cubicBezTo>
                  <a:pt x="994" y="477"/>
                  <a:pt x="994" y="477"/>
                  <a:pt x="994" y="477"/>
                </a:cubicBezTo>
                <a:cubicBezTo>
                  <a:pt x="993" y="479"/>
                  <a:pt x="992" y="481"/>
                  <a:pt x="992" y="483"/>
                </a:cubicBezTo>
                <a:cubicBezTo>
                  <a:pt x="991" y="483"/>
                  <a:pt x="991" y="483"/>
                  <a:pt x="991" y="483"/>
                </a:cubicBezTo>
                <a:cubicBezTo>
                  <a:pt x="991" y="484"/>
                  <a:pt x="991" y="485"/>
                  <a:pt x="991" y="486"/>
                </a:cubicBezTo>
                <a:cubicBezTo>
                  <a:pt x="990" y="486"/>
                  <a:pt x="990" y="486"/>
                  <a:pt x="990" y="486"/>
                </a:cubicBezTo>
                <a:cubicBezTo>
                  <a:pt x="990" y="487"/>
                  <a:pt x="990" y="487"/>
                  <a:pt x="990" y="488"/>
                </a:cubicBezTo>
                <a:cubicBezTo>
                  <a:pt x="989" y="488"/>
                  <a:pt x="989" y="488"/>
                  <a:pt x="989" y="488"/>
                </a:cubicBezTo>
                <a:cubicBezTo>
                  <a:pt x="988" y="490"/>
                  <a:pt x="988" y="492"/>
                  <a:pt x="988" y="494"/>
                </a:cubicBezTo>
                <a:cubicBezTo>
                  <a:pt x="987" y="494"/>
                  <a:pt x="987" y="494"/>
                  <a:pt x="987" y="494"/>
                </a:cubicBezTo>
                <a:cubicBezTo>
                  <a:pt x="987" y="495"/>
                  <a:pt x="987" y="495"/>
                  <a:pt x="987" y="496"/>
                </a:cubicBezTo>
                <a:cubicBezTo>
                  <a:pt x="986" y="496"/>
                  <a:pt x="986" y="496"/>
                  <a:pt x="986" y="496"/>
                </a:cubicBezTo>
                <a:cubicBezTo>
                  <a:pt x="986" y="497"/>
                  <a:pt x="986" y="498"/>
                  <a:pt x="986" y="499"/>
                </a:cubicBezTo>
                <a:cubicBezTo>
                  <a:pt x="985" y="499"/>
                  <a:pt x="985" y="499"/>
                  <a:pt x="985" y="499"/>
                </a:cubicBezTo>
                <a:cubicBezTo>
                  <a:pt x="985" y="500"/>
                  <a:pt x="985" y="502"/>
                  <a:pt x="985" y="503"/>
                </a:cubicBezTo>
                <a:cubicBezTo>
                  <a:pt x="984" y="503"/>
                  <a:pt x="984" y="503"/>
                  <a:pt x="984" y="503"/>
                </a:cubicBezTo>
                <a:cubicBezTo>
                  <a:pt x="984" y="504"/>
                  <a:pt x="984" y="505"/>
                  <a:pt x="984" y="506"/>
                </a:cubicBezTo>
                <a:cubicBezTo>
                  <a:pt x="983" y="506"/>
                  <a:pt x="983" y="506"/>
                  <a:pt x="983" y="506"/>
                </a:cubicBezTo>
                <a:cubicBezTo>
                  <a:pt x="983" y="507"/>
                  <a:pt x="983" y="508"/>
                  <a:pt x="983" y="509"/>
                </a:cubicBezTo>
                <a:cubicBezTo>
                  <a:pt x="982" y="509"/>
                  <a:pt x="982" y="509"/>
                  <a:pt x="982" y="509"/>
                </a:cubicBezTo>
                <a:cubicBezTo>
                  <a:pt x="981" y="512"/>
                  <a:pt x="981" y="514"/>
                  <a:pt x="981" y="517"/>
                </a:cubicBezTo>
                <a:cubicBezTo>
                  <a:pt x="980" y="517"/>
                  <a:pt x="980" y="517"/>
                  <a:pt x="980" y="517"/>
                </a:cubicBezTo>
                <a:cubicBezTo>
                  <a:pt x="980" y="518"/>
                  <a:pt x="980" y="520"/>
                  <a:pt x="980" y="521"/>
                </a:cubicBezTo>
                <a:cubicBezTo>
                  <a:pt x="979" y="521"/>
                  <a:pt x="979" y="521"/>
                  <a:pt x="979" y="521"/>
                </a:cubicBezTo>
                <a:cubicBezTo>
                  <a:pt x="979" y="522"/>
                  <a:pt x="979" y="524"/>
                  <a:pt x="979" y="525"/>
                </a:cubicBezTo>
                <a:cubicBezTo>
                  <a:pt x="978" y="525"/>
                  <a:pt x="978" y="525"/>
                  <a:pt x="978" y="525"/>
                </a:cubicBezTo>
                <a:cubicBezTo>
                  <a:pt x="978" y="526"/>
                  <a:pt x="978" y="527"/>
                  <a:pt x="978" y="529"/>
                </a:cubicBezTo>
                <a:cubicBezTo>
                  <a:pt x="977" y="529"/>
                  <a:pt x="977" y="529"/>
                  <a:pt x="977" y="529"/>
                </a:cubicBezTo>
                <a:cubicBezTo>
                  <a:pt x="976" y="532"/>
                  <a:pt x="976" y="535"/>
                  <a:pt x="976" y="538"/>
                </a:cubicBezTo>
                <a:cubicBezTo>
                  <a:pt x="975" y="538"/>
                  <a:pt x="975" y="538"/>
                  <a:pt x="975" y="538"/>
                </a:cubicBezTo>
                <a:cubicBezTo>
                  <a:pt x="975" y="539"/>
                  <a:pt x="975" y="540"/>
                  <a:pt x="975" y="542"/>
                </a:cubicBezTo>
                <a:cubicBezTo>
                  <a:pt x="974" y="542"/>
                  <a:pt x="974" y="542"/>
                  <a:pt x="974" y="542"/>
                </a:cubicBezTo>
                <a:cubicBezTo>
                  <a:pt x="974" y="543"/>
                  <a:pt x="974" y="544"/>
                  <a:pt x="974" y="546"/>
                </a:cubicBezTo>
                <a:cubicBezTo>
                  <a:pt x="973" y="546"/>
                  <a:pt x="973" y="546"/>
                  <a:pt x="973" y="546"/>
                </a:cubicBezTo>
                <a:cubicBezTo>
                  <a:pt x="972" y="548"/>
                  <a:pt x="972" y="551"/>
                  <a:pt x="972" y="554"/>
                </a:cubicBezTo>
                <a:cubicBezTo>
                  <a:pt x="971" y="554"/>
                  <a:pt x="971" y="554"/>
                  <a:pt x="971" y="554"/>
                </a:cubicBezTo>
                <a:cubicBezTo>
                  <a:pt x="970" y="557"/>
                  <a:pt x="969" y="560"/>
                  <a:pt x="969" y="563"/>
                </a:cubicBezTo>
                <a:cubicBezTo>
                  <a:pt x="968" y="563"/>
                  <a:pt x="968" y="563"/>
                  <a:pt x="968" y="563"/>
                </a:cubicBezTo>
                <a:cubicBezTo>
                  <a:pt x="967" y="565"/>
                  <a:pt x="966" y="567"/>
                  <a:pt x="966" y="569"/>
                </a:cubicBezTo>
                <a:cubicBezTo>
                  <a:pt x="965" y="569"/>
                  <a:pt x="965" y="569"/>
                  <a:pt x="965" y="569"/>
                </a:cubicBezTo>
                <a:cubicBezTo>
                  <a:pt x="964" y="570"/>
                  <a:pt x="964" y="571"/>
                  <a:pt x="964" y="573"/>
                </a:cubicBezTo>
                <a:cubicBezTo>
                  <a:pt x="962" y="574"/>
                  <a:pt x="960" y="576"/>
                  <a:pt x="958" y="578"/>
                </a:cubicBezTo>
                <a:cubicBezTo>
                  <a:pt x="957" y="578"/>
                  <a:pt x="957" y="579"/>
                  <a:pt x="957" y="580"/>
                </a:cubicBezTo>
                <a:cubicBezTo>
                  <a:pt x="955" y="580"/>
                  <a:pt x="954" y="580"/>
                  <a:pt x="953" y="581"/>
                </a:cubicBezTo>
                <a:cubicBezTo>
                  <a:pt x="952" y="581"/>
                  <a:pt x="952" y="582"/>
                  <a:pt x="952" y="583"/>
                </a:cubicBezTo>
                <a:cubicBezTo>
                  <a:pt x="950" y="583"/>
                  <a:pt x="949" y="583"/>
                  <a:pt x="948" y="584"/>
                </a:cubicBezTo>
                <a:cubicBezTo>
                  <a:pt x="947" y="584"/>
                  <a:pt x="947" y="585"/>
                  <a:pt x="947" y="586"/>
                </a:cubicBezTo>
                <a:cubicBezTo>
                  <a:pt x="946" y="586"/>
                  <a:pt x="945" y="586"/>
                  <a:pt x="945" y="586"/>
                </a:cubicBezTo>
                <a:cubicBezTo>
                  <a:pt x="944" y="587"/>
                  <a:pt x="943" y="588"/>
                  <a:pt x="943" y="589"/>
                </a:cubicBezTo>
                <a:cubicBezTo>
                  <a:pt x="942" y="589"/>
                  <a:pt x="941" y="589"/>
                  <a:pt x="941" y="589"/>
                </a:cubicBezTo>
                <a:cubicBezTo>
                  <a:pt x="937" y="593"/>
                  <a:pt x="933" y="597"/>
                  <a:pt x="930" y="601"/>
                </a:cubicBezTo>
                <a:cubicBezTo>
                  <a:pt x="927" y="605"/>
                  <a:pt x="924" y="611"/>
                  <a:pt x="923" y="616"/>
                </a:cubicBezTo>
                <a:cubicBezTo>
                  <a:pt x="923" y="626"/>
                  <a:pt x="923" y="636"/>
                  <a:pt x="923" y="645"/>
                </a:cubicBezTo>
                <a:cubicBezTo>
                  <a:pt x="922" y="645"/>
                  <a:pt x="922" y="645"/>
                  <a:pt x="922" y="645"/>
                </a:cubicBezTo>
                <a:cubicBezTo>
                  <a:pt x="922" y="647"/>
                  <a:pt x="922" y="648"/>
                  <a:pt x="922" y="649"/>
                </a:cubicBezTo>
                <a:cubicBezTo>
                  <a:pt x="920" y="652"/>
                  <a:pt x="917" y="655"/>
                  <a:pt x="915" y="657"/>
                </a:cubicBezTo>
                <a:cubicBezTo>
                  <a:pt x="914" y="657"/>
                  <a:pt x="914" y="657"/>
                  <a:pt x="913" y="657"/>
                </a:cubicBezTo>
                <a:cubicBezTo>
                  <a:pt x="913" y="658"/>
                  <a:pt x="913" y="658"/>
                  <a:pt x="913" y="658"/>
                </a:cubicBezTo>
                <a:cubicBezTo>
                  <a:pt x="912" y="658"/>
                  <a:pt x="912" y="658"/>
                  <a:pt x="911" y="658"/>
                </a:cubicBezTo>
                <a:cubicBezTo>
                  <a:pt x="911" y="659"/>
                  <a:pt x="911" y="659"/>
                  <a:pt x="911" y="659"/>
                </a:cubicBezTo>
                <a:cubicBezTo>
                  <a:pt x="910" y="659"/>
                  <a:pt x="909" y="659"/>
                  <a:pt x="908" y="659"/>
                </a:cubicBezTo>
                <a:cubicBezTo>
                  <a:pt x="908" y="660"/>
                  <a:pt x="908" y="660"/>
                  <a:pt x="908" y="660"/>
                </a:cubicBezTo>
                <a:cubicBezTo>
                  <a:pt x="907" y="660"/>
                  <a:pt x="905" y="660"/>
                  <a:pt x="904" y="660"/>
                </a:cubicBezTo>
                <a:cubicBezTo>
                  <a:pt x="904" y="661"/>
                  <a:pt x="904" y="661"/>
                  <a:pt x="904" y="661"/>
                </a:cubicBezTo>
                <a:cubicBezTo>
                  <a:pt x="899" y="663"/>
                  <a:pt x="889" y="661"/>
                  <a:pt x="884" y="662"/>
                </a:cubicBezTo>
                <a:cubicBezTo>
                  <a:pt x="880" y="662"/>
                  <a:pt x="877" y="662"/>
                  <a:pt x="873" y="662"/>
                </a:cubicBezTo>
                <a:cubicBezTo>
                  <a:pt x="866" y="664"/>
                  <a:pt x="859" y="666"/>
                  <a:pt x="852" y="667"/>
                </a:cubicBezTo>
                <a:cubicBezTo>
                  <a:pt x="852" y="668"/>
                  <a:pt x="852" y="668"/>
                  <a:pt x="852" y="668"/>
                </a:cubicBezTo>
                <a:cubicBezTo>
                  <a:pt x="851" y="668"/>
                  <a:pt x="851" y="668"/>
                  <a:pt x="850" y="668"/>
                </a:cubicBezTo>
                <a:cubicBezTo>
                  <a:pt x="848" y="669"/>
                  <a:pt x="846" y="671"/>
                  <a:pt x="843" y="672"/>
                </a:cubicBezTo>
                <a:cubicBezTo>
                  <a:pt x="842" y="676"/>
                  <a:pt x="841" y="676"/>
                  <a:pt x="841" y="682"/>
                </a:cubicBezTo>
                <a:cubicBezTo>
                  <a:pt x="842" y="683"/>
                  <a:pt x="842" y="684"/>
                  <a:pt x="843" y="685"/>
                </a:cubicBezTo>
                <a:cubicBezTo>
                  <a:pt x="844" y="685"/>
                  <a:pt x="844" y="685"/>
                  <a:pt x="844" y="685"/>
                </a:cubicBezTo>
                <a:cubicBezTo>
                  <a:pt x="844" y="686"/>
                  <a:pt x="844" y="686"/>
                  <a:pt x="844" y="687"/>
                </a:cubicBezTo>
                <a:cubicBezTo>
                  <a:pt x="845" y="688"/>
                  <a:pt x="846" y="688"/>
                  <a:pt x="847" y="689"/>
                </a:cubicBezTo>
                <a:cubicBezTo>
                  <a:pt x="847" y="690"/>
                  <a:pt x="847" y="690"/>
                  <a:pt x="847" y="691"/>
                </a:cubicBezTo>
                <a:cubicBezTo>
                  <a:pt x="848" y="691"/>
                  <a:pt x="848" y="692"/>
                  <a:pt x="849" y="692"/>
                </a:cubicBezTo>
                <a:cubicBezTo>
                  <a:pt x="849" y="693"/>
                  <a:pt x="849" y="693"/>
                  <a:pt x="849" y="694"/>
                </a:cubicBezTo>
                <a:cubicBezTo>
                  <a:pt x="850" y="694"/>
                  <a:pt x="850" y="695"/>
                  <a:pt x="851" y="695"/>
                </a:cubicBezTo>
                <a:cubicBezTo>
                  <a:pt x="851" y="696"/>
                  <a:pt x="851" y="696"/>
                  <a:pt x="851" y="697"/>
                </a:cubicBezTo>
                <a:cubicBezTo>
                  <a:pt x="851" y="697"/>
                  <a:pt x="852" y="697"/>
                  <a:pt x="852" y="697"/>
                </a:cubicBezTo>
                <a:cubicBezTo>
                  <a:pt x="852" y="698"/>
                  <a:pt x="852" y="698"/>
                  <a:pt x="852" y="699"/>
                </a:cubicBezTo>
                <a:cubicBezTo>
                  <a:pt x="852" y="699"/>
                  <a:pt x="853" y="699"/>
                  <a:pt x="853" y="699"/>
                </a:cubicBezTo>
                <a:cubicBezTo>
                  <a:pt x="857" y="708"/>
                  <a:pt x="856" y="721"/>
                  <a:pt x="856" y="733"/>
                </a:cubicBezTo>
                <a:cubicBezTo>
                  <a:pt x="851" y="733"/>
                  <a:pt x="845" y="735"/>
                  <a:pt x="840" y="737"/>
                </a:cubicBezTo>
                <a:cubicBezTo>
                  <a:pt x="834" y="738"/>
                  <a:pt x="827" y="740"/>
                  <a:pt x="820" y="741"/>
                </a:cubicBezTo>
                <a:cubicBezTo>
                  <a:pt x="820" y="741"/>
                  <a:pt x="820" y="742"/>
                  <a:pt x="820" y="742"/>
                </a:cubicBezTo>
                <a:cubicBezTo>
                  <a:pt x="818" y="742"/>
                  <a:pt x="816" y="743"/>
                  <a:pt x="813" y="743"/>
                </a:cubicBezTo>
                <a:cubicBezTo>
                  <a:pt x="809" y="745"/>
                  <a:pt x="803" y="747"/>
                  <a:pt x="798" y="748"/>
                </a:cubicBezTo>
                <a:cubicBezTo>
                  <a:pt x="798" y="749"/>
                  <a:pt x="797" y="751"/>
                  <a:pt x="795" y="752"/>
                </a:cubicBezTo>
                <a:cubicBezTo>
                  <a:pt x="795" y="764"/>
                  <a:pt x="798" y="771"/>
                  <a:pt x="801" y="779"/>
                </a:cubicBezTo>
                <a:cubicBezTo>
                  <a:pt x="802" y="782"/>
                  <a:pt x="803" y="785"/>
                  <a:pt x="803" y="788"/>
                </a:cubicBezTo>
                <a:cubicBezTo>
                  <a:pt x="804" y="788"/>
                  <a:pt x="804" y="788"/>
                  <a:pt x="804" y="788"/>
                </a:cubicBezTo>
                <a:cubicBezTo>
                  <a:pt x="804" y="788"/>
                  <a:pt x="804" y="789"/>
                  <a:pt x="804" y="790"/>
                </a:cubicBezTo>
                <a:cubicBezTo>
                  <a:pt x="805" y="790"/>
                  <a:pt x="805" y="790"/>
                  <a:pt x="805" y="790"/>
                </a:cubicBezTo>
                <a:cubicBezTo>
                  <a:pt x="805" y="791"/>
                  <a:pt x="805" y="792"/>
                  <a:pt x="805" y="794"/>
                </a:cubicBezTo>
                <a:cubicBezTo>
                  <a:pt x="806" y="794"/>
                  <a:pt x="806" y="794"/>
                  <a:pt x="806" y="794"/>
                </a:cubicBezTo>
                <a:cubicBezTo>
                  <a:pt x="806" y="795"/>
                  <a:pt x="806" y="796"/>
                  <a:pt x="806" y="797"/>
                </a:cubicBezTo>
                <a:cubicBezTo>
                  <a:pt x="808" y="802"/>
                  <a:pt x="808" y="802"/>
                  <a:pt x="807" y="808"/>
                </a:cubicBezTo>
                <a:cubicBezTo>
                  <a:pt x="802" y="809"/>
                  <a:pt x="801" y="808"/>
                  <a:pt x="796" y="806"/>
                </a:cubicBezTo>
                <a:cubicBezTo>
                  <a:pt x="796" y="806"/>
                  <a:pt x="795" y="806"/>
                  <a:pt x="794" y="806"/>
                </a:cubicBezTo>
                <a:cubicBezTo>
                  <a:pt x="794" y="805"/>
                  <a:pt x="794" y="805"/>
                  <a:pt x="794" y="805"/>
                </a:cubicBezTo>
                <a:cubicBezTo>
                  <a:pt x="794" y="805"/>
                  <a:pt x="793" y="805"/>
                  <a:pt x="792" y="805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792" y="804"/>
                  <a:pt x="791" y="804"/>
                  <a:pt x="790" y="804"/>
                </a:cubicBezTo>
                <a:cubicBezTo>
                  <a:pt x="790" y="803"/>
                  <a:pt x="790" y="803"/>
                  <a:pt x="790" y="803"/>
                </a:cubicBezTo>
                <a:cubicBezTo>
                  <a:pt x="789" y="802"/>
                  <a:pt x="788" y="802"/>
                  <a:pt x="786" y="802"/>
                </a:cubicBezTo>
                <a:cubicBezTo>
                  <a:pt x="786" y="801"/>
                  <a:pt x="785" y="800"/>
                  <a:pt x="784" y="799"/>
                </a:cubicBezTo>
                <a:cubicBezTo>
                  <a:pt x="784" y="799"/>
                  <a:pt x="783" y="799"/>
                  <a:pt x="782" y="799"/>
                </a:cubicBezTo>
                <a:cubicBezTo>
                  <a:pt x="776" y="793"/>
                  <a:pt x="770" y="787"/>
                  <a:pt x="764" y="782"/>
                </a:cubicBezTo>
                <a:cubicBezTo>
                  <a:pt x="764" y="781"/>
                  <a:pt x="764" y="780"/>
                  <a:pt x="764" y="780"/>
                </a:cubicBezTo>
                <a:cubicBezTo>
                  <a:pt x="763" y="778"/>
                  <a:pt x="761" y="776"/>
                  <a:pt x="759" y="775"/>
                </a:cubicBezTo>
                <a:cubicBezTo>
                  <a:pt x="759" y="774"/>
                  <a:pt x="759" y="773"/>
                  <a:pt x="759" y="773"/>
                </a:cubicBezTo>
                <a:cubicBezTo>
                  <a:pt x="758" y="773"/>
                  <a:pt x="758" y="773"/>
                  <a:pt x="758" y="773"/>
                </a:cubicBezTo>
                <a:cubicBezTo>
                  <a:pt x="757" y="772"/>
                  <a:pt x="756" y="771"/>
                  <a:pt x="756" y="770"/>
                </a:cubicBezTo>
                <a:cubicBezTo>
                  <a:pt x="754" y="769"/>
                  <a:pt x="755" y="771"/>
                  <a:pt x="754" y="769"/>
                </a:cubicBezTo>
                <a:cubicBezTo>
                  <a:pt x="751" y="769"/>
                  <a:pt x="749" y="769"/>
                  <a:pt x="747" y="769"/>
                </a:cubicBezTo>
                <a:cubicBezTo>
                  <a:pt x="745" y="771"/>
                  <a:pt x="744" y="770"/>
                  <a:pt x="743" y="771"/>
                </a:cubicBezTo>
                <a:cubicBezTo>
                  <a:pt x="742" y="772"/>
                  <a:pt x="741" y="773"/>
                  <a:pt x="740" y="775"/>
                </a:cubicBezTo>
                <a:cubicBezTo>
                  <a:pt x="739" y="775"/>
                  <a:pt x="738" y="775"/>
                  <a:pt x="738" y="776"/>
                </a:cubicBezTo>
                <a:cubicBezTo>
                  <a:pt x="738" y="776"/>
                  <a:pt x="738" y="777"/>
                  <a:pt x="738" y="778"/>
                </a:cubicBezTo>
                <a:cubicBezTo>
                  <a:pt x="737" y="778"/>
                  <a:pt x="736" y="778"/>
                  <a:pt x="736" y="779"/>
                </a:cubicBezTo>
                <a:cubicBezTo>
                  <a:pt x="736" y="780"/>
                  <a:pt x="736" y="781"/>
                  <a:pt x="736" y="782"/>
                </a:cubicBezTo>
                <a:cubicBezTo>
                  <a:pt x="735" y="782"/>
                  <a:pt x="735" y="782"/>
                  <a:pt x="735" y="782"/>
                </a:cubicBezTo>
                <a:cubicBezTo>
                  <a:pt x="735" y="783"/>
                  <a:pt x="735" y="784"/>
                  <a:pt x="735" y="786"/>
                </a:cubicBezTo>
                <a:cubicBezTo>
                  <a:pt x="734" y="786"/>
                  <a:pt x="734" y="786"/>
                  <a:pt x="734" y="786"/>
                </a:cubicBezTo>
                <a:cubicBezTo>
                  <a:pt x="734" y="787"/>
                  <a:pt x="734" y="788"/>
                  <a:pt x="734" y="789"/>
                </a:cubicBezTo>
                <a:cubicBezTo>
                  <a:pt x="733" y="789"/>
                  <a:pt x="733" y="789"/>
                  <a:pt x="733" y="789"/>
                </a:cubicBezTo>
                <a:cubicBezTo>
                  <a:pt x="732" y="790"/>
                  <a:pt x="731" y="791"/>
                  <a:pt x="731" y="792"/>
                </a:cubicBezTo>
                <a:cubicBezTo>
                  <a:pt x="730" y="792"/>
                  <a:pt x="729" y="792"/>
                  <a:pt x="729" y="792"/>
                </a:cubicBezTo>
                <a:cubicBezTo>
                  <a:pt x="729" y="792"/>
                  <a:pt x="729" y="792"/>
                  <a:pt x="729" y="793"/>
                </a:cubicBezTo>
                <a:cubicBezTo>
                  <a:pt x="727" y="793"/>
                  <a:pt x="726" y="793"/>
                  <a:pt x="725" y="794"/>
                </a:cubicBezTo>
                <a:cubicBezTo>
                  <a:pt x="725" y="794"/>
                  <a:pt x="725" y="794"/>
                  <a:pt x="725" y="795"/>
                </a:cubicBezTo>
                <a:cubicBezTo>
                  <a:pt x="723" y="795"/>
                  <a:pt x="721" y="795"/>
                  <a:pt x="719" y="796"/>
                </a:cubicBezTo>
                <a:cubicBezTo>
                  <a:pt x="719" y="796"/>
                  <a:pt x="719" y="796"/>
                  <a:pt x="719" y="797"/>
                </a:cubicBezTo>
                <a:cubicBezTo>
                  <a:pt x="718" y="797"/>
                  <a:pt x="717" y="797"/>
                  <a:pt x="716" y="797"/>
                </a:cubicBezTo>
                <a:cubicBezTo>
                  <a:pt x="716" y="797"/>
                  <a:pt x="716" y="797"/>
                  <a:pt x="716" y="798"/>
                </a:cubicBezTo>
                <a:cubicBezTo>
                  <a:pt x="715" y="798"/>
                  <a:pt x="714" y="798"/>
                  <a:pt x="713" y="798"/>
                </a:cubicBezTo>
                <a:cubicBezTo>
                  <a:pt x="713" y="798"/>
                  <a:pt x="713" y="798"/>
                  <a:pt x="713" y="799"/>
                </a:cubicBezTo>
                <a:cubicBezTo>
                  <a:pt x="711" y="799"/>
                  <a:pt x="708" y="800"/>
                  <a:pt x="708" y="801"/>
                </a:cubicBezTo>
                <a:cubicBezTo>
                  <a:pt x="708" y="802"/>
                  <a:pt x="708" y="803"/>
                  <a:pt x="708" y="804"/>
                </a:cubicBezTo>
                <a:cubicBezTo>
                  <a:pt x="710" y="805"/>
                  <a:pt x="712" y="807"/>
                  <a:pt x="714" y="808"/>
                </a:cubicBezTo>
                <a:cubicBezTo>
                  <a:pt x="715" y="808"/>
                  <a:pt x="716" y="808"/>
                  <a:pt x="718" y="809"/>
                </a:cubicBezTo>
                <a:cubicBezTo>
                  <a:pt x="718" y="809"/>
                  <a:pt x="718" y="810"/>
                  <a:pt x="719" y="811"/>
                </a:cubicBezTo>
                <a:cubicBezTo>
                  <a:pt x="720" y="811"/>
                  <a:pt x="721" y="811"/>
                  <a:pt x="723" y="812"/>
                </a:cubicBezTo>
                <a:cubicBezTo>
                  <a:pt x="723" y="812"/>
                  <a:pt x="723" y="813"/>
                  <a:pt x="724" y="814"/>
                </a:cubicBezTo>
                <a:cubicBezTo>
                  <a:pt x="724" y="814"/>
                  <a:pt x="725" y="814"/>
                  <a:pt x="726" y="814"/>
                </a:cubicBezTo>
                <a:cubicBezTo>
                  <a:pt x="726" y="814"/>
                  <a:pt x="726" y="815"/>
                  <a:pt x="727" y="816"/>
                </a:cubicBezTo>
                <a:cubicBezTo>
                  <a:pt x="727" y="816"/>
                  <a:pt x="728" y="816"/>
                  <a:pt x="729" y="816"/>
                </a:cubicBezTo>
                <a:cubicBezTo>
                  <a:pt x="730" y="818"/>
                  <a:pt x="732" y="820"/>
                  <a:pt x="734" y="822"/>
                </a:cubicBezTo>
                <a:cubicBezTo>
                  <a:pt x="735" y="822"/>
                  <a:pt x="736" y="823"/>
                  <a:pt x="737" y="824"/>
                </a:cubicBezTo>
                <a:cubicBezTo>
                  <a:pt x="737" y="824"/>
                  <a:pt x="737" y="825"/>
                  <a:pt x="737" y="826"/>
                </a:cubicBezTo>
                <a:cubicBezTo>
                  <a:pt x="737" y="826"/>
                  <a:pt x="738" y="826"/>
                  <a:pt x="739" y="827"/>
                </a:cubicBezTo>
                <a:cubicBezTo>
                  <a:pt x="739" y="830"/>
                  <a:pt x="739" y="833"/>
                  <a:pt x="740" y="837"/>
                </a:cubicBezTo>
                <a:cubicBezTo>
                  <a:pt x="738" y="838"/>
                  <a:pt x="739" y="839"/>
                  <a:pt x="738" y="841"/>
                </a:cubicBezTo>
                <a:cubicBezTo>
                  <a:pt x="736" y="842"/>
                  <a:pt x="734" y="843"/>
                  <a:pt x="733" y="844"/>
                </a:cubicBezTo>
                <a:cubicBezTo>
                  <a:pt x="733" y="845"/>
                  <a:pt x="733" y="845"/>
                  <a:pt x="733" y="845"/>
                </a:cubicBezTo>
                <a:cubicBezTo>
                  <a:pt x="731" y="846"/>
                  <a:pt x="730" y="846"/>
                  <a:pt x="729" y="846"/>
                </a:cubicBezTo>
                <a:cubicBezTo>
                  <a:pt x="718" y="853"/>
                  <a:pt x="702" y="857"/>
                  <a:pt x="685" y="857"/>
                </a:cubicBezTo>
                <a:cubicBezTo>
                  <a:pt x="683" y="860"/>
                  <a:pt x="684" y="858"/>
                  <a:pt x="682" y="859"/>
                </a:cubicBezTo>
                <a:cubicBezTo>
                  <a:pt x="680" y="861"/>
                  <a:pt x="679" y="863"/>
                  <a:pt x="677" y="865"/>
                </a:cubicBezTo>
                <a:cubicBezTo>
                  <a:pt x="676" y="866"/>
                  <a:pt x="676" y="866"/>
                  <a:pt x="675" y="866"/>
                </a:cubicBezTo>
                <a:cubicBezTo>
                  <a:pt x="675" y="867"/>
                  <a:pt x="675" y="868"/>
                  <a:pt x="675" y="868"/>
                </a:cubicBezTo>
                <a:cubicBezTo>
                  <a:pt x="674" y="869"/>
                  <a:pt x="673" y="870"/>
                  <a:pt x="672" y="870"/>
                </a:cubicBezTo>
                <a:cubicBezTo>
                  <a:pt x="672" y="871"/>
                  <a:pt x="672" y="872"/>
                  <a:pt x="672" y="872"/>
                </a:cubicBezTo>
                <a:cubicBezTo>
                  <a:pt x="671" y="873"/>
                  <a:pt x="671" y="873"/>
                  <a:pt x="670" y="873"/>
                </a:cubicBezTo>
                <a:cubicBezTo>
                  <a:pt x="670" y="874"/>
                  <a:pt x="669" y="875"/>
                  <a:pt x="669" y="876"/>
                </a:cubicBezTo>
                <a:cubicBezTo>
                  <a:pt x="668" y="876"/>
                  <a:pt x="666" y="876"/>
                  <a:pt x="665" y="876"/>
                </a:cubicBezTo>
                <a:cubicBezTo>
                  <a:pt x="663" y="874"/>
                  <a:pt x="652" y="874"/>
                  <a:pt x="649" y="872"/>
                </a:cubicBezTo>
                <a:cubicBezTo>
                  <a:pt x="649" y="873"/>
                  <a:pt x="649" y="874"/>
                  <a:pt x="649" y="874"/>
                </a:cubicBezTo>
                <a:cubicBezTo>
                  <a:pt x="647" y="877"/>
                  <a:pt x="648" y="879"/>
                  <a:pt x="647" y="882"/>
                </a:cubicBezTo>
                <a:cubicBezTo>
                  <a:pt x="647" y="882"/>
                  <a:pt x="646" y="882"/>
                  <a:pt x="646" y="882"/>
                </a:cubicBezTo>
                <a:cubicBezTo>
                  <a:pt x="646" y="885"/>
                  <a:pt x="645" y="888"/>
                  <a:pt x="645" y="890"/>
                </a:cubicBezTo>
                <a:cubicBezTo>
                  <a:pt x="645" y="890"/>
                  <a:pt x="644" y="890"/>
                  <a:pt x="644" y="890"/>
                </a:cubicBezTo>
                <a:cubicBezTo>
                  <a:pt x="644" y="892"/>
                  <a:pt x="644" y="893"/>
                  <a:pt x="644" y="894"/>
                </a:cubicBezTo>
                <a:cubicBezTo>
                  <a:pt x="644" y="894"/>
                  <a:pt x="643" y="894"/>
                  <a:pt x="643" y="894"/>
                </a:cubicBezTo>
                <a:cubicBezTo>
                  <a:pt x="643" y="896"/>
                  <a:pt x="643" y="897"/>
                  <a:pt x="643" y="898"/>
                </a:cubicBezTo>
                <a:cubicBezTo>
                  <a:pt x="643" y="898"/>
                  <a:pt x="642" y="898"/>
                  <a:pt x="642" y="898"/>
                </a:cubicBezTo>
                <a:cubicBezTo>
                  <a:pt x="642" y="899"/>
                  <a:pt x="642" y="900"/>
                  <a:pt x="642" y="901"/>
                </a:cubicBezTo>
                <a:cubicBezTo>
                  <a:pt x="642" y="901"/>
                  <a:pt x="641" y="901"/>
                  <a:pt x="641" y="901"/>
                </a:cubicBezTo>
                <a:cubicBezTo>
                  <a:pt x="641" y="902"/>
                  <a:pt x="641" y="903"/>
                  <a:pt x="641" y="904"/>
                </a:cubicBezTo>
                <a:cubicBezTo>
                  <a:pt x="641" y="904"/>
                  <a:pt x="640" y="904"/>
                  <a:pt x="640" y="904"/>
                </a:cubicBezTo>
                <a:cubicBezTo>
                  <a:pt x="640" y="905"/>
                  <a:pt x="640" y="906"/>
                  <a:pt x="640" y="907"/>
                </a:cubicBezTo>
                <a:cubicBezTo>
                  <a:pt x="640" y="907"/>
                  <a:pt x="639" y="907"/>
                  <a:pt x="639" y="907"/>
                </a:cubicBezTo>
                <a:cubicBezTo>
                  <a:pt x="639" y="908"/>
                  <a:pt x="639" y="909"/>
                  <a:pt x="639" y="910"/>
                </a:cubicBezTo>
                <a:cubicBezTo>
                  <a:pt x="638" y="911"/>
                  <a:pt x="637" y="912"/>
                  <a:pt x="636" y="912"/>
                </a:cubicBezTo>
                <a:cubicBezTo>
                  <a:pt x="636" y="913"/>
                  <a:pt x="635" y="914"/>
                  <a:pt x="635" y="914"/>
                </a:cubicBezTo>
                <a:cubicBezTo>
                  <a:pt x="632" y="914"/>
                  <a:pt x="630" y="914"/>
                  <a:pt x="627" y="914"/>
                </a:cubicBezTo>
                <a:cubicBezTo>
                  <a:pt x="627" y="914"/>
                  <a:pt x="627" y="914"/>
                  <a:pt x="627" y="913"/>
                </a:cubicBezTo>
                <a:cubicBezTo>
                  <a:pt x="626" y="913"/>
                  <a:pt x="625" y="913"/>
                  <a:pt x="624" y="913"/>
                </a:cubicBezTo>
                <a:cubicBezTo>
                  <a:pt x="621" y="912"/>
                  <a:pt x="619" y="909"/>
                  <a:pt x="615" y="908"/>
                </a:cubicBezTo>
                <a:cubicBezTo>
                  <a:pt x="615" y="908"/>
                  <a:pt x="615" y="908"/>
                  <a:pt x="615" y="907"/>
                </a:cubicBezTo>
                <a:cubicBezTo>
                  <a:pt x="615" y="907"/>
                  <a:pt x="614" y="907"/>
                  <a:pt x="614" y="907"/>
                </a:cubicBezTo>
                <a:cubicBezTo>
                  <a:pt x="614" y="908"/>
                  <a:pt x="614" y="908"/>
                  <a:pt x="614" y="908"/>
                </a:cubicBezTo>
                <a:cubicBezTo>
                  <a:pt x="611" y="910"/>
                  <a:pt x="611" y="913"/>
                  <a:pt x="609" y="915"/>
                </a:cubicBezTo>
                <a:cubicBezTo>
                  <a:pt x="608" y="916"/>
                  <a:pt x="607" y="917"/>
                  <a:pt x="606" y="917"/>
                </a:cubicBezTo>
                <a:cubicBezTo>
                  <a:pt x="606" y="918"/>
                  <a:pt x="606" y="918"/>
                  <a:pt x="606" y="919"/>
                </a:cubicBezTo>
                <a:cubicBezTo>
                  <a:pt x="605" y="920"/>
                  <a:pt x="604" y="921"/>
                  <a:pt x="602" y="922"/>
                </a:cubicBezTo>
                <a:cubicBezTo>
                  <a:pt x="602" y="923"/>
                  <a:pt x="602" y="924"/>
                  <a:pt x="602" y="924"/>
                </a:cubicBezTo>
                <a:cubicBezTo>
                  <a:pt x="602" y="924"/>
                  <a:pt x="602" y="924"/>
                  <a:pt x="601" y="924"/>
                </a:cubicBezTo>
                <a:cubicBezTo>
                  <a:pt x="601" y="925"/>
                  <a:pt x="600" y="926"/>
                  <a:pt x="599" y="927"/>
                </a:cubicBezTo>
                <a:cubicBezTo>
                  <a:pt x="598" y="927"/>
                  <a:pt x="597" y="927"/>
                  <a:pt x="596" y="927"/>
                </a:cubicBezTo>
                <a:cubicBezTo>
                  <a:pt x="596" y="927"/>
                  <a:pt x="596" y="928"/>
                  <a:pt x="596" y="928"/>
                </a:cubicBezTo>
                <a:cubicBezTo>
                  <a:pt x="592" y="927"/>
                  <a:pt x="588" y="925"/>
                  <a:pt x="584" y="924"/>
                </a:cubicBezTo>
                <a:cubicBezTo>
                  <a:pt x="584" y="924"/>
                  <a:pt x="584" y="924"/>
                  <a:pt x="584" y="923"/>
                </a:cubicBezTo>
                <a:cubicBezTo>
                  <a:pt x="584" y="923"/>
                  <a:pt x="583" y="923"/>
                  <a:pt x="582" y="923"/>
                </a:cubicBezTo>
                <a:cubicBezTo>
                  <a:pt x="582" y="923"/>
                  <a:pt x="582" y="922"/>
                  <a:pt x="582" y="922"/>
                </a:cubicBezTo>
                <a:cubicBezTo>
                  <a:pt x="581" y="922"/>
                  <a:pt x="580" y="922"/>
                  <a:pt x="579" y="922"/>
                </a:cubicBezTo>
                <a:cubicBezTo>
                  <a:pt x="579" y="922"/>
                  <a:pt x="579" y="922"/>
                  <a:pt x="579" y="921"/>
                </a:cubicBezTo>
                <a:cubicBezTo>
                  <a:pt x="578" y="921"/>
                  <a:pt x="577" y="920"/>
                  <a:pt x="575" y="920"/>
                </a:cubicBezTo>
                <a:cubicBezTo>
                  <a:pt x="575" y="920"/>
                  <a:pt x="575" y="920"/>
                  <a:pt x="575" y="919"/>
                </a:cubicBezTo>
                <a:cubicBezTo>
                  <a:pt x="574" y="919"/>
                  <a:pt x="573" y="919"/>
                  <a:pt x="571" y="919"/>
                </a:cubicBezTo>
                <a:cubicBezTo>
                  <a:pt x="571" y="919"/>
                  <a:pt x="571" y="918"/>
                  <a:pt x="571" y="918"/>
                </a:cubicBezTo>
                <a:cubicBezTo>
                  <a:pt x="570" y="918"/>
                  <a:pt x="569" y="918"/>
                  <a:pt x="567" y="918"/>
                </a:cubicBezTo>
                <a:cubicBezTo>
                  <a:pt x="567" y="918"/>
                  <a:pt x="567" y="918"/>
                  <a:pt x="567" y="917"/>
                </a:cubicBezTo>
                <a:cubicBezTo>
                  <a:pt x="557" y="914"/>
                  <a:pt x="540" y="924"/>
                  <a:pt x="534" y="927"/>
                </a:cubicBezTo>
                <a:cubicBezTo>
                  <a:pt x="534" y="928"/>
                  <a:pt x="534" y="928"/>
                  <a:pt x="533" y="929"/>
                </a:cubicBezTo>
                <a:cubicBezTo>
                  <a:pt x="533" y="929"/>
                  <a:pt x="532" y="929"/>
                  <a:pt x="531" y="929"/>
                </a:cubicBezTo>
                <a:cubicBezTo>
                  <a:pt x="531" y="930"/>
                  <a:pt x="530" y="931"/>
                  <a:pt x="529" y="932"/>
                </a:cubicBezTo>
                <a:cubicBezTo>
                  <a:pt x="529" y="932"/>
                  <a:pt x="528" y="932"/>
                  <a:pt x="528" y="932"/>
                </a:cubicBezTo>
                <a:cubicBezTo>
                  <a:pt x="527" y="933"/>
                  <a:pt x="526" y="934"/>
                  <a:pt x="526" y="935"/>
                </a:cubicBezTo>
                <a:cubicBezTo>
                  <a:pt x="525" y="935"/>
                  <a:pt x="524" y="935"/>
                  <a:pt x="524" y="935"/>
                </a:cubicBezTo>
                <a:cubicBezTo>
                  <a:pt x="523" y="936"/>
                  <a:pt x="522" y="938"/>
                  <a:pt x="521" y="939"/>
                </a:cubicBezTo>
                <a:cubicBezTo>
                  <a:pt x="520" y="939"/>
                  <a:pt x="519" y="940"/>
                  <a:pt x="518" y="940"/>
                </a:cubicBezTo>
                <a:cubicBezTo>
                  <a:pt x="516" y="942"/>
                  <a:pt x="514" y="944"/>
                  <a:pt x="513" y="946"/>
                </a:cubicBezTo>
                <a:cubicBezTo>
                  <a:pt x="511" y="948"/>
                  <a:pt x="509" y="949"/>
                  <a:pt x="507" y="951"/>
                </a:cubicBezTo>
                <a:cubicBezTo>
                  <a:pt x="507" y="955"/>
                  <a:pt x="507" y="959"/>
                  <a:pt x="507" y="963"/>
                </a:cubicBezTo>
                <a:cubicBezTo>
                  <a:pt x="506" y="963"/>
                  <a:pt x="506" y="963"/>
                  <a:pt x="506" y="963"/>
                </a:cubicBezTo>
                <a:cubicBezTo>
                  <a:pt x="506" y="964"/>
                  <a:pt x="506" y="965"/>
                  <a:pt x="506" y="966"/>
                </a:cubicBezTo>
                <a:cubicBezTo>
                  <a:pt x="505" y="966"/>
                  <a:pt x="505" y="966"/>
                  <a:pt x="505" y="966"/>
                </a:cubicBezTo>
                <a:cubicBezTo>
                  <a:pt x="505" y="967"/>
                  <a:pt x="505" y="968"/>
                  <a:pt x="505" y="969"/>
                </a:cubicBezTo>
                <a:cubicBezTo>
                  <a:pt x="504" y="969"/>
                  <a:pt x="504" y="969"/>
                  <a:pt x="504" y="969"/>
                </a:cubicBezTo>
                <a:cubicBezTo>
                  <a:pt x="504" y="970"/>
                  <a:pt x="504" y="970"/>
                  <a:pt x="504" y="971"/>
                </a:cubicBezTo>
                <a:cubicBezTo>
                  <a:pt x="503" y="971"/>
                  <a:pt x="502" y="972"/>
                  <a:pt x="502" y="972"/>
                </a:cubicBezTo>
                <a:cubicBezTo>
                  <a:pt x="501" y="973"/>
                  <a:pt x="501" y="975"/>
                  <a:pt x="501" y="976"/>
                </a:cubicBezTo>
                <a:cubicBezTo>
                  <a:pt x="499" y="977"/>
                  <a:pt x="498" y="978"/>
                  <a:pt x="497" y="979"/>
                </a:cubicBezTo>
                <a:cubicBezTo>
                  <a:pt x="497" y="980"/>
                  <a:pt x="497" y="980"/>
                  <a:pt x="497" y="981"/>
                </a:cubicBezTo>
                <a:cubicBezTo>
                  <a:pt x="495" y="982"/>
                  <a:pt x="494" y="983"/>
                  <a:pt x="493" y="984"/>
                </a:cubicBezTo>
                <a:cubicBezTo>
                  <a:pt x="492" y="985"/>
                  <a:pt x="492" y="985"/>
                  <a:pt x="492" y="986"/>
                </a:cubicBezTo>
                <a:cubicBezTo>
                  <a:pt x="491" y="986"/>
                  <a:pt x="490" y="986"/>
                  <a:pt x="490" y="986"/>
                </a:cubicBezTo>
                <a:cubicBezTo>
                  <a:pt x="489" y="987"/>
                  <a:pt x="488" y="989"/>
                  <a:pt x="487" y="990"/>
                </a:cubicBezTo>
                <a:cubicBezTo>
                  <a:pt x="486" y="990"/>
                  <a:pt x="485" y="990"/>
                  <a:pt x="485" y="990"/>
                </a:cubicBezTo>
                <a:cubicBezTo>
                  <a:pt x="484" y="991"/>
                  <a:pt x="483" y="992"/>
                  <a:pt x="483" y="993"/>
                </a:cubicBezTo>
                <a:cubicBezTo>
                  <a:pt x="482" y="993"/>
                  <a:pt x="481" y="993"/>
                  <a:pt x="481" y="993"/>
                </a:cubicBezTo>
                <a:cubicBezTo>
                  <a:pt x="480" y="994"/>
                  <a:pt x="480" y="994"/>
                  <a:pt x="480" y="995"/>
                </a:cubicBezTo>
                <a:cubicBezTo>
                  <a:pt x="478" y="995"/>
                  <a:pt x="477" y="996"/>
                  <a:pt x="476" y="996"/>
                </a:cubicBezTo>
                <a:cubicBezTo>
                  <a:pt x="475" y="997"/>
                  <a:pt x="475" y="997"/>
                  <a:pt x="475" y="998"/>
                </a:cubicBezTo>
                <a:cubicBezTo>
                  <a:pt x="474" y="998"/>
                  <a:pt x="473" y="998"/>
                  <a:pt x="473" y="998"/>
                </a:cubicBezTo>
                <a:cubicBezTo>
                  <a:pt x="473" y="998"/>
                  <a:pt x="473" y="999"/>
                  <a:pt x="473" y="999"/>
                </a:cubicBezTo>
                <a:cubicBezTo>
                  <a:pt x="472" y="999"/>
                  <a:pt x="471" y="999"/>
                  <a:pt x="471" y="999"/>
                </a:cubicBezTo>
                <a:cubicBezTo>
                  <a:pt x="471" y="999"/>
                  <a:pt x="471" y="1000"/>
                  <a:pt x="471" y="1000"/>
                </a:cubicBezTo>
                <a:cubicBezTo>
                  <a:pt x="470" y="1000"/>
                  <a:pt x="469" y="1000"/>
                  <a:pt x="468" y="1000"/>
                </a:cubicBezTo>
                <a:cubicBezTo>
                  <a:pt x="468" y="1000"/>
                  <a:pt x="468" y="1001"/>
                  <a:pt x="468" y="1001"/>
                </a:cubicBezTo>
                <a:cubicBezTo>
                  <a:pt x="467" y="1001"/>
                  <a:pt x="466" y="1001"/>
                  <a:pt x="466" y="1001"/>
                </a:cubicBezTo>
                <a:cubicBezTo>
                  <a:pt x="466" y="1001"/>
                  <a:pt x="466" y="1001"/>
                  <a:pt x="466" y="1002"/>
                </a:cubicBezTo>
                <a:cubicBezTo>
                  <a:pt x="464" y="1002"/>
                  <a:pt x="462" y="1002"/>
                  <a:pt x="460" y="1003"/>
                </a:cubicBezTo>
                <a:cubicBezTo>
                  <a:pt x="460" y="1003"/>
                  <a:pt x="460" y="1003"/>
                  <a:pt x="460" y="1004"/>
                </a:cubicBezTo>
                <a:cubicBezTo>
                  <a:pt x="458" y="1004"/>
                  <a:pt x="456" y="1004"/>
                  <a:pt x="455" y="1004"/>
                </a:cubicBezTo>
                <a:cubicBezTo>
                  <a:pt x="455" y="1004"/>
                  <a:pt x="455" y="1004"/>
                  <a:pt x="455" y="1005"/>
                </a:cubicBezTo>
                <a:cubicBezTo>
                  <a:pt x="448" y="1007"/>
                  <a:pt x="430" y="1004"/>
                  <a:pt x="426" y="1002"/>
                </a:cubicBezTo>
                <a:cubicBezTo>
                  <a:pt x="426" y="1001"/>
                  <a:pt x="426" y="1001"/>
                  <a:pt x="426" y="1001"/>
                </a:cubicBezTo>
                <a:cubicBezTo>
                  <a:pt x="425" y="1001"/>
                  <a:pt x="424" y="1001"/>
                  <a:pt x="423" y="1001"/>
                </a:cubicBezTo>
                <a:cubicBezTo>
                  <a:pt x="423" y="1001"/>
                  <a:pt x="423" y="1000"/>
                  <a:pt x="423" y="1000"/>
                </a:cubicBezTo>
                <a:cubicBezTo>
                  <a:pt x="422" y="1000"/>
                  <a:pt x="420" y="999"/>
                  <a:pt x="419" y="999"/>
                </a:cubicBezTo>
                <a:cubicBezTo>
                  <a:pt x="419" y="999"/>
                  <a:pt x="419" y="998"/>
                  <a:pt x="419" y="998"/>
                </a:cubicBezTo>
                <a:cubicBezTo>
                  <a:pt x="418" y="998"/>
                  <a:pt x="416" y="997"/>
                  <a:pt x="415" y="997"/>
                </a:cubicBezTo>
                <a:cubicBezTo>
                  <a:pt x="415" y="996"/>
                  <a:pt x="414" y="996"/>
                  <a:pt x="414" y="995"/>
                </a:cubicBezTo>
                <a:cubicBezTo>
                  <a:pt x="413" y="995"/>
                  <a:pt x="413" y="995"/>
                  <a:pt x="412" y="995"/>
                </a:cubicBezTo>
                <a:cubicBezTo>
                  <a:pt x="412" y="994"/>
                  <a:pt x="411" y="994"/>
                  <a:pt x="411" y="993"/>
                </a:cubicBezTo>
                <a:cubicBezTo>
                  <a:pt x="410" y="993"/>
                  <a:pt x="409" y="992"/>
                  <a:pt x="408" y="992"/>
                </a:cubicBezTo>
                <a:cubicBezTo>
                  <a:pt x="408" y="992"/>
                  <a:pt x="408" y="991"/>
                  <a:pt x="408" y="991"/>
                </a:cubicBezTo>
                <a:cubicBezTo>
                  <a:pt x="408" y="991"/>
                  <a:pt x="407" y="991"/>
                  <a:pt x="407" y="991"/>
                </a:cubicBezTo>
                <a:cubicBezTo>
                  <a:pt x="407" y="991"/>
                  <a:pt x="407" y="992"/>
                  <a:pt x="407" y="992"/>
                </a:cubicBezTo>
                <a:cubicBezTo>
                  <a:pt x="404" y="994"/>
                  <a:pt x="402" y="997"/>
                  <a:pt x="399" y="999"/>
                </a:cubicBezTo>
                <a:cubicBezTo>
                  <a:pt x="399" y="1000"/>
                  <a:pt x="399" y="1000"/>
                  <a:pt x="399" y="1001"/>
                </a:cubicBezTo>
                <a:cubicBezTo>
                  <a:pt x="398" y="1001"/>
                  <a:pt x="397" y="1002"/>
                  <a:pt x="396" y="1003"/>
                </a:cubicBezTo>
                <a:cubicBezTo>
                  <a:pt x="396" y="1004"/>
                  <a:pt x="395" y="1005"/>
                  <a:pt x="395" y="1006"/>
                </a:cubicBezTo>
                <a:cubicBezTo>
                  <a:pt x="394" y="1006"/>
                  <a:pt x="394" y="1007"/>
                  <a:pt x="393" y="1007"/>
                </a:cubicBezTo>
                <a:cubicBezTo>
                  <a:pt x="393" y="1007"/>
                  <a:pt x="393" y="1008"/>
                  <a:pt x="393" y="1009"/>
                </a:cubicBezTo>
                <a:cubicBezTo>
                  <a:pt x="392" y="1009"/>
                  <a:pt x="392" y="1009"/>
                  <a:pt x="391" y="1010"/>
                </a:cubicBezTo>
                <a:cubicBezTo>
                  <a:pt x="391" y="1011"/>
                  <a:pt x="390" y="1012"/>
                  <a:pt x="390" y="1013"/>
                </a:cubicBezTo>
                <a:cubicBezTo>
                  <a:pt x="390" y="1013"/>
                  <a:pt x="389" y="1013"/>
                  <a:pt x="389" y="1013"/>
                </a:cubicBezTo>
                <a:cubicBezTo>
                  <a:pt x="389" y="1013"/>
                  <a:pt x="389" y="1014"/>
                  <a:pt x="389" y="1015"/>
                </a:cubicBezTo>
                <a:cubicBezTo>
                  <a:pt x="388" y="1015"/>
                  <a:pt x="388" y="1015"/>
                  <a:pt x="387" y="1016"/>
                </a:cubicBezTo>
                <a:cubicBezTo>
                  <a:pt x="387" y="1017"/>
                  <a:pt x="386" y="1018"/>
                  <a:pt x="386" y="1020"/>
                </a:cubicBezTo>
                <a:cubicBezTo>
                  <a:pt x="385" y="1020"/>
                  <a:pt x="384" y="1021"/>
                  <a:pt x="383" y="1022"/>
                </a:cubicBezTo>
                <a:cubicBezTo>
                  <a:pt x="383" y="1022"/>
                  <a:pt x="383" y="1023"/>
                  <a:pt x="383" y="1024"/>
                </a:cubicBezTo>
                <a:cubicBezTo>
                  <a:pt x="383" y="1024"/>
                  <a:pt x="382" y="1024"/>
                  <a:pt x="382" y="1024"/>
                </a:cubicBezTo>
                <a:cubicBezTo>
                  <a:pt x="381" y="1025"/>
                  <a:pt x="380" y="1026"/>
                  <a:pt x="379" y="1028"/>
                </a:cubicBezTo>
                <a:cubicBezTo>
                  <a:pt x="378" y="1028"/>
                  <a:pt x="378" y="1028"/>
                  <a:pt x="377" y="1028"/>
                </a:cubicBezTo>
                <a:cubicBezTo>
                  <a:pt x="376" y="1029"/>
                  <a:pt x="376" y="1030"/>
                  <a:pt x="375" y="1031"/>
                </a:cubicBezTo>
                <a:cubicBezTo>
                  <a:pt x="371" y="1032"/>
                  <a:pt x="366" y="1034"/>
                  <a:pt x="361" y="1036"/>
                </a:cubicBezTo>
                <a:cubicBezTo>
                  <a:pt x="357" y="1036"/>
                  <a:pt x="352" y="1036"/>
                  <a:pt x="347" y="1036"/>
                </a:cubicBezTo>
                <a:cubicBezTo>
                  <a:pt x="347" y="1036"/>
                  <a:pt x="347" y="1036"/>
                  <a:pt x="347" y="1037"/>
                </a:cubicBezTo>
                <a:cubicBezTo>
                  <a:pt x="346" y="1037"/>
                  <a:pt x="345" y="1037"/>
                  <a:pt x="343" y="1038"/>
                </a:cubicBezTo>
                <a:cubicBezTo>
                  <a:pt x="343" y="1038"/>
                  <a:pt x="343" y="1038"/>
                  <a:pt x="343" y="1039"/>
                </a:cubicBezTo>
                <a:cubicBezTo>
                  <a:pt x="342" y="1039"/>
                  <a:pt x="341" y="1039"/>
                  <a:pt x="340" y="1039"/>
                </a:cubicBezTo>
                <a:cubicBezTo>
                  <a:pt x="340" y="1039"/>
                  <a:pt x="340" y="1039"/>
                  <a:pt x="340" y="1040"/>
                </a:cubicBezTo>
                <a:cubicBezTo>
                  <a:pt x="340" y="1040"/>
                  <a:pt x="339" y="1040"/>
                  <a:pt x="338" y="1040"/>
                </a:cubicBezTo>
                <a:cubicBezTo>
                  <a:pt x="338" y="1040"/>
                  <a:pt x="338" y="1040"/>
                  <a:pt x="338" y="1041"/>
                </a:cubicBezTo>
                <a:cubicBezTo>
                  <a:pt x="337" y="1041"/>
                  <a:pt x="336" y="1041"/>
                  <a:pt x="335" y="1041"/>
                </a:cubicBezTo>
                <a:cubicBezTo>
                  <a:pt x="335" y="1041"/>
                  <a:pt x="335" y="1041"/>
                  <a:pt x="335" y="1042"/>
                </a:cubicBezTo>
                <a:cubicBezTo>
                  <a:pt x="334" y="1042"/>
                  <a:pt x="333" y="1042"/>
                  <a:pt x="331" y="1043"/>
                </a:cubicBezTo>
                <a:cubicBezTo>
                  <a:pt x="331" y="1043"/>
                  <a:pt x="331" y="1043"/>
                  <a:pt x="331" y="1044"/>
                </a:cubicBezTo>
                <a:cubicBezTo>
                  <a:pt x="330" y="1044"/>
                  <a:pt x="329" y="1044"/>
                  <a:pt x="328" y="1044"/>
                </a:cubicBezTo>
                <a:cubicBezTo>
                  <a:pt x="328" y="1044"/>
                  <a:pt x="328" y="1044"/>
                  <a:pt x="328" y="1045"/>
                </a:cubicBezTo>
                <a:cubicBezTo>
                  <a:pt x="327" y="1045"/>
                  <a:pt x="326" y="1045"/>
                  <a:pt x="324" y="1046"/>
                </a:cubicBezTo>
                <a:cubicBezTo>
                  <a:pt x="324" y="1046"/>
                  <a:pt x="324" y="1046"/>
                  <a:pt x="324" y="1047"/>
                </a:cubicBezTo>
                <a:cubicBezTo>
                  <a:pt x="323" y="1047"/>
                  <a:pt x="322" y="1047"/>
                  <a:pt x="321" y="1047"/>
                </a:cubicBezTo>
                <a:cubicBezTo>
                  <a:pt x="321" y="1047"/>
                  <a:pt x="321" y="1047"/>
                  <a:pt x="321" y="1048"/>
                </a:cubicBezTo>
                <a:cubicBezTo>
                  <a:pt x="320" y="1048"/>
                  <a:pt x="319" y="1048"/>
                  <a:pt x="317" y="1049"/>
                </a:cubicBezTo>
                <a:cubicBezTo>
                  <a:pt x="317" y="1049"/>
                  <a:pt x="317" y="1049"/>
                  <a:pt x="317" y="1050"/>
                </a:cubicBezTo>
                <a:cubicBezTo>
                  <a:pt x="316" y="1050"/>
                  <a:pt x="315" y="1050"/>
                  <a:pt x="314" y="1050"/>
                </a:cubicBezTo>
                <a:cubicBezTo>
                  <a:pt x="314" y="1050"/>
                  <a:pt x="314" y="1050"/>
                  <a:pt x="314" y="1051"/>
                </a:cubicBezTo>
                <a:cubicBezTo>
                  <a:pt x="314" y="1051"/>
                  <a:pt x="313" y="1051"/>
                  <a:pt x="312" y="1051"/>
                </a:cubicBezTo>
                <a:cubicBezTo>
                  <a:pt x="312" y="1051"/>
                  <a:pt x="312" y="1051"/>
                  <a:pt x="312" y="1052"/>
                </a:cubicBezTo>
                <a:cubicBezTo>
                  <a:pt x="311" y="1052"/>
                  <a:pt x="310" y="1052"/>
                  <a:pt x="308" y="1053"/>
                </a:cubicBezTo>
                <a:cubicBezTo>
                  <a:pt x="308" y="1053"/>
                  <a:pt x="308" y="1053"/>
                  <a:pt x="308" y="1054"/>
                </a:cubicBezTo>
                <a:cubicBezTo>
                  <a:pt x="307" y="1054"/>
                  <a:pt x="306" y="1054"/>
                  <a:pt x="305" y="1054"/>
                </a:cubicBezTo>
                <a:cubicBezTo>
                  <a:pt x="305" y="1054"/>
                  <a:pt x="305" y="1054"/>
                  <a:pt x="305" y="1055"/>
                </a:cubicBezTo>
                <a:cubicBezTo>
                  <a:pt x="305" y="1055"/>
                  <a:pt x="304" y="1055"/>
                  <a:pt x="303" y="1055"/>
                </a:cubicBezTo>
                <a:cubicBezTo>
                  <a:pt x="303" y="1055"/>
                  <a:pt x="303" y="1055"/>
                  <a:pt x="303" y="1056"/>
                </a:cubicBezTo>
                <a:cubicBezTo>
                  <a:pt x="302" y="1056"/>
                  <a:pt x="301" y="1056"/>
                  <a:pt x="299" y="1057"/>
                </a:cubicBezTo>
                <a:cubicBezTo>
                  <a:pt x="299" y="1057"/>
                  <a:pt x="299" y="1057"/>
                  <a:pt x="299" y="1058"/>
                </a:cubicBezTo>
                <a:cubicBezTo>
                  <a:pt x="298" y="1058"/>
                  <a:pt x="297" y="1058"/>
                  <a:pt x="296" y="1058"/>
                </a:cubicBezTo>
                <a:cubicBezTo>
                  <a:pt x="296" y="1058"/>
                  <a:pt x="296" y="1058"/>
                  <a:pt x="296" y="1059"/>
                </a:cubicBezTo>
                <a:cubicBezTo>
                  <a:pt x="296" y="1059"/>
                  <a:pt x="295" y="1059"/>
                  <a:pt x="294" y="1059"/>
                </a:cubicBezTo>
                <a:cubicBezTo>
                  <a:pt x="294" y="1059"/>
                  <a:pt x="294" y="1059"/>
                  <a:pt x="294" y="1060"/>
                </a:cubicBezTo>
                <a:cubicBezTo>
                  <a:pt x="294" y="1060"/>
                  <a:pt x="293" y="1060"/>
                  <a:pt x="292" y="1060"/>
                </a:cubicBezTo>
                <a:cubicBezTo>
                  <a:pt x="292" y="1060"/>
                  <a:pt x="292" y="1060"/>
                  <a:pt x="292" y="1061"/>
                </a:cubicBezTo>
                <a:cubicBezTo>
                  <a:pt x="292" y="1061"/>
                  <a:pt x="291" y="1061"/>
                  <a:pt x="290" y="1061"/>
                </a:cubicBezTo>
                <a:cubicBezTo>
                  <a:pt x="290" y="1061"/>
                  <a:pt x="290" y="1061"/>
                  <a:pt x="290" y="1062"/>
                </a:cubicBezTo>
                <a:cubicBezTo>
                  <a:pt x="289" y="1062"/>
                  <a:pt x="287" y="1062"/>
                  <a:pt x="286" y="1063"/>
                </a:cubicBezTo>
                <a:cubicBezTo>
                  <a:pt x="286" y="1063"/>
                  <a:pt x="286" y="1063"/>
                  <a:pt x="286" y="1064"/>
                </a:cubicBezTo>
                <a:cubicBezTo>
                  <a:pt x="284" y="1064"/>
                  <a:pt x="282" y="1065"/>
                  <a:pt x="280" y="1066"/>
                </a:cubicBezTo>
                <a:cubicBezTo>
                  <a:pt x="280" y="1066"/>
                  <a:pt x="280" y="1066"/>
                  <a:pt x="280" y="1067"/>
                </a:cubicBezTo>
                <a:cubicBezTo>
                  <a:pt x="278" y="1067"/>
                  <a:pt x="277" y="1067"/>
                  <a:pt x="276" y="1067"/>
                </a:cubicBezTo>
                <a:cubicBezTo>
                  <a:pt x="276" y="1067"/>
                  <a:pt x="276" y="1067"/>
                  <a:pt x="276" y="1068"/>
                </a:cubicBezTo>
                <a:cubicBezTo>
                  <a:pt x="273" y="1068"/>
                  <a:pt x="267" y="1067"/>
                  <a:pt x="266" y="1066"/>
                </a:cubicBezTo>
                <a:cubicBezTo>
                  <a:pt x="263" y="1065"/>
                  <a:pt x="261" y="1064"/>
                  <a:pt x="260" y="1063"/>
                </a:cubicBezTo>
                <a:cubicBezTo>
                  <a:pt x="260" y="1062"/>
                  <a:pt x="260" y="1062"/>
                  <a:pt x="260" y="1062"/>
                </a:cubicBezTo>
                <a:cubicBezTo>
                  <a:pt x="259" y="1062"/>
                  <a:pt x="258" y="1062"/>
                  <a:pt x="258" y="1062"/>
                </a:cubicBezTo>
                <a:cubicBezTo>
                  <a:pt x="257" y="1060"/>
                  <a:pt x="256" y="1059"/>
                  <a:pt x="255" y="1058"/>
                </a:cubicBezTo>
                <a:cubicBezTo>
                  <a:pt x="254" y="1057"/>
                  <a:pt x="253" y="1057"/>
                  <a:pt x="253" y="1057"/>
                </a:cubicBezTo>
                <a:cubicBezTo>
                  <a:pt x="253" y="1056"/>
                  <a:pt x="253" y="1055"/>
                  <a:pt x="253" y="1055"/>
                </a:cubicBezTo>
                <a:cubicBezTo>
                  <a:pt x="251" y="1054"/>
                  <a:pt x="250" y="1053"/>
                  <a:pt x="249" y="1052"/>
                </a:cubicBezTo>
                <a:cubicBezTo>
                  <a:pt x="249" y="1051"/>
                  <a:pt x="249" y="1050"/>
                  <a:pt x="249" y="1050"/>
                </a:cubicBezTo>
                <a:cubicBezTo>
                  <a:pt x="248" y="1049"/>
                  <a:pt x="247" y="1049"/>
                  <a:pt x="247" y="1049"/>
                </a:cubicBezTo>
                <a:cubicBezTo>
                  <a:pt x="246" y="1047"/>
                  <a:pt x="246" y="1046"/>
                  <a:pt x="246" y="1045"/>
                </a:cubicBezTo>
                <a:cubicBezTo>
                  <a:pt x="245" y="1044"/>
                  <a:pt x="244" y="1044"/>
                  <a:pt x="244" y="1044"/>
                </a:cubicBezTo>
                <a:cubicBezTo>
                  <a:pt x="244" y="1043"/>
                  <a:pt x="244" y="1042"/>
                  <a:pt x="244" y="1042"/>
                </a:cubicBezTo>
                <a:cubicBezTo>
                  <a:pt x="243" y="1042"/>
                  <a:pt x="243" y="1042"/>
                  <a:pt x="243" y="1042"/>
                </a:cubicBezTo>
                <a:cubicBezTo>
                  <a:pt x="243" y="1041"/>
                  <a:pt x="243" y="1040"/>
                  <a:pt x="243" y="1040"/>
                </a:cubicBezTo>
                <a:cubicBezTo>
                  <a:pt x="242" y="1040"/>
                  <a:pt x="242" y="1040"/>
                  <a:pt x="242" y="1040"/>
                </a:cubicBezTo>
                <a:cubicBezTo>
                  <a:pt x="242" y="1039"/>
                  <a:pt x="242" y="1038"/>
                  <a:pt x="242" y="1038"/>
                </a:cubicBezTo>
                <a:cubicBezTo>
                  <a:pt x="241" y="1038"/>
                  <a:pt x="241" y="1038"/>
                  <a:pt x="241" y="1038"/>
                </a:cubicBezTo>
                <a:cubicBezTo>
                  <a:pt x="241" y="1037"/>
                  <a:pt x="241" y="1036"/>
                  <a:pt x="241" y="1036"/>
                </a:cubicBezTo>
                <a:cubicBezTo>
                  <a:pt x="240" y="1036"/>
                  <a:pt x="240" y="1036"/>
                  <a:pt x="240" y="1036"/>
                </a:cubicBezTo>
                <a:cubicBezTo>
                  <a:pt x="237" y="1030"/>
                  <a:pt x="236" y="1022"/>
                  <a:pt x="230" y="1020"/>
                </a:cubicBezTo>
                <a:cubicBezTo>
                  <a:pt x="226" y="1016"/>
                  <a:pt x="217" y="1019"/>
                  <a:pt x="211" y="1017"/>
                </a:cubicBezTo>
                <a:cubicBezTo>
                  <a:pt x="211" y="1016"/>
                  <a:pt x="211" y="1016"/>
                  <a:pt x="211" y="1016"/>
                </a:cubicBezTo>
                <a:cubicBezTo>
                  <a:pt x="207" y="1016"/>
                  <a:pt x="203" y="1016"/>
                  <a:pt x="199" y="1016"/>
                </a:cubicBezTo>
                <a:cubicBezTo>
                  <a:pt x="199" y="1015"/>
                  <a:pt x="199" y="1015"/>
                  <a:pt x="199" y="1015"/>
                </a:cubicBezTo>
                <a:cubicBezTo>
                  <a:pt x="196" y="1014"/>
                  <a:pt x="192" y="1014"/>
                  <a:pt x="189" y="1014"/>
                </a:cubicBezTo>
                <a:cubicBezTo>
                  <a:pt x="189" y="1013"/>
                  <a:pt x="189" y="1013"/>
                  <a:pt x="189" y="1013"/>
                </a:cubicBezTo>
                <a:cubicBezTo>
                  <a:pt x="188" y="1013"/>
                  <a:pt x="188" y="1013"/>
                  <a:pt x="187" y="1013"/>
                </a:cubicBezTo>
                <a:cubicBezTo>
                  <a:pt x="187" y="1012"/>
                  <a:pt x="187" y="1012"/>
                  <a:pt x="187" y="1012"/>
                </a:cubicBezTo>
                <a:cubicBezTo>
                  <a:pt x="181" y="1010"/>
                  <a:pt x="169" y="1016"/>
                  <a:pt x="166" y="1018"/>
                </a:cubicBezTo>
                <a:cubicBezTo>
                  <a:pt x="166" y="1018"/>
                  <a:pt x="165" y="1019"/>
                  <a:pt x="165" y="1020"/>
                </a:cubicBezTo>
                <a:cubicBezTo>
                  <a:pt x="164" y="1020"/>
                  <a:pt x="162" y="1020"/>
                  <a:pt x="161" y="1021"/>
                </a:cubicBezTo>
                <a:cubicBezTo>
                  <a:pt x="161" y="1021"/>
                  <a:pt x="160" y="1022"/>
                  <a:pt x="160" y="1023"/>
                </a:cubicBezTo>
                <a:cubicBezTo>
                  <a:pt x="159" y="1023"/>
                  <a:pt x="159" y="1023"/>
                  <a:pt x="158" y="1023"/>
                </a:cubicBezTo>
                <a:cubicBezTo>
                  <a:pt x="149" y="1029"/>
                  <a:pt x="142" y="1035"/>
                  <a:pt x="127" y="1036"/>
                </a:cubicBezTo>
                <a:cubicBezTo>
                  <a:pt x="125" y="1033"/>
                  <a:pt x="121" y="1033"/>
                  <a:pt x="118" y="1031"/>
                </a:cubicBezTo>
                <a:cubicBezTo>
                  <a:pt x="117" y="1029"/>
                  <a:pt x="116" y="1028"/>
                  <a:pt x="115" y="1027"/>
                </a:cubicBezTo>
                <a:cubicBezTo>
                  <a:pt x="115" y="1027"/>
                  <a:pt x="114" y="1027"/>
                  <a:pt x="113" y="1027"/>
                </a:cubicBezTo>
                <a:cubicBezTo>
                  <a:pt x="112" y="1025"/>
                  <a:pt x="111" y="1023"/>
                  <a:pt x="109" y="1022"/>
                </a:cubicBezTo>
                <a:cubicBezTo>
                  <a:pt x="107" y="1020"/>
                  <a:pt x="105" y="1021"/>
                  <a:pt x="101" y="1020"/>
                </a:cubicBezTo>
                <a:cubicBezTo>
                  <a:pt x="101" y="1019"/>
                  <a:pt x="101" y="1019"/>
                  <a:pt x="101" y="1019"/>
                </a:cubicBezTo>
                <a:cubicBezTo>
                  <a:pt x="99" y="1018"/>
                  <a:pt x="98" y="1020"/>
                  <a:pt x="98" y="1020"/>
                </a:cubicBezTo>
                <a:cubicBezTo>
                  <a:pt x="97" y="1020"/>
                  <a:pt x="95" y="1020"/>
                  <a:pt x="93" y="1020"/>
                </a:cubicBezTo>
                <a:cubicBezTo>
                  <a:pt x="93" y="1020"/>
                  <a:pt x="93" y="1020"/>
                  <a:pt x="93" y="1021"/>
                </a:cubicBezTo>
                <a:cubicBezTo>
                  <a:pt x="91" y="1021"/>
                  <a:pt x="88" y="1021"/>
                  <a:pt x="85" y="1022"/>
                </a:cubicBezTo>
                <a:cubicBezTo>
                  <a:pt x="84" y="1019"/>
                  <a:pt x="84" y="1020"/>
                  <a:pt x="83" y="1016"/>
                </a:cubicBezTo>
                <a:cubicBezTo>
                  <a:pt x="82" y="1015"/>
                  <a:pt x="83" y="1006"/>
                  <a:pt x="83" y="1003"/>
                </a:cubicBezTo>
                <a:cubicBezTo>
                  <a:pt x="84" y="1003"/>
                  <a:pt x="84" y="1003"/>
                  <a:pt x="84" y="1003"/>
                </a:cubicBezTo>
                <a:cubicBezTo>
                  <a:pt x="84" y="1001"/>
                  <a:pt x="84" y="1000"/>
                  <a:pt x="84" y="998"/>
                </a:cubicBezTo>
                <a:cubicBezTo>
                  <a:pt x="85" y="998"/>
                  <a:pt x="85" y="998"/>
                  <a:pt x="85" y="998"/>
                </a:cubicBezTo>
                <a:cubicBezTo>
                  <a:pt x="85" y="997"/>
                  <a:pt x="85" y="995"/>
                  <a:pt x="85" y="994"/>
                </a:cubicBezTo>
                <a:cubicBezTo>
                  <a:pt x="86" y="994"/>
                  <a:pt x="86" y="994"/>
                  <a:pt x="86" y="994"/>
                </a:cubicBezTo>
                <a:cubicBezTo>
                  <a:pt x="86" y="993"/>
                  <a:pt x="86" y="991"/>
                  <a:pt x="86" y="990"/>
                </a:cubicBezTo>
                <a:cubicBezTo>
                  <a:pt x="89" y="984"/>
                  <a:pt x="91" y="979"/>
                  <a:pt x="91" y="971"/>
                </a:cubicBezTo>
                <a:cubicBezTo>
                  <a:pt x="83" y="971"/>
                  <a:pt x="81" y="974"/>
                  <a:pt x="75" y="977"/>
                </a:cubicBezTo>
                <a:cubicBezTo>
                  <a:pt x="73" y="978"/>
                  <a:pt x="71" y="978"/>
                  <a:pt x="69" y="979"/>
                </a:cubicBezTo>
                <a:cubicBezTo>
                  <a:pt x="69" y="979"/>
                  <a:pt x="69" y="980"/>
                  <a:pt x="69" y="980"/>
                </a:cubicBezTo>
                <a:cubicBezTo>
                  <a:pt x="69" y="980"/>
                  <a:pt x="68" y="980"/>
                  <a:pt x="67" y="980"/>
                </a:cubicBezTo>
                <a:cubicBezTo>
                  <a:pt x="67" y="980"/>
                  <a:pt x="67" y="981"/>
                  <a:pt x="67" y="981"/>
                </a:cubicBezTo>
                <a:cubicBezTo>
                  <a:pt x="66" y="981"/>
                  <a:pt x="65" y="981"/>
                  <a:pt x="63" y="981"/>
                </a:cubicBezTo>
                <a:cubicBezTo>
                  <a:pt x="63" y="981"/>
                  <a:pt x="63" y="982"/>
                  <a:pt x="63" y="982"/>
                </a:cubicBezTo>
                <a:cubicBezTo>
                  <a:pt x="63" y="982"/>
                  <a:pt x="63" y="982"/>
                  <a:pt x="62" y="982"/>
                </a:cubicBezTo>
                <a:cubicBezTo>
                  <a:pt x="62" y="982"/>
                  <a:pt x="62" y="981"/>
                  <a:pt x="62" y="981"/>
                </a:cubicBezTo>
                <a:cubicBezTo>
                  <a:pt x="61" y="981"/>
                  <a:pt x="60" y="981"/>
                  <a:pt x="58" y="981"/>
                </a:cubicBezTo>
                <a:cubicBezTo>
                  <a:pt x="53" y="976"/>
                  <a:pt x="48" y="971"/>
                  <a:pt x="43" y="966"/>
                </a:cubicBezTo>
                <a:cubicBezTo>
                  <a:pt x="43" y="965"/>
                  <a:pt x="43" y="965"/>
                  <a:pt x="43" y="964"/>
                </a:cubicBezTo>
                <a:cubicBezTo>
                  <a:pt x="41" y="963"/>
                  <a:pt x="39" y="961"/>
                  <a:pt x="38" y="960"/>
                </a:cubicBezTo>
                <a:cubicBezTo>
                  <a:pt x="38" y="959"/>
                  <a:pt x="38" y="959"/>
                  <a:pt x="38" y="958"/>
                </a:cubicBezTo>
                <a:cubicBezTo>
                  <a:pt x="36" y="957"/>
                  <a:pt x="35" y="956"/>
                  <a:pt x="34" y="955"/>
                </a:cubicBezTo>
                <a:cubicBezTo>
                  <a:pt x="34" y="954"/>
                  <a:pt x="34" y="954"/>
                  <a:pt x="34" y="953"/>
                </a:cubicBezTo>
                <a:cubicBezTo>
                  <a:pt x="32" y="952"/>
                  <a:pt x="31" y="951"/>
                  <a:pt x="30" y="950"/>
                </a:cubicBezTo>
                <a:cubicBezTo>
                  <a:pt x="30" y="949"/>
                  <a:pt x="30" y="949"/>
                  <a:pt x="30" y="948"/>
                </a:cubicBezTo>
                <a:cubicBezTo>
                  <a:pt x="28" y="947"/>
                  <a:pt x="27" y="946"/>
                  <a:pt x="26" y="945"/>
                </a:cubicBezTo>
                <a:cubicBezTo>
                  <a:pt x="26" y="944"/>
                  <a:pt x="26" y="944"/>
                  <a:pt x="26" y="943"/>
                </a:cubicBezTo>
                <a:cubicBezTo>
                  <a:pt x="24" y="942"/>
                  <a:pt x="22" y="940"/>
                  <a:pt x="21" y="939"/>
                </a:cubicBezTo>
                <a:cubicBezTo>
                  <a:pt x="21" y="938"/>
                  <a:pt x="21" y="938"/>
                  <a:pt x="21" y="937"/>
                </a:cubicBezTo>
                <a:cubicBezTo>
                  <a:pt x="19" y="935"/>
                  <a:pt x="17" y="934"/>
                  <a:pt x="15" y="932"/>
                </a:cubicBezTo>
                <a:cubicBezTo>
                  <a:pt x="15" y="931"/>
                  <a:pt x="15" y="931"/>
                  <a:pt x="15" y="930"/>
                </a:cubicBezTo>
                <a:cubicBezTo>
                  <a:pt x="13" y="929"/>
                  <a:pt x="12" y="928"/>
                  <a:pt x="11" y="927"/>
                </a:cubicBezTo>
                <a:cubicBezTo>
                  <a:pt x="11" y="926"/>
                  <a:pt x="11" y="926"/>
                  <a:pt x="11" y="925"/>
                </a:cubicBezTo>
                <a:cubicBezTo>
                  <a:pt x="10" y="925"/>
                  <a:pt x="9" y="925"/>
                  <a:pt x="9" y="924"/>
                </a:cubicBezTo>
                <a:cubicBezTo>
                  <a:pt x="9" y="924"/>
                  <a:pt x="9" y="923"/>
                  <a:pt x="9" y="922"/>
                </a:cubicBezTo>
                <a:cubicBezTo>
                  <a:pt x="8" y="922"/>
                  <a:pt x="8" y="922"/>
                  <a:pt x="8" y="922"/>
                </a:cubicBezTo>
                <a:cubicBezTo>
                  <a:pt x="8" y="922"/>
                  <a:pt x="8" y="921"/>
                  <a:pt x="8" y="920"/>
                </a:cubicBezTo>
                <a:cubicBezTo>
                  <a:pt x="7" y="920"/>
                  <a:pt x="7" y="920"/>
                  <a:pt x="7" y="920"/>
                </a:cubicBezTo>
                <a:cubicBezTo>
                  <a:pt x="7" y="919"/>
                  <a:pt x="7" y="918"/>
                  <a:pt x="7" y="917"/>
                </a:cubicBezTo>
                <a:cubicBezTo>
                  <a:pt x="6" y="917"/>
                  <a:pt x="6" y="917"/>
                  <a:pt x="6" y="917"/>
                </a:cubicBezTo>
                <a:cubicBezTo>
                  <a:pt x="6" y="916"/>
                  <a:pt x="6" y="915"/>
                  <a:pt x="6" y="914"/>
                </a:cubicBezTo>
                <a:cubicBezTo>
                  <a:pt x="5" y="914"/>
                  <a:pt x="5" y="914"/>
                  <a:pt x="5" y="914"/>
                </a:cubicBezTo>
                <a:cubicBezTo>
                  <a:pt x="4" y="911"/>
                  <a:pt x="5" y="900"/>
                  <a:pt x="6" y="897"/>
                </a:cubicBezTo>
                <a:cubicBezTo>
                  <a:pt x="6" y="897"/>
                  <a:pt x="6" y="897"/>
                  <a:pt x="7" y="897"/>
                </a:cubicBezTo>
                <a:cubicBezTo>
                  <a:pt x="7" y="896"/>
                  <a:pt x="7" y="895"/>
                  <a:pt x="7" y="893"/>
                </a:cubicBezTo>
                <a:cubicBezTo>
                  <a:pt x="7" y="893"/>
                  <a:pt x="7" y="893"/>
                  <a:pt x="8" y="893"/>
                </a:cubicBezTo>
                <a:cubicBezTo>
                  <a:pt x="8" y="893"/>
                  <a:pt x="8" y="892"/>
                  <a:pt x="8" y="891"/>
                </a:cubicBezTo>
                <a:cubicBezTo>
                  <a:pt x="8" y="891"/>
                  <a:pt x="8" y="891"/>
                  <a:pt x="9" y="891"/>
                </a:cubicBezTo>
                <a:cubicBezTo>
                  <a:pt x="9" y="890"/>
                  <a:pt x="9" y="889"/>
                  <a:pt x="9" y="888"/>
                </a:cubicBezTo>
                <a:cubicBezTo>
                  <a:pt x="9" y="888"/>
                  <a:pt x="9" y="888"/>
                  <a:pt x="10" y="888"/>
                </a:cubicBezTo>
                <a:cubicBezTo>
                  <a:pt x="10" y="887"/>
                  <a:pt x="10" y="886"/>
                  <a:pt x="11" y="884"/>
                </a:cubicBezTo>
                <a:cubicBezTo>
                  <a:pt x="11" y="884"/>
                  <a:pt x="11" y="884"/>
                  <a:pt x="12" y="884"/>
                </a:cubicBezTo>
                <a:cubicBezTo>
                  <a:pt x="12" y="883"/>
                  <a:pt x="12" y="882"/>
                  <a:pt x="13" y="880"/>
                </a:cubicBezTo>
                <a:cubicBezTo>
                  <a:pt x="13" y="880"/>
                  <a:pt x="14" y="880"/>
                  <a:pt x="15" y="879"/>
                </a:cubicBezTo>
                <a:cubicBezTo>
                  <a:pt x="15" y="878"/>
                  <a:pt x="15" y="877"/>
                  <a:pt x="16" y="875"/>
                </a:cubicBezTo>
                <a:cubicBezTo>
                  <a:pt x="16" y="875"/>
                  <a:pt x="17" y="875"/>
                  <a:pt x="18" y="874"/>
                </a:cubicBezTo>
                <a:cubicBezTo>
                  <a:pt x="18" y="874"/>
                  <a:pt x="18" y="873"/>
                  <a:pt x="18" y="872"/>
                </a:cubicBezTo>
                <a:cubicBezTo>
                  <a:pt x="18" y="872"/>
                  <a:pt x="19" y="872"/>
                  <a:pt x="20" y="871"/>
                </a:cubicBezTo>
                <a:cubicBezTo>
                  <a:pt x="20" y="871"/>
                  <a:pt x="20" y="870"/>
                  <a:pt x="20" y="869"/>
                </a:cubicBezTo>
                <a:cubicBezTo>
                  <a:pt x="21" y="869"/>
                  <a:pt x="22" y="868"/>
                  <a:pt x="23" y="867"/>
                </a:cubicBezTo>
                <a:cubicBezTo>
                  <a:pt x="23" y="867"/>
                  <a:pt x="23" y="866"/>
                  <a:pt x="23" y="865"/>
                </a:cubicBezTo>
                <a:cubicBezTo>
                  <a:pt x="23" y="865"/>
                  <a:pt x="24" y="865"/>
                  <a:pt x="25" y="864"/>
                </a:cubicBezTo>
                <a:cubicBezTo>
                  <a:pt x="27" y="861"/>
                  <a:pt x="32" y="852"/>
                  <a:pt x="30" y="845"/>
                </a:cubicBezTo>
                <a:cubicBezTo>
                  <a:pt x="29" y="845"/>
                  <a:pt x="29" y="845"/>
                  <a:pt x="29" y="845"/>
                </a:cubicBezTo>
                <a:cubicBezTo>
                  <a:pt x="29" y="844"/>
                  <a:pt x="29" y="843"/>
                  <a:pt x="29" y="843"/>
                </a:cubicBezTo>
                <a:cubicBezTo>
                  <a:pt x="28" y="843"/>
                  <a:pt x="28" y="843"/>
                  <a:pt x="28" y="843"/>
                </a:cubicBezTo>
                <a:cubicBezTo>
                  <a:pt x="28" y="842"/>
                  <a:pt x="28" y="841"/>
                  <a:pt x="28" y="841"/>
                </a:cubicBezTo>
                <a:cubicBezTo>
                  <a:pt x="27" y="841"/>
                  <a:pt x="27" y="841"/>
                  <a:pt x="27" y="841"/>
                </a:cubicBezTo>
                <a:cubicBezTo>
                  <a:pt x="27" y="840"/>
                  <a:pt x="27" y="839"/>
                  <a:pt x="27" y="839"/>
                </a:cubicBezTo>
                <a:cubicBezTo>
                  <a:pt x="26" y="838"/>
                  <a:pt x="25" y="838"/>
                  <a:pt x="25" y="838"/>
                </a:cubicBezTo>
                <a:cubicBezTo>
                  <a:pt x="25" y="837"/>
                  <a:pt x="25" y="836"/>
                  <a:pt x="25" y="836"/>
                </a:cubicBezTo>
                <a:cubicBezTo>
                  <a:pt x="24" y="835"/>
                  <a:pt x="23" y="834"/>
                  <a:pt x="22" y="834"/>
                </a:cubicBezTo>
                <a:cubicBezTo>
                  <a:pt x="22" y="833"/>
                  <a:pt x="22" y="832"/>
                  <a:pt x="22" y="832"/>
                </a:cubicBezTo>
                <a:cubicBezTo>
                  <a:pt x="21" y="831"/>
                  <a:pt x="20" y="830"/>
                  <a:pt x="19" y="830"/>
                </a:cubicBezTo>
                <a:cubicBezTo>
                  <a:pt x="19" y="829"/>
                  <a:pt x="19" y="828"/>
                  <a:pt x="19" y="828"/>
                </a:cubicBezTo>
                <a:cubicBezTo>
                  <a:pt x="18" y="827"/>
                  <a:pt x="17" y="826"/>
                  <a:pt x="16" y="826"/>
                </a:cubicBezTo>
                <a:cubicBezTo>
                  <a:pt x="16" y="825"/>
                  <a:pt x="16" y="824"/>
                  <a:pt x="16" y="824"/>
                </a:cubicBezTo>
                <a:cubicBezTo>
                  <a:pt x="15" y="823"/>
                  <a:pt x="14" y="823"/>
                  <a:pt x="14" y="823"/>
                </a:cubicBezTo>
                <a:cubicBezTo>
                  <a:pt x="13" y="821"/>
                  <a:pt x="13" y="820"/>
                  <a:pt x="13" y="819"/>
                </a:cubicBezTo>
                <a:cubicBezTo>
                  <a:pt x="12" y="819"/>
                  <a:pt x="12" y="819"/>
                  <a:pt x="12" y="819"/>
                </a:cubicBezTo>
                <a:cubicBezTo>
                  <a:pt x="11" y="816"/>
                  <a:pt x="11" y="811"/>
                  <a:pt x="13" y="808"/>
                </a:cubicBezTo>
                <a:cubicBezTo>
                  <a:pt x="13" y="808"/>
                  <a:pt x="13" y="808"/>
                  <a:pt x="14" y="808"/>
                </a:cubicBezTo>
                <a:cubicBezTo>
                  <a:pt x="14" y="807"/>
                  <a:pt x="14" y="806"/>
                  <a:pt x="14" y="806"/>
                </a:cubicBezTo>
                <a:cubicBezTo>
                  <a:pt x="14" y="806"/>
                  <a:pt x="14" y="806"/>
                  <a:pt x="15" y="806"/>
                </a:cubicBezTo>
                <a:cubicBezTo>
                  <a:pt x="16" y="803"/>
                  <a:pt x="15" y="793"/>
                  <a:pt x="15" y="791"/>
                </a:cubicBezTo>
                <a:cubicBezTo>
                  <a:pt x="12" y="783"/>
                  <a:pt x="9" y="775"/>
                  <a:pt x="7" y="767"/>
                </a:cubicBezTo>
                <a:cubicBezTo>
                  <a:pt x="6" y="767"/>
                  <a:pt x="6" y="767"/>
                  <a:pt x="6" y="767"/>
                </a:cubicBezTo>
                <a:cubicBezTo>
                  <a:pt x="6" y="766"/>
                  <a:pt x="6" y="765"/>
                  <a:pt x="6" y="765"/>
                </a:cubicBezTo>
                <a:cubicBezTo>
                  <a:pt x="5" y="765"/>
                  <a:pt x="5" y="765"/>
                  <a:pt x="5" y="765"/>
                </a:cubicBezTo>
                <a:cubicBezTo>
                  <a:pt x="5" y="764"/>
                  <a:pt x="5" y="763"/>
                  <a:pt x="5" y="762"/>
                </a:cubicBezTo>
                <a:cubicBezTo>
                  <a:pt x="4" y="762"/>
                  <a:pt x="4" y="762"/>
                  <a:pt x="4" y="762"/>
                </a:cubicBezTo>
                <a:cubicBezTo>
                  <a:pt x="3" y="760"/>
                  <a:pt x="3" y="759"/>
                  <a:pt x="3" y="757"/>
                </a:cubicBezTo>
                <a:cubicBezTo>
                  <a:pt x="2" y="757"/>
                  <a:pt x="2" y="757"/>
                  <a:pt x="2" y="757"/>
                </a:cubicBezTo>
                <a:cubicBezTo>
                  <a:pt x="0" y="754"/>
                  <a:pt x="0" y="753"/>
                  <a:pt x="0" y="749"/>
                </a:cubicBezTo>
                <a:cubicBezTo>
                  <a:pt x="17" y="748"/>
                  <a:pt x="25" y="737"/>
                  <a:pt x="30" y="724"/>
                </a:cubicBezTo>
                <a:cubicBezTo>
                  <a:pt x="30" y="721"/>
                  <a:pt x="30" y="719"/>
                  <a:pt x="31" y="716"/>
                </a:cubicBezTo>
                <a:cubicBezTo>
                  <a:pt x="31" y="716"/>
                  <a:pt x="31" y="716"/>
                  <a:pt x="32" y="716"/>
                </a:cubicBezTo>
                <a:cubicBezTo>
                  <a:pt x="32" y="715"/>
                  <a:pt x="32" y="714"/>
                  <a:pt x="32" y="713"/>
                </a:cubicBezTo>
                <a:cubicBezTo>
                  <a:pt x="32" y="713"/>
                  <a:pt x="32" y="713"/>
                  <a:pt x="33" y="713"/>
                </a:cubicBezTo>
                <a:cubicBezTo>
                  <a:pt x="33" y="712"/>
                  <a:pt x="33" y="712"/>
                  <a:pt x="33" y="711"/>
                </a:cubicBezTo>
                <a:cubicBezTo>
                  <a:pt x="33" y="711"/>
                  <a:pt x="33" y="711"/>
                  <a:pt x="34" y="711"/>
                </a:cubicBezTo>
                <a:cubicBezTo>
                  <a:pt x="34" y="710"/>
                  <a:pt x="34" y="709"/>
                  <a:pt x="34" y="708"/>
                </a:cubicBezTo>
                <a:cubicBezTo>
                  <a:pt x="34" y="708"/>
                  <a:pt x="34" y="708"/>
                  <a:pt x="35" y="708"/>
                </a:cubicBezTo>
                <a:cubicBezTo>
                  <a:pt x="35" y="707"/>
                  <a:pt x="35" y="705"/>
                  <a:pt x="36" y="704"/>
                </a:cubicBezTo>
                <a:cubicBezTo>
                  <a:pt x="36" y="704"/>
                  <a:pt x="36" y="704"/>
                  <a:pt x="37" y="704"/>
                </a:cubicBezTo>
                <a:cubicBezTo>
                  <a:pt x="37" y="703"/>
                  <a:pt x="37" y="701"/>
                  <a:pt x="38" y="700"/>
                </a:cubicBezTo>
                <a:cubicBezTo>
                  <a:pt x="38" y="700"/>
                  <a:pt x="39" y="699"/>
                  <a:pt x="40" y="699"/>
                </a:cubicBezTo>
                <a:cubicBezTo>
                  <a:pt x="40" y="698"/>
                  <a:pt x="40" y="696"/>
                  <a:pt x="41" y="695"/>
                </a:cubicBezTo>
                <a:cubicBezTo>
                  <a:pt x="43" y="691"/>
                  <a:pt x="52" y="682"/>
                  <a:pt x="49" y="673"/>
                </a:cubicBezTo>
                <a:cubicBezTo>
                  <a:pt x="48" y="673"/>
                  <a:pt x="48" y="673"/>
                  <a:pt x="48" y="673"/>
                </a:cubicBezTo>
                <a:cubicBezTo>
                  <a:pt x="48" y="673"/>
                  <a:pt x="48" y="672"/>
                  <a:pt x="48" y="671"/>
                </a:cubicBezTo>
                <a:cubicBezTo>
                  <a:pt x="47" y="671"/>
                  <a:pt x="47" y="671"/>
                  <a:pt x="47" y="671"/>
                </a:cubicBezTo>
                <a:cubicBezTo>
                  <a:pt x="47" y="671"/>
                  <a:pt x="47" y="670"/>
                  <a:pt x="47" y="669"/>
                </a:cubicBezTo>
                <a:cubicBezTo>
                  <a:pt x="46" y="669"/>
                  <a:pt x="46" y="669"/>
                  <a:pt x="46" y="669"/>
                </a:cubicBezTo>
                <a:cubicBezTo>
                  <a:pt x="45" y="667"/>
                  <a:pt x="44" y="665"/>
                  <a:pt x="44" y="663"/>
                </a:cubicBezTo>
                <a:cubicBezTo>
                  <a:pt x="43" y="663"/>
                  <a:pt x="43" y="663"/>
                  <a:pt x="43" y="663"/>
                </a:cubicBezTo>
                <a:cubicBezTo>
                  <a:pt x="42" y="662"/>
                  <a:pt x="42" y="661"/>
                  <a:pt x="42" y="659"/>
                </a:cubicBezTo>
                <a:cubicBezTo>
                  <a:pt x="41" y="659"/>
                  <a:pt x="41" y="659"/>
                  <a:pt x="41" y="659"/>
                </a:cubicBezTo>
                <a:cubicBezTo>
                  <a:pt x="41" y="658"/>
                  <a:pt x="41" y="657"/>
                  <a:pt x="41" y="656"/>
                </a:cubicBezTo>
                <a:cubicBezTo>
                  <a:pt x="40" y="656"/>
                  <a:pt x="40" y="656"/>
                  <a:pt x="40" y="656"/>
                </a:cubicBezTo>
                <a:cubicBezTo>
                  <a:pt x="40" y="656"/>
                  <a:pt x="40" y="655"/>
                  <a:pt x="40" y="654"/>
                </a:cubicBezTo>
                <a:cubicBezTo>
                  <a:pt x="39" y="654"/>
                  <a:pt x="39" y="654"/>
                  <a:pt x="39" y="654"/>
                </a:cubicBezTo>
                <a:cubicBezTo>
                  <a:pt x="37" y="651"/>
                  <a:pt x="36" y="647"/>
                  <a:pt x="35" y="643"/>
                </a:cubicBezTo>
                <a:cubicBezTo>
                  <a:pt x="39" y="644"/>
                  <a:pt x="41" y="644"/>
                  <a:pt x="46" y="643"/>
                </a:cubicBezTo>
                <a:cubicBezTo>
                  <a:pt x="46" y="642"/>
                  <a:pt x="46" y="641"/>
                  <a:pt x="47" y="640"/>
                </a:cubicBezTo>
                <a:cubicBezTo>
                  <a:pt x="47" y="640"/>
                  <a:pt x="47" y="640"/>
                  <a:pt x="48" y="640"/>
                </a:cubicBezTo>
                <a:cubicBezTo>
                  <a:pt x="48" y="640"/>
                  <a:pt x="48" y="639"/>
                  <a:pt x="48" y="638"/>
                </a:cubicBezTo>
                <a:cubicBezTo>
                  <a:pt x="48" y="638"/>
                  <a:pt x="48" y="638"/>
                  <a:pt x="49" y="638"/>
                </a:cubicBezTo>
                <a:cubicBezTo>
                  <a:pt x="49" y="627"/>
                  <a:pt x="49" y="616"/>
                  <a:pt x="49" y="605"/>
                </a:cubicBezTo>
                <a:cubicBezTo>
                  <a:pt x="48" y="605"/>
                  <a:pt x="48" y="605"/>
                  <a:pt x="48" y="605"/>
                </a:cubicBezTo>
                <a:cubicBezTo>
                  <a:pt x="48" y="601"/>
                  <a:pt x="48" y="597"/>
                  <a:pt x="48" y="593"/>
                </a:cubicBezTo>
                <a:cubicBezTo>
                  <a:pt x="48" y="593"/>
                  <a:pt x="48" y="593"/>
                  <a:pt x="49" y="593"/>
                </a:cubicBezTo>
                <a:cubicBezTo>
                  <a:pt x="49" y="591"/>
                  <a:pt x="49" y="589"/>
                  <a:pt x="49" y="587"/>
                </a:cubicBezTo>
                <a:cubicBezTo>
                  <a:pt x="49" y="587"/>
                  <a:pt x="49" y="587"/>
                  <a:pt x="50" y="587"/>
                </a:cubicBezTo>
                <a:cubicBezTo>
                  <a:pt x="50" y="585"/>
                  <a:pt x="50" y="583"/>
                  <a:pt x="51" y="582"/>
                </a:cubicBezTo>
                <a:cubicBezTo>
                  <a:pt x="53" y="581"/>
                  <a:pt x="55" y="581"/>
                  <a:pt x="56" y="581"/>
                </a:cubicBezTo>
                <a:cubicBezTo>
                  <a:pt x="56" y="581"/>
                  <a:pt x="56" y="581"/>
                  <a:pt x="56" y="582"/>
                </a:cubicBezTo>
                <a:cubicBezTo>
                  <a:pt x="61" y="583"/>
                  <a:pt x="63" y="587"/>
                  <a:pt x="66" y="591"/>
                </a:cubicBezTo>
                <a:cubicBezTo>
                  <a:pt x="68" y="592"/>
                  <a:pt x="70" y="594"/>
                  <a:pt x="72" y="596"/>
                </a:cubicBezTo>
                <a:cubicBezTo>
                  <a:pt x="72" y="596"/>
                  <a:pt x="72" y="597"/>
                  <a:pt x="72" y="598"/>
                </a:cubicBezTo>
                <a:cubicBezTo>
                  <a:pt x="73" y="598"/>
                  <a:pt x="74" y="598"/>
                  <a:pt x="74" y="599"/>
                </a:cubicBezTo>
                <a:cubicBezTo>
                  <a:pt x="74" y="599"/>
                  <a:pt x="74" y="599"/>
                  <a:pt x="74" y="600"/>
                </a:cubicBezTo>
                <a:cubicBezTo>
                  <a:pt x="76" y="601"/>
                  <a:pt x="77" y="602"/>
                  <a:pt x="78" y="603"/>
                </a:cubicBezTo>
                <a:cubicBezTo>
                  <a:pt x="78" y="603"/>
                  <a:pt x="78" y="604"/>
                  <a:pt x="78" y="604"/>
                </a:cubicBezTo>
                <a:cubicBezTo>
                  <a:pt x="81" y="607"/>
                  <a:pt x="84" y="610"/>
                  <a:pt x="87" y="612"/>
                </a:cubicBezTo>
                <a:cubicBezTo>
                  <a:pt x="91" y="616"/>
                  <a:pt x="94" y="621"/>
                  <a:pt x="99" y="622"/>
                </a:cubicBezTo>
                <a:cubicBezTo>
                  <a:pt x="102" y="623"/>
                  <a:pt x="107" y="622"/>
                  <a:pt x="108" y="621"/>
                </a:cubicBezTo>
                <a:cubicBezTo>
                  <a:pt x="109" y="620"/>
                  <a:pt x="110" y="619"/>
                  <a:pt x="110" y="618"/>
                </a:cubicBezTo>
                <a:cubicBezTo>
                  <a:pt x="111" y="618"/>
                  <a:pt x="112" y="618"/>
                  <a:pt x="112" y="618"/>
                </a:cubicBezTo>
                <a:cubicBezTo>
                  <a:pt x="113" y="617"/>
                  <a:pt x="114" y="616"/>
                  <a:pt x="115" y="614"/>
                </a:cubicBezTo>
                <a:cubicBezTo>
                  <a:pt x="116" y="614"/>
                  <a:pt x="117" y="614"/>
                  <a:pt x="117" y="614"/>
                </a:cubicBezTo>
                <a:cubicBezTo>
                  <a:pt x="118" y="613"/>
                  <a:pt x="119" y="612"/>
                  <a:pt x="120" y="610"/>
                </a:cubicBezTo>
                <a:cubicBezTo>
                  <a:pt x="121" y="610"/>
                  <a:pt x="122" y="610"/>
                  <a:pt x="122" y="610"/>
                </a:cubicBezTo>
                <a:cubicBezTo>
                  <a:pt x="123" y="609"/>
                  <a:pt x="124" y="608"/>
                  <a:pt x="125" y="607"/>
                </a:cubicBezTo>
                <a:cubicBezTo>
                  <a:pt x="126" y="607"/>
                  <a:pt x="127" y="607"/>
                  <a:pt x="127" y="607"/>
                </a:cubicBezTo>
                <a:cubicBezTo>
                  <a:pt x="128" y="605"/>
                  <a:pt x="129" y="604"/>
                  <a:pt x="130" y="603"/>
                </a:cubicBezTo>
                <a:cubicBezTo>
                  <a:pt x="131" y="603"/>
                  <a:pt x="132" y="603"/>
                  <a:pt x="132" y="603"/>
                </a:cubicBezTo>
                <a:cubicBezTo>
                  <a:pt x="133" y="602"/>
                  <a:pt x="133" y="601"/>
                  <a:pt x="134" y="600"/>
                </a:cubicBezTo>
                <a:cubicBezTo>
                  <a:pt x="135" y="600"/>
                  <a:pt x="135" y="600"/>
                  <a:pt x="136" y="600"/>
                </a:cubicBezTo>
                <a:cubicBezTo>
                  <a:pt x="137" y="599"/>
                  <a:pt x="137" y="598"/>
                  <a:pt x="138" y="597"/>
                </a:cubicBezTo>
                <a:cubicBezTo>
                  <a:pt x="139" y="597"/>
                  <a:pt x="139" y="597"/>
                  <a:pt x="140" y="597"/>
                </a:cubicBezTo>
                <a:cubicBezTo>
                  <a:pt x="140" y="596"/>
                  <a:pt x="141" y="595"/>
                  <a:pt x="141" y="595"/>
                </a:cubicBezTo>
                <a:cubicBezTo>
                  <a:pt x="142" y="595"/>
                  <a:pt x="142" y="595"/>
                  <a:pt x="143" y="595"/>
                </a:cubicBezTo>
                <a:cubicBezTo>
                  <a:pt x="143" y="594"/>
                  <a:pt x="144" y="593"/>
                  <a:pt x="144" y="593"/>
                </a:cubicBezTo>
                <a:cubicBezTo>
                  <a:pt x="145" y="593"/>
                  <a:pt x="145" y="593"/>
                  <a:pt x="146" y="593"/>
                </a:cubicBezTo>
                <a:cubicBezTo>
                  <a:pt x="146" y="592"/>
                  <a:pt x="147" y="591"/>
                  <a:pt x="147" y="591"/>
                </a:cubicBezTo>
                <a:cubicBezTo>
                  <a:pt x="149" y="590"/>
                  <a:pt x="150" y="590"/>
                  <a:pt x="152" y="590"/>
                </a:cubicBezTo>
                <a:cubicBezTo>
                  <a:pt x="152" y="590"/>
                  <a:pt x="152" y="590"/>
                  <a:pt x="152" y="591"/>
                </a:cubicBezTo>
                <a:cubicBezTo>
                  <a:pt x="157" y="592"/>
                  <a:pt x="163" y="599"/>
                  <a:pt x="170" y="597"/>
                </a:cubicBezTo>
                <a:cubicBezTo>
                  <a:pt x="170" y="596"/>
                  <a:pt x="170" y="596"/>
                  <a:pt x="170" y="596"/>
                </a:cubicBezTo>
                <a:cubicBezTo>
                  <a:pt x="171" y="596"/>
                  <a:pt x="171" y="596"/>
                  <a:pt x="172" y="596"/>
                </a:cubicBezTo>
                <a:cubicBezTo>
                  <a:pt x="172" y="595"/>
                  <a:pt x="172" y="595"/>
                  <a:pt x="172" y="595"/>
                </a:cubicBezTo>
                <a:cubicBezTo>
                  <a:pt x="173" y="595"/>
                  <a:pt x="173" y="595"/>
                  <a:pt x="174" y="595"/>
                </a:cubicBezTo>
                <a:cubicBezTo>
                  <a:pt x="174" y="594"/>
                  <a:pt x="174" y="594"/>
                  <a:pt x="174" y="594"/>
                </a:cubicBezTo>
                <a:cubicBezTo>
                  <a:pt x="175" y="593"/>
                  <a:pt x="176" y="593"/>
                  <a:pt x="177" y="593"/>
                </a:cubicBezTo>
                <a:cubicBezTo>
                  <a:pt x="178" y="590"/>
                  <a:pt x="179" y="589"/>
                  <a:pt x="180" y="588"/>
                </a:cubicBezTo>
                <a:cubicBezTo>
                  <a:pt x="180" y="588"/>
                  <a:pt x="181" y="588"/>
                  <a:pt x="181" y="588"/>
                </a:cubicBezTo>
                <a:cubicBezTo>
                  <a:pt x="182" y="586"/>
                  <a:pt x="182" y="584"/>
                  <a:pt x="183" y="582"/>
                </a:cubicBezTo>
                <a:cubicBezTo>
                  <a:pt x="183" y="582"/>
                  <a:pt x="184" y="582"/>
                  <a:pt x="184" y="582"/>
                </a:cubicBezTo>
                <a:cubicBezTo>
                  <a:pt x="185" y="577"/>
                  <a:pt x="185" y="572"/>
                  <a:pt x="186" y="568"/>
                </a:cubicBezTo>
                <a:cubicBezTo>
                  <a:pt x="200" y="567"/>
                  <a:pt x="217" y="559"/>
                  <a:pt x="217" y="545"/>
                </a:cubicBezTo>
                <a:cubicBezTo>
                  <a:pt x="224" y="545"/>
                  <a:pt x="229" y="544"/>
                  <a:pt x="234" y="543"/>
                </a:cubicBezTo>
                <a:cubicBezTo>
                  <a:pt x="236" y="543"/>
                  <a:pt x="238" y="543"/>
                  <a:pt x="240" y="543"/>
                </a:cubicBezTo>
                <a:cubicBezTo>
                  <a:pt x="242" y="542"/>
                  <a:pt x="247" y="541"/>
                  <a:pt x="251" y="542"/>
                </a:cubicBezTo>
                <a:cubicBezTo>
                  <a:pt x="251" y="542"/>
                  <a:pt x="251" y="542"/>
                  <a:pt x="251" y="543"/>
                </a:cubicBezTo>
                <a:cubicBezTo>
                  <a:pt x="252" y="543"/>
                  <a:pt x="253" y="543"/>
                  <a:pt x="254" y="543"/>
                </a:cubicBezTo>
                <a:cubicBezTo>
                  <a:pt x="254" y="543"/>
                  <a:pt x="254" y="543"/>
                  <a:pt x="254" y="544"/>
                </a:cubicBezTo>
                <a:cubicBezTo>
                  <a:pt x="255" y="544"/>
                  <a:pt x="256" y="544"/>
                  <a:pt x="257" y="544"/>
                </a:cubicBezTo>
                <a:cubicBezTo>
                  <a:pt x="257" y="544"/>
                  <a:pt x="257" y="544"/>
                  <a:pt x="257" y="545"/>
                </a:cubicBezTo>
                <a:cubicBezTo>
                  <a:pt x="258" y="545"/>
                  <a:pt x="259" y="545"/>
                  <a:pt x="261" y="545"/>
                </a:cubicBezTo>
                <a:cubicBezTo>
                  <a:pt x="261" y="545"/>
                  <a:pt x="261" y="545"/>
                  <a:pt x="261" y="546"/>
                </a:cubicBezTo>
                <a:cubicBezTo>
                  <a:pt x="262" y="546"/>
                  <a:pt x="264" y="546"/>
                  <a:pt x="266" y="546"/>
                </a:cubicBezTo>
                <a:cubicBezTo>
                  <a:pt x="266" y="546"/>
                  <a:pt x="266" y="546"/>
                  <a:pt x="266" y="547"/>
                </a:cubicBezTo>
                <a:cubicBezTo>
                  <a:pt x="270" y="547"/>
                  <a:pt x="274" y="547"/>
                  <a:pt x="278" y="548"/>
                </a:cubicBezTo>
                <a:cubicBezTo>
                  <a:pt x="278" y="547"/>
                  <a:pt x="278" y="547"/>
                  <a:pt x="278" y="547"/>
                </a:cubicBezTo>
                <a:cubicBezTo>
                  <a:pt x="278" y="547"/>
                  <a:pt x="278" y="547"/>
                  <a:pt x="279" y="547"/>
                </a:cubicBezTo>
                <a:cubicBezTo>
                  <a:pt x="281" y="547"/>
                  <a:pt x="284" y="547"/>
                  <a:pt x="287" y="547"/>
                </a:cubicBezTo>
                <a:cubicBezTo>
                  <a:pt x="292" y="544"/>
                  <a:pt x="297" y="542"/>
                  <a:pt x="302" y="540"/>
                </a:cubicBezTo>
                <a:cubicBezTo>
                  <a:pt x="303" y="539"/>
                  <a:pt x="304" y="538"/>
                  <a:pt x="304" y="537"/>
                </a:cubicBezTo>
                <a:cubicBezTo>
                  <a:pt x="305" y="537"/>
                  <a:pt x="306" y="537"/>
                  <a:pt x="306" y="537"/>
                </a:cubicBezTo>
                <a:cubicBezTo>
                  <a:pt x="306" y="536"/>
                  <a:pt x="306" y="536"/>
                  <a:pt x="306" y="536"/>
                </a:cubicBezTo>
                <a:cubicBezTo>
                  <a:pt x="309" y="534"/>
                  <a:pt x="311" y="531"/>
                  <a:pt x="314" y="530"/>
                </a:cubicBezTo>
                <a:cubicBezTo>
                  <a:pt x="317" y="534"/>
                  <a:pt x="339" y="542"/>
                  <a:pt x="349" y="539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51" y="538"/>
                  <a:pt x="353" y="538"/>
                  <a:pt x="355" y="538"/>
                </a:cubicBezTo>
                <a:cubicBezTo>
                  <a:pt x="355" y="537"/>
                  <a:pt x="355" y="537"/>
                  <a:pt x="355" y="537"/>
                </a:cubicBezTo>
                <a:cubicBezTo>
                  <a:pt x="357" y="537"/>
                  <a:pt x="358" y="537"/>
                  <a:pt x="359" y="537"/>
                </a:cubicBezTo>
                <a:cubicBezTo>
                  <a:pt x="359" y="536"/>
                  <a:pt x="359" y="536"/>
                  <a:pt x="359" y="536"/>
                </a:cubicBezTo>
                <a:cubicBezTo>
                  <a:pt x="360" y="536"/>
                  <a:pt x="361" y="536"/>
                  <a:pt x="362" y="536"/>
                </a:cubicBezTo>
                <a:cubicBezTo>
                  <a:pt x="362" y="535"/>
                  <a:pt x="362" y="535"/>
                  <a:pt x="362" y="535"/>
                </a:cubicBezTo>
                <a:cubicBezTo>
                  <a:pt x="363" y="535"/>
                  <a:pt x="364" y="535"/>
                  <a:pt x="364" y="535"/>
                </a:cubicBezTo>
                <a:cubicBezTo>
                  <a:pt x="364" y="534"/>
                  <a:pt x="364" y="534"/>
                  <a:pt x="364" y="534"/>
                </a:cubicBezTo>
                <a:cubicBezTo>
                  <a:pt x="365" y="534"/>
                  <a:pt x="366" y="534"/>
                  <a:pt x="367" y="534"/>
                </a:cubicBezTo>
                <a:cubicBezTo>
                  <a:pt x="367" y="533"/>
                  <a:pt x="367" y="533"/>
                  <a:pt x="367" y="533"/>
                </a:cubicBezTo>
                <a:cubicBezTo>
                  <a:pt x="369" y="532"/>
                  <a:pt x="370" y="532"/>
                  <a:pt x="371" y="532"/>
                </a:cubicBezTo>
                <a:cubicBezTo>
                  <a:pt x="371" y="531"/>
                  <a:pt x="371" y="531"/>
                  <a:pt x="371" y="531"/>
                </a:cubicBezTo>
                <a:cubicBezTo>
                  <a:pt x="372" y="531"/>
                  <a:pt x="373" y="531"/>
                  <a:pt x="373" y="531"/>
                </a:cubicBezTo>
                <a:cubicBezTo>
                  <a:pt x="373" y="530"/>
                  <a:pt x="373" y="530"/>
                  <a:pt x="373" y="530"/>
                </a:cubicBezTo>
                <a:cubicBezTo>
                  <a:pt x="374" y="530"/>
                  <a:pt x="374" y="530"/>
                  <a:pt x="375" y="530"/>
                </a:cubicBezTo>
                <a:cubicBezTo>
                  <a:pt x="375" y="529"/>
                  <a:pt x="375" y="529"/>
                  <a:pt x="375" y="529"/>
                </a:cubicBezTo>
                <a:cubicBezTo>
                  <a:pt x="376" y="529"/>
                  <a:pt x="376" y="529"/>
                  <a:pt x="377" y="529"/>
                </a:cubicBezTo>
                <a:cubicBezTo>
                  <a:pt x="377" y="528"/>
                  <a:pt x="377" y="528"/>
                  <a:pt x="377" y="528"/>
                </a:cubicBezTo>
                <a:cubicBezTo>
                  <a:pt x="378" y="528"/>
                  <a:pt x="378" y="528"/>
                  <a:pt x="379" y="528"/>
                </a:cubicBezTo>
                <a:cubicBezTo>
                  <a:pt x="379" y="527"/>
                  <a:pt x="379" y="527"/>
                  <a:pt x="379" y="527"/>
                </a:cubicBezTo>
                <a:cubicBezTo>
                  <a:pt x="380" y="527"/>
                  <a:pt x="380" y="527"/>
                  <a:pt x="381" y="527"/>
                </a:cubicBezTo>
                <a:cubicBezTo>
                  <a:pt x="381" y="526"/>
                  <a:pt x="382" y="526"/>
                  <a:pt x="382" y="525"/>
                </a:cubicBezTo>
                <a:cubicBezTo>
                  <a:pt x="383" y="525"/>
                  <a:pt x="385" y="524"/>
                  <a:pt x="386" y="524"/>
                </a:cubicBezTo>
                <a:cubicBezTo>
                  <a:pt x="386" y="523"/>
                  <a:pt x="387" y="523"/>
                  <a:pt x="387" y="522"/>
                </a:cubicBezTo>
                <a:cubicBezTo>
                  <a:pt x="388" y="522"/>
                  <a:pt x="390" y="521"/>
                  <a:pt x="391" y="521"/>
                </a:cubicBezTo>
                <a:cubicBezTo>
                  <a:pt x="391" y="520"/>
                  <a:pt x="392" y="520"/>
                  <a:pt x="392" y="519"/>
                </a:cubicBezTo>
                <a:cubicBezTo>
                  <a:pt x="393" y="519"/>
                  <a:pt x="393" y="519"/>
                  <a:pt x="394" y="519"/>
                </a:cubicBezTo>
                <a:cubicBezTo>
                  <a:pt x="394" y="518"/>
                  <a:pt x="395" y="518"/>
                  <a:pt x="395" y="517"/>
                </a:cubicBezTo>
                <a:cubicBezTo>
                  <a:pt x="396" y="517"/>
                  <a:pt x="396" y="517"/>
                  <a:pt x="397" y="517"/>
                </a:cubicBezTo>
                <a:cubicBezTo>
                  <a:pt x="397" y="516"/>
                  <a:pt x="398" y="516"/>
                  <a:pt x="398" y="515"/>
                </a:cubicBezTo>
                <a:cubicBezTo>
                  <a:pt x="399" y="515"/>
                  <a:pt x="399" y="515"/>
                  <a:pt x="400" y="515"/>
                </a:cubicBezTo>
                <a:cubicBezTo>
                  <a:pt x="400" y="515"/>
                  <a:pt x="400" y="514"/>
                  <a:pt x="400" y="514"/>
                </a:cubicBezTo>
                <a:cubicBezTo>
                  <a:pt x="401" y="514"/>
                  <a:pt x="401" y="514"/>
                  <a:pt x="402" y="514"/>
                </a:cubicBezTo>
                <a:cubicBezTo>
                  <a:pt x="402" y="514"/>
                  <a:pt x="402" y="513"/>
                  <a:pt x="402" y="513"/>
                </a:cubicBezTo>
                <a:cubicBezTo>
                  <a:pt x="405" y="511"/>
                  <a:pt x="420" y="501"/>
                  <a:pt x="426" y="506"/>
                </a:cubicBezTo>
                <a:cubicBezTo>
                  <a:pt x="429" y="507"/>
                  <a:pt x="429" y="507"/>
                  <a:pt x="431" y="509"/>
                </a:cubicBezTo>
                <a:cubicBezTo>
                  <a:pt x="431" y="509"/>
                  <a:pt x="431" y="510"/>
                  <a:pt x="431" y="510"/>
                </a:cubicBezTo>
                <a:cubicBezTo>
                  <a:pt x="432" y="510"/>
                  <a:pt x="432" y="510"/>
                  <a:pt x="433" y="510"/>
                </a:cubicBezTo>
                <a:cubicBezTo>
                  <a:pt x="433" y="511"/>
                  <a:pt x="434" y="511"/>
                  <a:pt x="434" y="512"/>
                </a:cubicBezTo>
                <a:cubicBezTo>
                  <a:pt x="435" y="512"/>
                  <a:pt x="435" y="512"/>
                  <a:pt x="436" y="512"/>
                </a:cubicBezTo>
                <a:cubicBezTo>
                  <a:pt x="436" y="513"/>
                  <a:pt x="437" y="513"/>
                  <a:pt x="437" y="514"/>
                </a:cubicBezTo>
                <a:cubicBezTo>
                  <a:pt x="438" y="514"/>
                  <a:pt x="438" y="514"/>
                  <a:pt x="439" y="514"/>
                </a:cubicBezTo>
                <a:cubicBezTo>
                  <a:pt x="439" y="515"/>
                  <a:pt x="440" y="515"/>
                  <a:pt x="440" y="516"/>
                </a:cubicBezTo>
                <a:cubicBezTo>
                  <a:pt x="442" y="517"/>
                  <a:pt x="444" y="517"/>
                  <a:pt x="446" y="518"/>
                </a:cubicBezTo>
                <a:cubicBezTo>
                  <a:pt x="446" y="519"/>
                  <a:pt x="447" y="519"/>
                  <a:pt x="447" y="520"/>
                </a:cubicBezTo>
                <a:cubicBezTo>
                  <a:pt x="448" y="520"/>
                  <a:pt x="448" y="520"/>
                  <a:pt x="449" y="520"/>
                </a:cubicBezTo>
                <a:cubicBezTo>
                  <a:pt x="452" y="522"/>
                  <a:pt x="452" y="523"/>
                  <a:pt x="457" y="523"/>
                </a:cubicBezTo>
                <a:cubicBezTo>
                  <a:pt x="457" y="522"/>
                  <a:pt x="458" y="521"/>
                  <a:pt x="459" y="520"/>
                </a:cubicBezTo>
                <a:cubicBezTo>
                  <a:pt x="459" y="520"/>
                  <a:pt x="459" y="520"/>
                  <a:pt x="460" y="520"/>
                </a:cubicBezTo>
                <a:cubicBezTo>
                  <a:pt x="460" y="519"/>
                  <a:pt x="460" y="519"/>
                  <a:pt x="460" y="518"/>
                </a:cubicBezTo>
                <a:cubicBezTo>
                  <a:pt x="461" y="517"/>
                  <a:pt x="462" y="517"/>
                  <a:pt x="463" y="516"/>
                </a:cubicBezTo>
                <a:cubicBezTo>
                  <a:pt x="463" y="515"/>
                  <a:pt x="463" y="515"/>
                  <a:pt x="463" y="514"/>
                </a:cubicBezTo>
                <a:cubicBezTo>
                  <a:pt x="463" y="514"/>
                  <a:pt x="464" y="513"/>
                  <a:pt x="465" y="513"/>
                </a:cubicBezTo>
                <a:cubicBezTo>
                  <a:pt x="465" y="512"/>
                  <a:pt x="465" y="511"/>
                  <a:pt x="466" y="510"/>
                </a:cubicBezTo>
                <a:cubicBezTo>
                  <a:pt x="466" y="510"/>
                  <a:pt x="466" y="510"/>
                  <a:pt x="467" y="510"/>
                </a:cubicBezTo>
                <a:cubicBezTo>
                  <a:pt x="467" y="509"/>
                  <a:pt x="467" y="509"/>
                  <a:pt x="467" y="508"/>
                </a:cubicBezTo>
                <a:cubicBezTo>
                  <a:pt x="467" y="508"/>
                  <a:pt x="468" y="507"/>
                  <a:pt x="469" y="507"/>
                </a:cubicBezTo>
                <a:cubicBezTo>
                  <a:pt x="469" y="506"/>
                  <a:pt x="469" y="504"/>
                  <a:pt x="470" y="503"/>
                </a:cubicBezTo>
                <a:cubicBezTo>
                  <a:pt x="470" y="503"/>
                  <a:pt x="470" y="503"/>
                  <a:pt x="471" y="503"/>
                </a:cubicBezTo>
                <a:cubicBezTo>
                  <a:pt x="471" y="501"/>
                  <a:pt x="472" y="499"/>
                  <a:pt x="473" y="497"/>
                </a:cubicBezTo>
                <a:cubicBezTo>
                  <a:pt x="473" y="497"/>
                  <a:pt x="473" y="497"/>
                  <a:pt x="474" y="497"/>
                </a:cubicBezTo>
                <a:cubicBezTo>
                  <a:pt x="474" y="496"/>
                  <a:pt x="474" y="495"/>
                  <a:pt x="474" y="494"/>
                </a:cubicBezTo>
                <a:cubicBezTo>
                  <a:pt x="474" y="494"/>
                  <a:pt x="474" y="494"/>
                  <a:pt x="475" y="494"/>
                </a:cubicBezTo>
                <a:cubicBezTo>
                  <a:pt x="475" y="490"/>
                  <a:pt x="475" y="485"/>
                  <a:pt x="476" y="481"/>
                </a:cubicBezTo>
                <a:cubicBezTo>
                  <a:pt x="475" y="481"/>
                  <a:pt x="475" y="481"/>
                  <a:pt x="475" y="481"/>
                </a:cubicBezTo>
                <a:cubicBezTo>
                  <a:pt x="474" y="480"/>
                  <a:pt x="474" y="478"/>
                  <a:pt x="474" y="477"/>
                </a:cubicBezTo>
                <a:cubicBezTo>
                  <a:pt x="473" y="477"/>
                  <a:pt x="472" y="476"/>
                  <a:pt x="471" y="476"/>
                </a:cubicBezTo>
                <a:cubicBezTo>
                  <a:pt x="470" y="475"/>
                  <a:pt x="470" y="475"/>
                  <a:pt x="470" y="474"/>
                </a:cubicBezTo>
                <a:cubicBezTo>
                  <a:pt x="469" y="474"/>
                  <a:pt x="468" y="474"/>
                  <a:pt x="468" y="474"/>
                </a:cubicBezTo>
                <a:cubicBezTo>
                  <a:pt x="468" y="474"/>
                  <a:pt x="468" y="473"/>
                  <a:pt x="468" y="473"/>
                </a:cubicBezTo>
                <a:cubicBezTo>
                  <a:pt x="466" y="473"/>
                  <a:pt x="464" y="472"/>
                  <a:pt x="462" y="472"/>
                </a:cubicBezTo>
                <a:cubicBezTo>
                  <a:pt x="462" y="472"/>
                  <a:pt x="462" y="471"/>
                  <a:pt x="462" y="471"/>
                </a:cubicBezTo>
                <a:cubicBezTo>
                  <a:pt x="461" y="471"/>
                  <a:pt x="460" y="471"/>
                  <a:pt x="459" y="471"/>
                </a:cubicBezTo>
                <a:cubicBezTo>
                  <a:pt x="459" y="471"/>
                  <a:pt x="459" y="470"/>
                  <a:pt x="459" y="470"/>
                </a:cubicBezTo>
                <a:cubicBezTo>
                  <a:pt x="457" y="470"/>
                  <a:pt x="456" y="469"/>
                  <a:pt x="455" y="469"/>
                </a:cubicBezTo>
                <a:cubicBezTo>
                  <a:pt x="455" y="469"/>
                  <a:pt x="455" y="468"/>
                  <a:pt x="455" y="468"/>
                </a:cubicBezTo>
                <a:cubicBezTo>
                  <a:pt x="454" y="468"/>
                  <a:pt x="453" y="468"/>
                  <a:pt x="452" y="468"/>
                </a:cubicBezTo>
                <a:cubicBezTo>
                  <a:pt x="451" y="467"/>
                  <a:pt x="451" y="467"/>
                  <a:pt x="451" y="466"/>
                </a:cubicBezTo>
                <a:cubicBezTo>
                  <a:pt x="449" y="466"/>
                  <a:pt x="448" y="465"/>
                  <a:pt x="447" y="465"/>
                </a:cubicBezTo>
                <a:cubicBezTo>
                  <a:pt x="447" y="464"/>
                  <a:pt x="446" y="464"/>
                  <a:pt x="446" y="463"/>
                </a:cubicBezTo>
                <a:cubicBezTo>
                  <a:pt x="445" y="463"/>
                  <a:pt x="445" y="463"/>
                  <a:pt x="444" y="463"/>
                </a:cubicBezTo>
                <a:cubicBezTo>
                  <a:pt x="442" y="461"/>
                  <a:pt x="441" y="458"/>
                  <a:pt x="439" y="456"/>
                </a:cubicBezTo>
                <a:cubicBezTo>
                  <a:pt x="439" y="450"/>
                  <a:pt x="441" y="447"/>
                  <a:pt x="443" y="443"/>
                </a:cubicBezTo>
                <a:cubicBezTo>
                  <a:pt x="443" y="441"/>
                  <a:pt x="444" y="439"/>
                  <a:pt x="444" y="437"/>
                </a:cubicBezTo>
                <a:cubicBezTo>
                  <a:pt x="444" y="437"/>
                  <a:pt x="445" y="437"/>
                  <a:pt x="445" y="437"/>
                </a:cubicBezTo>
                <a:cubicBezTo>
                  <a:pt x="445" y="436"/>
                  <a:pt x="445" y="435"/>
                  <a:pt x="445" y="433"/>
                </a:cubicBezTo>
                <a:cubicBezTo>
                  <a:pt x="445" y="433"/>
                  <a:pt x="446" y="433"/>
                  <a:pt x="446" y="433"/>
                </a:cubicBezTo>
                <a:cubicBezTo>
                  <a:pt x="446" y="431"/>
                  <a:pt x="447" y="429"/>
                  <a:pt x="447" y="427"/>
                </a:cubicBezTo>
                <a:cubicBezTo>
                  <a:pt x="447" y="427"/>
                  <a:pt x="448" y="427"/>
                  <a:pt x="448" y="427"/>
                </a:cubicBezTo>
                <a:cubicBezTo>
                  <a:pt x="448" y="427"/>
                  <a:pt x="448" y="426"/>
                  <a:pt x="448" y="425"/>
                </a:cubicBezTo>
                <a:cubicBezTo>
                  <a:pt x="448" y="425"/>
                  <a:pt x="448" y="425"/>
                  <a:pt x="449" y="425"/>
                </a:cubicBezTo>
                <a:cubicBezTo>
                  <a:pt x="449" y="424"/>
                  <a:pt x="449" y="422"/>
                  <a:pt x="450" y="420"/>
                </a:cubicBezTo>
                <a:cubicBezTo>
                  <a:pt x="451" y="420"/>
                  <a:pt x="451" y="420"/>
                  <a:pt x="452" y="419"/>
                </a:cubicBezTo>
                <a:cubicBezTo>
                  <a:pt x="452" y="419"/>
                  <a:pt x="452" y="418"/>
                  <a:pt x="452" y="417"/>
                </a:cubicBezTo>
                <a:cubicBezTo>
                  <a:pt x="453" y="417"/>
                  <a:pt x="454" y="416"/>
                  <a:pt x="455" y="415"/>
                </a:cubicBezTo>
                <a:cubicBezTo>
                  <a:pt x="455" y="414"/>
                  <a:pt x="455" y="413"/>
                  <a:pt x="456" y="412"/>
                </a:cubicBezTo>
                <a:cubicBezTo>
                  <a:pt x="456" y="412"/>
                  <a:pt x="457" y="412"/>
                  <a:pt x="458" y="412"/>
                </a:cubicBezTo>
                <a:cubicBezTo>
                  <a:pt x="458" y="411"/>
                  <a:pt x="459" y="410"/>
                  <a:pt x="460" y="409"/>
                </a:cubicBezTo>
                <a:cubicBezTo>
                  <a:pt x="460" y="409"/>
                  <a:pt x="461" y="409"/>
                  <a:pt x="462" y="409"/>
                </a:cubicBezTo>
                <a:cubicBezTo>
                  <a:pt x="462" y="409"/>
                  <a:pt x="462" y="409"/>
                  <a:pt x="462" y="408"/>
                </a:cubicBezTo>
                <a:cubicBezTo>
                  <a:pt x="462" y="408"/>
                  <a:pt x="463" y="408"/>
                  <a:pt x="464" y="408"/>
                </a:cubicBezTo>
                <a:cubicBezTo>
                  <a:pt x="464" y="408"/>
                  <a:pt x="464" y="408"/>
                  <a:pt x="464" y="407"/>
                </a:cubicBezTo>
                <a:cubicBezTo>
                  <a:pt x="465" y="407"/>
                  <a:pt x="466" y="407"/>
                  <a:pt x="467" y="407"/>
                </a:cubicBezTo>
                <a:cubicBezTo>
                  <a:pt x="467" y="407"/>
                  <a:pt x="467" y="407"/>
                  <a:pt x="467" y="406"/>
                </a:cubicBezTo>
                <a:cubicBezTo>
                  <a:pt x="473" y="406"/>
                  <a:pt x="480" y="406"/>
                  <a:pt x="487" y="405"/>
                </a:cubicBezTo>
                <a:cubicBezTo>
                  <a:pt x="504" y="400"/>
                  <a:pt x="534" y="394"/>
                  <a:pt x="535" y="374"/>
                </a:cubicBezTo>
                <a:cubicBezTo>
                  <a:pt x="535" y="374"/>
                  <a:pt x="535" y="374"/>
                  <a:pt x="534" y="374"/>
                </a:cubicBezTo>
                <a:cubicBezTo>
                  <a:pt x="534" y="373"/>
                  <a:pt x="534" y="371"/>
                  <a:pt x="533" y="369"/>
                </a:cubicBezTo>
                <a:cubicBezTo>
                  <a:pt x="532" y="369"/>
                  <a:pt x="531" y="368"/>
                  <a:pt x="530" y="368"/>
                </a:cubicBezTo>
                <a:cubicBezTo>
                  <a:pt x="530" y="367"/>
                  <a:pt x="530" y="367"/>
                  <a:pt x="530" y="366"/>
                </a:cubicBezTo>
                <a:cubicBezTo>
                  <a:pt x="530" y="366"/>
                  <a:pt x="529" y="366"/>
                  <a:pt x="528" y="366"/>
                </a:cubicBezTo>
                <a:cubicBezTo>
                  <a:pt x="528" y="365"/>
                  <a:pt x="527" y="365"/>
                  <a:pt x="526" y="364"/>
                </a:cubicBezTo>
                <a:cubicBezTo>
                  <a:pt x="525" y="363"/>
                  <a:pt x="524" y="363"/>
                  <a:pt x="523" y="363"/>
                </a:cubicBezTo>
                <a:cubicBezTo>
                  <a:pt x="523" y="362"/>
                  <a:pt x="523" y="362"/>
                  <a:pt x="523" y="362"/>
                </a:cubicBezTo>
                <a:cubicBezTo>
                  <a:pt x="522" y="362"/>
                  <a:pt x="521" y="362"/>
                  <a:pt x="521" y="362"/>
                </a:cubicBezTo>
                <a:cubicBezTo>
                  <a:pt x="521" y="361"/>
                  <a:pt x="521" y="361"/>
                  <a:pt x="521" y="361"/>
                </a:cubicBezTo>
                <a:cubicBezTo>
                  <a:pt x="519" y="360"/>
                  <a:pt x="517" y="359"/>
                  <a:pt x="515" y="359"/>
                </a:cubicBezTo>
                <a:cubicBezTo>
                  <a:pt x="515" y="358"/>
                  <a:pt x="515" y="358"/>
                  <a:pt x="515" y="358"/>
                </a:cubicBezTo>
                <a:cubicBezTo>
                  <a:pt x="514" y="358"/>
                  <a:pt x="513" y="358"/>
                  <a:pt x="512" y="358"/>
                </a:cubicBezTo>
                <a:cubicBezTo>
                  <a:pt x="512" y="357"/>
                  <a:pt x="512" y="357"/>
                  <a:pt x="512" y="357"/>
                </a:cubicBezTo>
                <a:cubicBezTo>
                  <a:pt x="510" y="357"/>
                  <a:pt x="509" y="357"/>
                  <a:pt x="508" y="357"/>
                </a:cubicBezTo>
                <a:cubicBezTo>
                  <a:pt x="508" y="356"/>
                  <a:pt x="508" y="356"/>
                  <a:pt x="508" y="356"/>
                </a:cubicBezTo>
                <a:cubicBezTo>
                  <a:pt x="506" y="356"/>
                  <a:pt x="505" y="356"/>
                  <a:pt x="504" y="356"/>
                </a:cubicBezTo>
                <a:cubicBezTo>
                  <a:pt x="504" y="355"/>
                  <a:pt x="504" y="355"/>
                  <a:pt x="504" y="355"/>
                </a:cubicBezTo>
                <a:cubicBezTo>
                  <a:pt x="502" y="355"/>
                  <a:pt x="501" y="355"/>
                  <a:pt x="500" y="355"/>
                </a:cubicBezTo>
                <a:cubicBezTo>
                  <a:pt x="500" y="354"/>
                  <a:pt x="500" y="354"/>
                  <a:pt x="500" y="354"/>
                </a:cubicBezTo>
                <a:cubicBezTo>
                  <a:pt x="498" y="354"/>
                  <a:pt x="496" y="354"/>
                  <a:pt x="494" y="354"/>
                </a:cubicBezTo>
                <a:cubicBezTo>
                  <a:pt x="494" y="353"/>
                  <a:pt x="494" y="353"/>
                  <a:pt x="494" y="353"/>
                </a:cubicBezTo>
                <a:cubicBezTo>
                  <a:pt x="491" y="353"/>
                  <a:pt x="489" y="353"/>
                  <a:pt x="487" y="353"/>
                </a:cubicBezTo>
                <a:cubicBezTo>
                  <a:pt x="487" y="352"/>
                  <a:pt x="487" y="352"/>
                  <a:pt x="487" y="352"/>
                </a:cubicBezTo>
                <a:cubicBezTo>
                  <a:pt x="484" y="352"/>
                  <a:pt x="481" y="352"/>
                  <a:pt x="479" y="352"/>
                </a:cubicBezTo>
                <a:cubicBezTo>
                  <a:pt x="479" y="351"/>
                  <a:pt x="479" y="351"/>
                  <a:pt x="479" y="351"/>
                </a:cubicBezTo>
                <a:cubicBezTo>
                  <a:pt x="474" y="350"/>
                  <a:pt x="470" y="350"/>
                  <a:pt x="466" y="350"/>
                </a:cubicBezTo>
                <a:cubicBezTo>
                  <a:pt x="466" y="349"/>
                  <a:pt x="466" y="349"/>
                  <a:pt x="466" y="349"/>
                </a:cubicBezTo>
                <a:cubicBezTo>
                  <a:pt x="464" y="349"/>
                  <a:pt x="463" y="349"/>
                  <a:pt x="462" y="349"/>
                </a:cubicBezTo>
                <a:cubicBezTo>
                  <a:pt x="462" y="348"/>
                  <a:pt x="462" y="348"/>
                  <a:pt x="462" y="348"/>
                </a:cubicBezTo>
                <a:cubicBezTo>
                  <a:pt x="461" y="348"/>
                  <a:pt x="460" y="348"/>
                  <a:pt x="459" y="348"/>
                </a:cubicBezTo>
                <a:cubicBezTo>
                  <a:pt x="459" y="347"/>
                  <a:pt x="459" y="347"/>
                  <a:pt x="459" y="347"/>
                </a:cubicBezTo>
                <a:cubicBezTo>
                  <a:pt x="458" y="347"/>
                  <a:pt x="457" y="347"/>
                  <a:pt x="456" y="347"/>
                </a:cubicBezTo>
                <a:cubicBezTo>
                  <a:pt x="456" y="346"/>
                  <a:pt x="456" y="346"/>
                  <a:pt x="456" y="346"/>
                </a:cubicBezTo>
                <a:cubicBezTo>
                  <a:pt x="454" y="345"/>
                  <a:pt x="453" y="345"/>
                  <a:pt x="452" y="345"/>
                </a:cubicBezTo>
                <a:cubicBezTo>
                  <a:pt x="452" y="344"/>
                  <a:pt x="452" y="344"/>
                  <a:pt x="452" y="344"/>
                </a:cubicBezTo>
                <a:cubicBezTo>
                  <a:pt x="451" y="344"/>
                  <a:pt x="450" y="344"/>
                  <a:pt x="449" y="344"/>
                </a:cubicBezTo>
                <a:cubicBezTo>
                  <a:pt x="449" y="343"/>
                  <a:pt x="449" y="343"/>
                  <a:pt x="449" y="343"/>
                </a:cubicBezTo>
                <a:cubicBezTo>
                  <a:pt x="448" y="343"/>
                  <a:pt x="448" y="343"/>
                  <a:pt x="447" y="343"/>
                </a:cubicBezTo>
                <a:cubicBezTo>
                  <a:pt x="447" y="342"/>
                  <a:pt x="447" y="342"/>
                  <a:pt x="447" y="342"/>
                </a:cubicBezTo>
                <a:cubicBezTo>
                  <a:pt x="446" y="342"/>
                  <a:pt x="446" y="342"/>
                  <a:pt x="445" y="342"/>
                </a:cubicBezTo>
                <a:cubicBezTo>
                  <a:pt x="445" y="341"/>
                  <a:pt x="444" y="340"/>
                  <a:pt x="444" y="340"/>
                </a:cubicBezTo>
                <a:cubicBezTo>
                  <a:pt x="443" y="340"/>
                  <a:pt x="443" y="340"/>
                  <a:pt x="442" y="340"/>
                </a:cubicBezTo>
                <a:cubicBezTo>
                  <a:pt x="442" y="339"/>
                  <a:pt x="442" y="339"/>
                  <a:pt x="442" y="339"/>
                </a:cubicBezTo>
                <a:cubicBezTo>
                  <a:pt x="441" y="339"/>
                  <a:pt x="441" y="339"/>
                  <a:pt x="440" y="339"/>
                </a:cubicBezTo>
                <a:cubicBezTo>
                  <a:pt x="440" y="338"/>
                  <a:pt x="440" y="338"/>
                  <a:pt x="440" y="338"/>
                </a:cubicBezTo>
                <a:cubicBezTo>
                  <a:pt x="439" y="338"/>
                  <a:pt x="439" y="338"/>
                  <a:pt x="438" y="338"/>
                </a:cubicBezTo>
                <a:cubicBezTo>
                  <a:pt x="438" y="337"/>
                  <a:pt x="438" y="337"/>
                  <a:pt x="438" y="337"/>
                </a:cubicBezTo>
                <a:cubicBezTo>
                  <a:pt x="437" y="337"/>
                  <a:pt x="437" y="337"/>
                  <a:pt x="436" y="337"/>
                </a:cubicBezTo>
                <a:cubicBezTo>
                  <a:pt x="436" y="336"/>
                  <a:pt x="435" y="335"/>
                  <a:pt x="435" y="335"/>
                </a:cubicBezTo>
                <a:cubicBezTo>
                  <a:pt x="434" y="334"/>
                  <a:pt x="432" y="334"/>
                  <a:pt x="431" y="334"/>
                </a:cubicBezTo>
                <a:cubicBezTo>
                  <a:pt x="431" y="333"/>
                  <a:pt x="431" y="333"/>
                  <a:pt x="431" y="333"/>
                </a:cubicBezTo>
                <a:cubicBezTo>
                  <a:pt x="430" y="332"/>
                  <a:pt x="429" y="332"/>
                  <a:pt x="428" y="332"/>
                </a:cubicBezTo>
                <a:cubicBezTo>
                  <a:pt x="428" y="331"/>
                  <a:pt x="427" y="330"/>
                  <a:pt x="427" y="330"/>
                </a:cubicBezTo>
                <a:cubicBezTo>
                  <a:pt x="426" y="330"/>
                  <a:pt x="426" y="330"/>
                  <a:pt x="425" y="330"/>
                </a:cubicBezTo>
                <a:cubicBezTo>
                  <a:pt x="425" y="329"/>
                  <a:pt x="424" y="328"/>
                  <a:pt x="424" y="328"/>
                </a:cubicBezTo>
                <a:cubicBezTo>
                  <a:pt x="423" y="328"/>
                  <a:pt x="423" y="328"/>
                  <a:pt x="422" y="328"/>
                </a:cubicBezTo>
                <a:cubicBezTo>
                  <a:pt x="422" y="327"/>
                  <a:pt x="421" y="326"/>
                  <a:pt x="421" y="326"/>
                </a:cubicBezTo>
                <a:cubicBezTo>
                  <a:pt x="420" y="326"/>
                  <a:pt x="420" y="326"/>
                  <a:pt x="419" y="326"/>
                </a:cubicBezTo>
                <a:cubicBezTo>
                  <a:pt x="419" y="325"/>
                  <a:pt x="418" y="324"/>
                  <a:pt x="418" y="324"/>
                </a:cubicBezTo>
                <a:cubicBezTo>
                  <a:pt x="417" y="324"/>
                  <a:pt x="417" y="324"/>
                  <a:pt x="416" y="324"/>
                </a:cubicBezTo>
                <a:cubicBezTo>
                  <a:pt x="416" y="323"/>
                  <a:pt x="415" y="322"/>
                  <a:pt x="415" y="322"/>
                </a:cubicBezTo>
                <a:cubicBezTo>
                  <a:pt x="415" y="322"/>
                  <a:pt x="414" y="322"/>
                  <a:pt x="414" y="322"/>
                </a:cubicBezTo>
                <a:cubicBezTo>
                  <a:pt x="416" y="315"/>
                  <a:pt x="418" y="308"/>
                  <a:pt x="420" y="301"/>
                </a:cubicBezTo>
                <a:cubicBezTo>
                  <a:pt x="425" y="280"/>
                  <a:pt x="430" y="259"/>
                  <a:pt x="435" y="238"/>
                </a:cubicBezTo>
                <a:cubicBezTo>
                  <a:pt x="446" y="238"/>
                  <a:pt x="457" y="239"/>
                  <a:pt x="468" y="239"/>
                </a:cubicBezTo>
                <a:cubicBezTo>
                  <a:pt x="475" y="241"/>
                  <a:pt x="487" y="240"/>
                  <a:pt x="493" y="238"/>
                </a:cubicBezTo>
                <a:cubicBezTo>
                  <a:pt x="493" y="229"/>
                  <a:pt x="497" y="222"/>
                  <a:pt x="501" y="216"/>
                </a:cubicBezTo>
                <a:cubicBezTo>
                  <a:pt x="501" y="215"/>
                  <a:pt x="501" y="213"/>
                  <a:pt x="502" y="212"/>
                </a:cubicBezTo>
                <a:cubicBezTo>
                  <a:pt x="502" y="212"/>
                  <a:pt x="502" y="212"/>
                  <a:pt x="503" y="212"/>
                </a:cubicBezTo>
                <a:cubicBezTo>
                  <a:pt x="503" y="210"/>
                  <a:pt x="504" y="208"/>
                  <a:pt x="505" y="206"/>
                </a:cubicBezTo>
                <a:cubicBezTo>
                  <a:pt x="505" y="206"/>
                  <a:pt x="505" y="206"/>
                  <a:pt x="506" y="206"/>
                </a:cubicBezTo>
                <a:cubicBezTo>
                  <a:pt x="506" y="205"/>
                  <a:pt x="506" y="204"/>
                  <a:pt x="507" y="202"/>
                </a:cubicBezTo>
                <a:cubicBezTo>
                  <a:pt x="507" y="202"/>
                  <a:pt x="507" y="202"/>
                  <a:pt x="508" y="202"/>
                </a:cubicBezTo>
                <a:cubicBezTo>
                  <a:pt x="508" y="201"/>
                  <a:pt x="508" y="200"/>
                  <a:pt x="508" y="199"/>
                </a:cubicBezTo>
                <a:cubicBezTo>
                  <a:pt x="508" y="199"/>
                  <a:pt x="508" y="199"/>
                  <a:pt x="509" y="199"/>
                </a:cubicBezTo>
                <a:cubicBezTo>
                  <a:pt x="509" y="198"/>
                  <a:pt x="509" y="197"/>
                  <a:pt x="510" y="195"/>
                </a:cubicBezTo>
                <a:cubicBezTo>
                  <a:pt x="510" y="195"/>
                  <a:pt x="510" y="195"/>
                  <a:pt x="511" y="195"/>
                </a:cubicBezTo>
                <a:cubicBezTo>
                  <a:pt x="511" y="195"/>
                  <a:pt x="511" y="194"/>
                  <a:pt x="511" y="193"/>
                </a:cubicBezTo>
                <a:cubicBezTo>
                  <a:pt x="511" y="193"/>
                  <a:pt x="512" y="193"/>
                  <a:pt x="513" y="192"/>
                </a:cubicBezTo>
                <a:cubicBezTo>
                  <a:pt x="513" y="190"/>
                  <a:pt x="514" y="188"/>
                  <a:pt x="515" y="186"/>
                </a:cubicBezTo>
                <a:cubicBezTo>
                  <a:pt x="515" y="186"/>
                  <a:pt x="516" y="186"/>
                  <a:pt x="517" y="185"/>
                </a:cubicBezTo>
                <a:cubicBezTo>
                  <a:pt x="517" y="184"/>
                  <a:pt x="517" y="183"/>
                  <a:pt x="518" y="181"/>
                </a:cubicBezTo>
                <a:cubicBezTo>
                  <a:pt x="519" y="181"/>
                  <a:pt x="520" y="180"/>
                  <a:pt x="521" y="179"/>
                </a:cubicBezTo>
                <a:cubicBezTo>
                  <a:pt x="521" y="179"/>
                  <a:pt x="521" y="178"/>
                  <a:pt x="521" y="177"/>
                </a:cubicBezTo>
                <a:cubicBezTo>
                  <a:pt x="522" y="176"/>
                  <a:pt x="523" y="175"/>
                  <a:pt x="525" y="174"/>
                </a:cubicBezTo>
                <a:cubicBezTo>
                  <a:pt x="525" y="174"/>
                  <a:pt x="525" y="173"/>
                  <a:pt x="525" y="172"/>
                </a:cubicBezTo>
                <a:cubicBezTo>
                  <a:pt x="525" y="172"/>
                  <a:pt x="526" y="172"/>
                  <a:pt x="526" y="171"/>
                </a:cubicBezTo>
                <a:cubicBezTo>
                  <a:pt x="526" y="171"/>
                  <a:pt x="526" y="171"/>
                  <a:pt x="526" y="170"/>
                </a:cubicBezTo>
                <a:cubicBezTo>
                  <a:pt x="529" y="169"/>
                  <a:pt x="531" y="168"/>
                  <a:pt x="532" y="166"/>
                </a:cubicBezTo>
                <a:cubicBezTo>
                  <a:pt x="539" y="166"/>
                  <a:pt x="544" y="167"/>
                  <a:pt x="548" y="168"/>
                </a:cubicBezTo>
                <a:cubicBezTo>
                  <a:pt x="548" y="169"/>
                  <a:pt x="548" y="169"/>
                  <a:pt x="548" y="169"/>
                </a:cubicBezTo>
                <a:cubicBezTo>
                  <a:pt x="549" y="169"/>
                  <a:pt x="550" y="169"/>
                  <a:pt x="550" y="169"/>
                </a:cubicBezTo>
                <a:cubicBezTo>
                  <a:pt x="550" y="170"/>
                  <a:pt x="550" y="170"/>
                  <a:pt x="550" y="170"/>
                </a:cubicBezTo>
                <a:cubicBezTo>
                  <a:pt x="551" y="170"/>
                  <a:pt x="552" y="170"/>
                  <a:pt x="552" y="170"/>
                </a:cubicBezTo>
                <a:cubicBezTo>
                  <a:pt x="552" y="171"/>
                  <a:pt x="552" y="171"/>
                  <a:pt x="552" y="171"/>
                </a:cubicBezTo>
                <a:cubicBezTo>
                  <a:pt x="556" y="173"/>
                  <a:pt x="559" y="174"/>
                  <a:pt x="563" y="174"/>
                </a:cubicBezTo>
                <a:cubicBezTo>
                  <a:pt x="565" y="172"/>
                  <a:pt x="565" y="174"/>
                  <a:pt x="566" y="170"/>
                </a:cubicBezTo>
                <a:cubicBezTo>
                  <a:pt x="570" y="166"/>
                  <a:pt x="566" y="156"/>
                  <a:pt x="567" y="150"/>
                </a:cubicBezTo>
                <a:cubicBezTo>
                  <a:pt x="568" y="150"/>
                  <a:pt x="568" y="150"/>
                  <a:pt x="568" y="150"/>
                </a:cubicBezTo>
                <a:cubicBezTo>
                  <a:pt x="568" y="145"/>
                  <a:pt x="568" y="140"/>
                  <a:pt x="568" y="135"/>
                </a:cubicBezTo>
                <a:cubicBezTo>
                  <a:pt x="570" y="129"/>
                  <a:pt x="572" y="123"/>
                  <a:pt x="577" y="120"/>
                </a:cubicBezTo>
                <a:cubicBezTo>
                  <a:pt x="579" y="118"/>
                  <a:pt x="587" y="116"/>
                  <a:pt x="591" y="118"/>
                </a:cubicBezTo>
                <a:cubicBezTo>
                  <a:pt x="591" y="118"/>
                  <a:pt x="591" y="118"/>
                  <a:pt x="591" y="119"/>
                </a:cubicBezTo>
                <a:cubicBezTo>
                  <a:pt x="594" y="119"/>
                  <a:pt x="597" y="119"/>
                  <a:pt x="599" y="119"/>
                </a:cubicBezTo>
                <a:cubicBezTo>
                  <a:pt x="599" y="119"/>
                  <a:pt x="599" y="119"/>
                  <a:pt x="599" y="120"/>
                </a:cubicBezTo>
                <a:cubicBezTo>
                  <a:pt x="603" y="120"/>
                  <a:pt x="606" y="120"/>
                  <a:pt x="609" y="120"/>
                </a:cubicBezTo>
                <a:cubicBezTo>
                  <a:pt x="609" y="120"/>
                  <a:pt x="609" y="120"/>
                  <a:pt x="609" y="121"/>
                </a:cubicBezTo>
                <a:cubicBezTo>
                  <a:pt x="614" y="121"/>
                  <a:pt x="618" y="121"/>
                  <a:pt x="623" y="121"/>
                </a:cubicBezTo>
                <a:cubicBezTo>
                  <a:pt x="623" y="121"/>
                  <a:pt x="623" y="121"/>
                  <a:pt x="623" y="122"/>
                </a:cubicBezTo>
                <a:cubicBezTo>
                  <a:pt x="628" y="122"/>
                  <a:pt x="634" y="122"/>
                  <a:pt x="639" y="122"/>
                </a:cubicBezTo>
                <a:cubicBezTo>
                  <a:pt x="639" y="121"/>
                  <a:pt x="639" y="121"/>
                  <a:pt x="639" y="121"/>
                </a:cubicBezTo>
                <a:cubicBezTo>
                  <a:pt x="641" y="121"/>
                  <a:pt x="643" y="121"/>
                  <a:pt x="645" y="121"/>
                </a:cubicBezTo>
                <a:cubicBezTo>
                  <a:pt x="645" y="120"/>
                  <a:pt x="645" y="120"/>
                  <a:pt x="645" y="120"/>
                </a:cubicBezTo>
                <a:cubicBezTo>
                  <a:pt x="646" y="119"/>
                  <a:pt x="648" y="119"/>
                  <a:pt x="649" y="119"/>
                </a:cubicBezTo>
                <a:cubicBezTo>
                  <a:pt x="649" y="114"/>
                  <a:pt x="649" y="113"/>
                  <a:pt x="647" y="110"/>
                </a:cubicBezTo>
                <a:cubicBezTo>
                  <a:pt x="647" y="110"/>
                  <a:pt x="646" y="110"/>
                  <a:pt x="646" y="110"/>
                </a:cubicBezTo>
                <a:cubicBezTo>
                  <a:pt x="646" y="109"/>
                  <a:pt x="646" y="108"/>
                  <a:pt x="646" y="108"/>
                </a:cubicBezTo>
                <a:cubicBezTo>
                  <a:pt x="645" y="107"/>
                  <a:pt x="645" y="107"/>
                  <a:pt x="644" y="107"/>
                </a:cubicBezTo>
                <a:cubicBezTo>
                  <a:pt x="644" y="106"/>
                  <a:pt x="644" y="105"/>
                  <a:pt x="644" y="105"/>
                </a:cubicBezTo>
                <a:cubicBezTo>
                  <a:pt x="643" y="104"/>
                  <a:pt x="643" y="104"/>
                  <a:pt x="642" y="104"/>
                </a:cubicBezTo>
                <a:cubicBezTo>
                  <a:pt x="642" y="102"/>
                  <a:pt x="641" y="101"/>
                  <a:pt x="641" y="100"/>
                </a:cubicBezTo>
                <a:cubicBezTo>
                  <a:pt x="640" y="99"/>
                  <a:pt x="640" y="99"/>
                  <a:pt x="639" y="99"/>
                </a:cubicBezTo>
                <a:cubicBezTo>
                  <a:pt x="639" y="97"/>
                  <a:pt x="638" y="96"/>
                  <a:pt x="638" y="95"/>
                </a:cubicBezTo>
                <a:cubicBezTo>
                  <a:pt x="637" y="94"/>
                  <a:pt x="637" y="94"/>
                  <a:pt x="636" y="94"/>
                </a:cubicBezTo>
                <a:cubicBezTo>
                  <a:pt x="636" y="92"/>
                  <a:pt x="635" y="91"/>
                  <a:pt x="635" y="90"/>
                </a:cubicBezTo>
                <a:cubicBezTo>
                  <a:pt x="635" y="90"/>
                  <a:pt x="634" y="90"/>
                  <a:pt x="634" y="90"/>
                </a:cubicBezTo>
                <a:cubicBezTo>
                  <a:pt x="633" y="88"/>
                  <a:pt x="633" y="86"/>
                  <a:pt x="632" y="84"/>
                </a:cubicBezTo>
                <a:cubicBezTo>
                  <a:pt x="632" y="84"/>
                  <a:pt x="631" y="84"/>
                  <a:pt x="631" y="84"/>
                </a:cubicBezTo>
                <a:cubicBezTo>
                  <a:pt x="631" y="83"/>
                  <a:pt x="631" y="82"/>
                  <a:pt x="631" y="81"/>
                </a:cubicBezTo>
                <a:cubicBezTo>
                  <a:pt x="631" y="81"/>
                  <a:pt x="630" y="81"/>
                  <a:pt x="630" y="81"/>
                </a:cubicBezTo>
                <a:cubicBezTo>
                  <a:pt x="630" y="80"/>
                  <a:pt x="630" y="79"/>
                  <a:pt x="630" y="79"/>
                </a:cubicBezTo>
                <a:cubicBezTo>
                  <a:pt x="630" y="79"/>
                  <a:pt x="629" y="79"/>
                  <a:pt x="629" y="79"/>
                </a:cubicBezTo>
                <a:cubicBezTo>
                  <a:pt x="629" y="78"/>
                  <a:pt x="629" y="77"/>
                  <a:pt x="629" y="76"/>
                </a:cubicBezTo>
                <a:cubicBezTo>
                  <a:pt x="629" y="76"/>
                  <a:pt x="628" y="76"/>
                  <a:pt x="628" y="76"/>
                </a:cubicBezTo>
                <a:cubicBezTo>
                  <a:pt x="628" y="74"/>
                  <a:pt x="628" y="73"/>
                  <a:pt x="628" y="72"/>
                </a:cubicBezTo>
                <a:cubicBezTo>
                  <a:pt x="625" y="64"/>
                  <a:pt x="628" y="56"/>
                  <a:pt x="635" y="54"/>
                </a:cubicBezTo>
                <a:cubicBezTo>
                  <a:pt x="637" y="52"/>
                  <a:pt x="658" y="49"/>
                  <a:pt x="664" y="51"/>
                </a:cubicBezTo>
                <a:cubicBezTo>
                  <a:pt x="664" y="51"/>
                  <a:pt x="664" y="52"/>
                  <a:pt x="664" y="52"/>
                </a:cubicBezTo>
                <a:cubicBezTo>
                  <a:pt x="668" y="52"/>
                  <a:pt x="671" y="52"/>
                  <a:pt x="675" y="52"/>
                </a:cubicBezTo>
                <a:cubicBezTo>
                  <a:pt x="675" y="52"/>
                  <a:pt x="675" y="52"/>
                  <a:pt x="675" y="53"/>
                </a:cubicBezTo>
                <a:cubicBezTo>
                  <a:pt x="678" y="53"/>
                  <a:pt x="680" y="53"/>
                  <a:pt x="683" y="53"/>
                </a:cubicBezTo>
                <a:cubicBezTo>
                  <a:pt x="683" y="53"/>
                  <a:pt x="683" y="53"/>
                  <a:pt x="683" y="54"/>
                </a:cubicBezTo>
                <a:cubicBezTo>
                  <a:pt x="685" y="54"/>
                  <a:pt x="687" y="54"/>
                  <a:pt x="689" y="54"/>
                </a:cubicBezTo>
                <a:cubicBezTo>
                  <a:pt x="689" y="54"/>
                  <a:pt x="689" y="54"/>
                  <a:pt x="689" y="55"/>
                </a:cubicBezTo>
                <a:cubicBezTo>
                  <a:pt x="691" y="55"/>
                  <a:pt x="693" y="55"/>
                  <a:pt x="695" y="55"/>
                </a:cubicBezTo>
                <a:cubicBezTo>
                  <a:pt x="706" y="58"/>
                  <a:pt x="720" y="62"/>
                  <a:pt x="734" y="60"/>
                </a:cubicBezTo>
                <a:cubicBezTo>
                  <a:pt x="736" y="54"/>
                  <a:pt x="738" y="48"/>
                  <a:pt x="741" y="43"/>
                </a:cubicBezTo>
                <a:cubicBezTo>
                  <a:pt x="741" y="40"/>
                  <a:pt x="742" y="37"/>
                  <a:pt x="743" y="34"/>
                </a:cubicBezTo>
                <a:cubicBezTo>
                  <a:pt x="743" y="34"/>
                  <a:pt x="743" y="34"/>
                  <a:pt x="744" y="34"/>
                </a:cubicBezTo>
                <a:cubicBezTo>
                  <a:pt x="744" y="33"/>
                  <a:pt x="744" y="33"/>
                  <a:pt x="744" y="32"/>
                </a:cubicBezTo>
                <a:cubicBezTo>
                  <a:pt x="744" y="32"/>
                  <a:pt x="744" y="32"/>
                  <a:pt x="745" y="32"/>
                </a:cubicBezTo>
                <a:cubicBezTo>
                  <a:pt x="745" y="30"/>
                  <a:pt x="745" y="28"/>
                  <a:pt x="746" y="26"/>
                </a:cubicBezTo>
                <a:cubicBezTo>
                  <a:pt x="746" y="26"/>
                  <a:pt x="746" y="26"/>
                  <a:pt x="747" y="26"/>
                </a:cubicBezTo>
                <a:cubicBezTo>
                  <a:pt x="747" y="24"/>
                  <a:pt x="748" y="22"/>
                  <a:pt x="749" y="20"/>
                </a:cubicBezTo>
                <a:cubicBezTo>
                  <a:pt x="749" y="20"/>
                  <a:pt x="749" y="20"/>
                  <a:pt x="750" y="20"/>
                </a:cubicBezTo>
                <a:cubicBezTo>
                  <a:pt x="750" y="19"/>
                  <a:pt x="750" y="19"/>
                  <a:pt x="750" y="18"/>
                </a:cubicBezTo>
                <a:cubicBezTo>
                  <a:pt x="750" y="18"/>
                  <a:pt x="750" y="18"/>
                  <a:pt x="751" y="18"/>
                </a:cubicBezTo>
                <a:cubicBezTo>
                  <a:pt x="751" y="16"/>
                  <a:pt x="752" y="14"/>
                  <a:pt x="753" y="12"/>
                </a:cubicBezTo>
                <a:cubicBezTo>
                  <a:pt x="753" y="12"/>
                  <a:pt x="754" y="11"/>
                  <a:pt x="755" y="11"/>
                </a:cubicBezTo>
                <a:cubicBezTo>
                  <a:pt x="755" y="10"/>
                  <a:pt x="755" y="10"/>
                  <a:pt x="755" y="9"/>
                </a:cubicBezTo>
                <a:cubicBezTo>
                  <a:pt x="758" y="6"/>
                  <a:pt x="761" y="4"/>
                  <a:pt x="764" y="1"/>
                </a:cubicBezTo>
                <a:cubicBezTo>
                  <a:pt x="765" y="1"/>
                  <a:pt x="766" y="1"/>
                  <a:pt x="768" y="1"/>
                </a:cubicBezTo>
                <a:cubicBezTo>
                  <a:pt x="768" y="1"/>
                  <a:pt x="768" y="0"/>
                  <a:pt x="768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768" y="0"/>
                  <a:pt x="768" y="1"/>
                  <a:pt x="768" y="1"/>
                </a:cubicBezTo>
                <a:cubicBezTo>
                  <a:pt x="770" y="1"/>
                  <a:pt x="772" y="1"/>
                  <a:pt x="774" y="1"/>
                </a:cubicBezTo>
                <a:cubicBezTo>
                  <a:pt x="774" y="1"/>
                  <a:pt x="774" y="2"/>
                  <a:pt x="774" y="2"/>
                </a:cubicBezTo>
                <a:cubicBezTo>
                  <a:pt x="778" y="2"/>
                  <a:pt x="782" y="2"/>
                  <a:pt x="786" y="2"/>
                </a:cubicBezTo>
                <a:cubicBezTo>
                  <a:pt x="786" y="2"/>
                  <a:pt x="786" y="3"/>
                  <a:pt x="786" y="3"/>
                </a:cubicBezTo>
                <a:cubicBezTo>
                  <a:pt x="793" y="3"/>
                  <a:pt x="799" y="3"/>
                  <a:pt x="805" y="3"/>
                </a:cubicBezTo>
                <a:cubicBezTo>
                  <a:pt x="821" y="2"/>
                  <a:pt x="837" y="2"/>
                  <a:pt x="853" y="1"/>
                </a:cubicBezTo>
                <a:cubicBezTo>
                  <a:pt x="854" y="2"/>
                  <a:pt x="853" y="1"/>
                  <a:pt x="854" y="2"/>
                </a:cubicBezTo>
                <a:cubicBezTo>
                  <a:pt x="854" y="17"/>
                  <a:pt x="861" y="42"/>
                  <a:pt x="870" y="48"/>
                </a:cubicBezTo>
                <a:cubicBezTo>
                  <a:pt x="871" y="48"/>
                  <a:pt x="871" y="48"/>
                  <a:pt x="872" y="48"/>
                </a:cubicBezTo>
                <a:cubicBezTo>
                  <a:pt x="872" y="48"/>
                  <a:pt x="872" y="48"/>
                  <a:pt x="872" y="49"/>
                </a:cubicBezTo>
                <a:cubicBezTo>
                  <a:pt x="873" y="49"/>
                  <a:pt x="873" y="49"/>
                  <a:pt x="874" y="49"/>
                </a:cubicBezTo>
                <a:cubicBezTo>
                  <a:pt x="874" y="49"/>
                  <a:pt x="874" y="49"/>
                  <a:pt x="874" y="50"/>
                </a:cubicBezTo>
                <a:cubicBezTo>
                  <a:pt x="875" y="50"/>
                  <a:pt x="876" y="50"/>
                  <a:pt x="877" y="50"/>
                </a:cubicBezTo>
                <a:cubicBezTo>
                  <a:pt x="877" y="50"/>
                  <a:pt x="877" y="50"/>
                  <a:pt x="877" y="51"/>
                </a:cubicBezTo>
                <a:cubicBezTo>
                  <a:pt x="883" y="51"/>
                  <a:pt x="888" y="52"/>
                  <a:pt x="894" y="52"/>
                </a:cubicBezTo>
                <a:cubicBezTo>
                  <a:pt x="894" y="52"/>
                  <a:pt x="894" y="52"/>
                  <a:pt x="894" y="53"/>
                </a:cubicBezTo>
                <a:cubicBezTo>
                  <a:pt x="897" y="53"/>
                  <a:pt x="900" y="53"/>
                  <a:pt x="903" y="53"/>
                </a:cubicBezTo>
                <a:cubicBezTo>
                  <a:pt x="903" y="53"/>
                  <a:pt x="903" y="53"/>
                  <a:pt x="903" y="54"/>
                </a:cubicBezTo>
                <a:cubicBezTo>
                  <a:pt x="905" y="54"/>
                  <a:pt x="906" y="54"/>
                  <a:pt x="908" y="54"/>
                </a:cubicBezTo>
                <a:cubicBezTo>
                  <a:pt x="908" y="54"/>
                  <a:pt x="908" y="54"/>
                  <a:pt x="908" y="55"/>
                </a:cubicBezTo>
                <a:cubicBezTo>
                  <a:pt x="909" y="55"/>
                  <a:pt x="911" y="55"/>
                  <a:pt x="912" y="55"/>
                </a:cubicBezTo>
                <a:cubicBezTo>
                  <a:pt x="912" y="55"/>
                  <a:pt x="912" y="55"/>
                  <a:pt x="912" y="56"/>
                </a:cubicBezTo>
                <a:cubicBezTo>
                  <a:pt x="913" y="56"/>
                  <a:pt x="914" y="56"/>
                  <a:pt x="915" y="56"/>
                </a:cubicBezTo>
                <a:cubicBezTo>
                  <a:pt x="915" y="56"/>
                  <a:pt x="915" y="56"/>
                  <a:pt x="915" y="57"/>
                </a:cubicBezTo>
                <a:cubicBezTo>
                  <a:pt x="917" y="57"/>
                  <a:pt x="918" y="57"/>
                  <a:pt x="920" y="58"/>
                </a:cubicBezTo>
                <a:cubicBezTo>
                  <a:pt x="920" y="58"/>
                  <a:pt x="921" y="59"/>
                  <a:pt x="921" y="60"/>
                </a:cubicBezTo>
                <a:cubicBezTo>
                  <a:pt x="922" y="60"/>
                  <a:pt x="922" y="60"/>
                  <a:pt x="923" y="60"/>
                </a:cubicBezTo>
                <a:cubicBezTo>
                  <a:pt x="930" y="65"/>
                  <a:pt x="930" y="75"/>
                  <a:pt x="930" y="87"/>
                </a:cubicBezTo>
                <a:cubicBezTo>
                  <a:pt x="930" y="101"/>
                  <a:pt x="930" y="115"/>
                  <a:pt x="930" y="129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9" name="Freeform 16"/>
          <p:cNvSpPr/>
          <p:nvPr/>
        </p:nvSpPr>
        <p:spPr bwMode="auto">
          <a:xfrm>
            <a:off x="4257950" y="2884051"/>
            <a:ext cx="1770063" cy="1525588"/>
          </a:xfrm>
          <a:custGeom>
            <a:avLst/>
            <a:gdLst>
              <a:gd name="T0" fmla="*/ 235 w 1367"/>
              <a:gd name="T1" fmla="*/ 80 h 1179"/>
              <a:gd name="T2" fmla="*/ 269 w 1367"/>
              <a:gd name="T3" fmla="*/ 115 h 1179"/>
              <a:gd name="T4" fmla="*/ 290 w 1367"/>
              <a:gd name="T5" fmla="*/ 148 h 1179"/>
              <a:gd name="T6" fmla="*/ 297 w 1367"/>
              <a:gd name="T7" fmla="*/ 197 h 1179"/>
              <a:gd name="T8" fmla="*/ 392 w 1367"/>
              <a:gd name="T9" fmla="*/ 195 h 1179"/>
              <a:gd name="T10" fmla="*/ 439 w 1367"/>
              <a:gd name="T11" fmla="*/ 207 h 1179"/>
              <a:gd name="T12" fmla="*/ 506 w 1367"/>
              <a:gd name="T13" fmla="*/ 225 h 1179"/>
              <a:gd name="T14" fmla="*/ 557 w 1367"/>
              <a:gd name="T15" fmla="*/ 199 h 1179"/>
              <a:gd name="T16" fmla="*/ 612 w 1367"/>
              <a:gd name="T17" fmla="*/ 189 h 1179"/>
              <a:gd name="T18" fmla="*/ 705 w 1367"/>
              <a:gd name="T19" fmla="*/ 261 h 1179"/>
              <a:gd name="T20" fmla="*/ 727 w 1367"/>
              <a:gd name="T21" fmla="*/ 293 h 1179"/>
              <a:gd name="T22" fmla="*/ 769 w 1367"/>
              <a:gd name="T23" fmla="*/ 286 h 1179"/>
              <a:gd name="T24" fmla="*/ 839 w 1367"/>
              <a:gd name="T25" fmla="*/ 201 h 1179"/>
              <a:gd name="T26" fmla="*/ 864 w 1367"/>
              <a:gd name="T27" fmla="*/ 170 h 1179"/>
              <a:gd name="T28" fmla="*/ 946 w 1367"/>
              <a:gd name="T29" fmla="*/ 231 h 1179"/>
              <a:gd name="T30" fmla="*/ 943 w 1367"/>
              <a:gd name="T31" fmla="*/ 269 h 1179"/>
              <a:gd name="T32" fmla="*/ 947 w 1367"/>
              <a:gd name="T33" fmla="*/ 307 h 1179"/>
              <a:gd name="T34" fmla="*/ 915 w 1367"/>
              <a:gd name="T35" fmla="*/ 339 h 1179"/>
              <a:gd name="T36" fmla="*/ 939 w 1367"/>
              <a:gd name="T37" fmla="*/ 382 h 1179"/>
              <a:gd name="T38" fmla="*/ 1016 w 1367"/>
              <a:gd name="T39" fmla="*/ 386 h 1179"/>
              <a:gd name="T40" fmla="*/ 1042 w 1367"/>
              <a:gd name="T41" fmla="*/ 419 h 1179"/>
              <a:gd name="T42" fmla="*/ 1069 w 1367"/>
              <a:gd name="T43" fmla="*/ 448 h 1179"/>
              <a:gd name="T44" fmla="*/ 1100 w 1367"/>
              <a:gd name="T45" fmla="*/ 501 h 1179"/>
              <a:gd name="T46" fmla="*/ 1150 w 1367"/>
              <a:gd name="T47" fmla="*/ 493 h 1179"/>
              <a:gd name="T48" fmla="*/ 1182 w 1367"/>
              <a:gd name="T49" fmla="*/ 570 h 1179"/>
              <a:gd name="T50" fmla="*/ 1300 w 1367"/>
              <a:gd name="T51" fmla="*/ 589 h 1179"/>
              <a:gd name="T52" fmla="*/ 1337 w 1367"/>
              <a:gd name="T53" fmla="*/ 678 h 1179"/>
              <a:gd name="T54" fmla="*/ 1351 w 1367"/>
              <a:gd name="T55" fmla="*/ 753 h 1179"/>
              <a:gd name="T56" fmla="*/ 1297 w 1367"/>
              <a:gd name="T57" fmla="*/ 751 h 1179"/>
              <a:gd name="T58" fmla="*/ 1262 w 1367"/>
              <a:gd name="T59" fmla="*/ 785 h 1179"/>
              <a:gd name="T60" fmla="*/ 1229 w 1367"/>
              <a:gd name="T61" fmla="*/ 819 h 1179"/>
              <a:gd name="T62" fmla="*/ 1185 w 1367"/>
              <a:gd name="T63" fmla="*/ 837 h 1179"/>
              <a:gd name="T64" fmla="*/ 1173 w 1367"/>
              <a:gd name="T65" fmla="*/ 882 h 1179"/>
              <a:gd name="T66" fmla="*/ 1139 w 1367"/>
              <a:gd name="T67" fmla="*/ 903 h 1179"/>
              <a:gd name="T68" fmla="*/ 1030 w 1367"/>
              <a:gd name="T69" fmla="*/ 940 h 1179"/>
              <a:gd name="T70" fmla="*/ 983 w 1367"/>
              <a:gd name="T71" fmla="*/ 970 h 1179"/>
              <a:gd name="T72" fmla="*/ 902 w 1367"/>
              <a:gd name="T73" fmla="*/ 972 h 1179"/>
              <a:gd name="T74" fmla="*/ 841 w 1367"/>
              <a:gd name="T75" fmla="*/ 1054 h 1179"/>
              <a:gd name="T76" fmla="*/ 786 w 1367"/>
              <a:gd name="T77" fmla="*/ 1065 h 1179"/>
              <a:gd name="T78" fmla="*/ 728 w 1367"/>
              <a:gd name="T79" fmla="*/ 1134 h 1179"/>
              <a:gd name="T80" fmla="*/ 647 w 1367"/>
              <a:gd name="T81" fmla="*/ 1164 h 1179"/>
              <a:gd name="T82" fmla="*/ 506 w 1367"/>
              <a:gd name="T83" fmla="*/ 1124 h 1179"/>
              <a:gd name="T84" fmla="*/ 514 w 1367"/>
              <a:gd name="T85" fmla="*/ 1001 h 1179"/>
              <a:gd name="T86" fmla="*/ 494 w 1367"/>
              <a:gd name="T87" fmla="*/ 946 h 1179"/>
              <a:gd name="T88" fmla="*/ 459 w 1367"/>
              <a:gd name="T89" fmla="*/ 910 h 1179"/>
              <a:gd name="T90" fmla="*/ 375 w 1367"/>
              <a:gd name="T91" fmla="*/ 872 h 1179"/>
              <a:gd name="T92" fmla="*/ 299 w 1367"/>
              <a:gd name="T93" fmla="*/ 868 h 1179"/>
              <a:gd name="T94" fmla="*/ 274 w 1367"/>
              <a:gd name="T95" fmla="*/ 793 h 1179"/>
              <a:gd name="T96" fmla="*/ 249 w 1367"/>
              <a:gd name="T97" fmla="*/ 715 h 1179"/>
              <a:gd name="T98" fmla="*/ 207 w 1367"/>
              <a:gd name="T99" fmla="*/ 685 h 1179"/>
              <a:gd name="T100" fmla="*/ 179 w 1367"/>
              <a:gd name="T101" fmla="*/ 602 h 1179"/>
              <a:gd name="T102" fmla="*/ 192 w 1367"/>
              <a:gd name="T103" fmla="*/ 573 h 1179"/>
              <a:gd name="T104" fmla="*/ 205 w 1367"/>
              <a:gd name="T105" fmla="*/ 539 h 1179"/>
              <a:gd name="T106" fmla="*/ 185 w 1367"/>
              <a:gd name="T107" fmla="*/ 430 h 1179"/>
              <a:gd name="T108" fmla="*/ 131 w 1367"/>
              <a:gd name="T109" fmla="*/ 405 h 1179"/>
              <a:gd name="T110" fmla="*/ 117 w 1367"/>
              <a:gd name="T111" fmla="*/ 347 h 1179"/>
              <a:gd name="T112" fmla="*/ 30 w 1367"/>
              <a:gd name="T113" fmla="*/ 321 h 1179"/>
              <a:gd name="T114" fmla="*/ 5 w 1367"/>
              <a:gd name="T115" fmla="*/ 273 h 1179"/>
              <a:gd name="T116" fmla="*/ 31 w 1367"/>
              <a:gd name="T117" fmla="*/ 201 h 1179"/>
              <a:gd name="T118" fmla="*/ 20 w 1367"/>
              <a:gd name="T119" fmla="*/ 112 h 1179"/>
              <a:gd name="T120" fmla="*/ 11 w 1367"/>
              <a:gd name="T121" fmla="*/ 15 h 1179"/>
              <a:gd name="T122" fmla="*/ 150 w 1367"/>
              <a:gd name="T123" fmla="*/ 37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67" h="1179">
                <a:moveTo>
                  <a:pt x="176" y="17"/>
                </a:moveTo>
                <a:cubicBezTo>
                  <a:pt x="182" y="16"/>
                  <a:pt x="182" y="15"/>
                  <a:pt x="188" y="16"/>
                </a:cubicBezTo>
                <a:cubicBezTo>
                  <a:pt x="190" y="18"/>
                  <a:pt x="191" y="19"/>
                  <a:pt x="192" y="21"/>
                </a:cubicBezTo>
                <a:cubicBezTo>
                  <a:pt x="193" y="21"/>
                  <a:pt x="193" y="21"/>
                  <a:pt x="193" y="21"/>
                </a:cubicBezTo>
                <a:cubicBezTo>
                  <a:pt x="194" y="22"/>
                  <a:pt x="194" y="24"/>
                  <a:pt x="194" y="25"/>
                </a:cubicBezTo>
                <a:cubicBezTo>
                  <a:pt x="199" y="34"/>
                  <a:pt x="202" y="45"/>
                  <a:pt x="202" y="59"/>
                </a:cubicBezTo>
                <a:cubicBezTo>
                  <a:pt x="203" y="59"/>
                  <a:pt x="204" y="60"/>
                  <a:pt x="205" y="61"/>
                </a:cubicBezTo>
                <a:cubicBezTo>
                  <a:pt x="205" y="61"/>
                  <a:pt x="205" y="61"/>
                  <a:pt x="205" y="62"/>
                </a:cubicBezTo>
                <a:cubicBezTo>
                  <a:pt x="206" y="62"/>
                  <a:pt x="207" y="62"/>
                  <a:pt x="207" y="62"/>
                </a:cubicBezTo>
                <a:cubicBezTo>
                  <a:pt x="208" y="62"/>
                  <a:pt x="208" y="63"/>
                  <a:pt x="208" y="64"/>
                </a:cubicBezTo>
                <a:cubicBezTo>
                  <a:pt x="209" y="64"/>
                  <a:pt x="211" y="64"/>
                  <a:pt x="212" y="65"/>
                </a:cubicBezTo>
                <a:cubicBezTo>
                  <a:pt x="212" y="65"/>
                  <a:pt x="212" y="65"/>
                  <a:pt x="212" y="66"/>
                </a:cubicBezTo>
                <a:cubicBezTo>
                  <a:pt x="213" y="66"/>
                  <a:pt x="215" y="66"/>
                  <a:pt x="216" y="67"/>
                </a:cubicBezTo>
                <a:cubicBezTo>
                  <a:pt x="216" y="67"/>
                  <a:pt x="216" y="67"/>
                  <a:pt x="216" y="68"/>
                </a:cubicBezTo>
                <a:cubicBezTo>
                  <a:pt x="217" y="68"/>
                  <a:pt x="218" y="68"/>
                  <a:pt x="219" y="68"/>
                </a:cubicBezTo>
                <a:cubicBezTo>
                  <a:pt x="219" y="68"/>
                  <a:pt x="219" y="68"/>
                  <a:pt x="219" y="69"/>
                </a:cubicBezTo>
                <a:cubicBezTo>
                  <a:pt x="220" y="69"/>
                  <a:pt x="220" y="69"/>
                  <a:pt x="221" y="69"/>
                </a:cubicBezTo>
                <a:cubicBezTo>
                  <a:pt x="221" y="69"/>
                  <a:pt x="221" y="69"/>
                  <a:pt x="221" y="70"/>
                </a:cubicBezTo>
                <a:cubicBezTo>
                  <a:pt x="223" y="70"/>
                  <a:pt x="225" y="70"/>
                  <a:pt x="227" y="71"/>
                </a:cubicBezTo>
                <a:cubicBezTo>
                  <a:pt x="230" y="73"/>
                  <a:pt x="232" y="75"/>
                  <a:pt x="235" y="78"/>
                </a:cubicBezTo>
                <a:cubicBezTo>
                  <a:pt x="235" y="78"/>
                  <a:pt x="235" y="79"/>
                  <a:pt x="235" y="80"/>
                </a:cubicBezTo>
                <a:cubicBezTo>
                  <a:pt x="236" y="80"/>
                  <a:pt x="237" y="81"/>
                  <a:pt x="238" y="82"/>
                </a:cubicBezTo>
                <a:cubicBezTo>
                  <a:pt x="238" y="82"/>
                  <a:pt x="238" y="83"/>
                  <a:pt x="238" y="84"/>
                </a:cubicBezTo>
                <a:cubicBezTo>
                  <a:pt x="239" y="84"/>
                  <a:pt x="240" y="85"/>
                  <a:pt x="241" y="86"/>
                </a:cubicBezTo>
                <a:cubicBezTo>
                  <a:pt x="241" y="86"/>
                  <a:pt x="241" y="87"/>
                  <a:pt x="241" y="88"/>
                </a:cubicBezTo>
                <a:cubicBezTo>
                  <a:pt x="242" y="88"/>
                  <a:pt x="242" y="88"/>
                  <a:pt x="243" y="89"/>
                </a:cubicBezTo>
                <a:cubicBezTo>
                  <a:pt x="243" y="90"/>
                  <a:pt x="244" y="91"/>
                  <a:pt x="244" y="92"/>
                </a:cubicBezTo>
                <a:cubicBezTo>
                  <a:pt x="244" y="92"/>
                  <a:pt x="245" y="92"/>
                  <a:pt x="245" y="92"/>
                </a:cubicBezTo>
                <a:cubicBezTo>
                  <a:pt x="245" y="92"/>
                  <a:pt x="245" y="93"/>
                  <a:pt x="245" y="94"/>
                </a:cubicBezTo>
                <a:cubicBezTo>
                  <a:pt x="246" y="94"/>
                  <a:pt x="246" y="94"/>
                  <a:pt x="247" y="95"/>
                </a:cubicBezTo>
                <a:cubicBezTo>
                  <a:pt x="247" y="96"/>
                  <a:pt x="248" y="97"/>
                  <a:pt x="248" y="98"/>
                </a:cubicBezTo>
                <a:cubicBezTo>
                  <a:pt x="248" y="98"/>
                  <a:pt x="249" y="98"/>
                  <a:pt x="249" y="98"/>
                </a:cubicBezTo>
                <a:cubicBezTo>
                  <a:pt x="249" y="99"/>
                  <a:pt x="250" y="100"/>
                  <a:pt x="250" y="102"/>
                </a:cubicBezTo>
                <a:cubicBezTo>
                  <a:pt x="251" y="102"/>
                  <a:pt x="251" y="102"/>
                  <a:pt x="252" y="103"/>
                </a:cubicBezTo>
                <a:cubicBezTo>
                  <a:pt x="252" y="103"/>
                  <a:pt x="252" y="104"/>
                  <a:pt x="252" y="105"/>
                </a:cubicBezTo>
                <a:cubicBezTo>
                  <a:pt x="253" y="105"/>
                  <a:pt x="253" y="105"/>
                  <a:pt x="254" y="105"/>
                </a:cubicBezTo>
                <a:cubicBezTo>
                  <a:pt x="254" y="106"/>
                  <a:pt x="254" y="107"/>
                  <a:pt x="254" y="107"/>
                </a:cubicBezTo>
                <a:cubicBezTo>
                  <a:pt x="257" y="109"/>
                  <a:pt x="259" y="111"/>
                  <a:pt x="262" y="113"/>
                </a:cubicBezTo>
                <a:cubicBezTo>
                  <a:pt x="263" y="113"/>
                  <a:pt x="264" y="113"/>
                  <a:pt x="265" y="113"/>
                </a:cubicBezTo>
                <a:cubicBezTo>
                  <a:pt x="265" y="114"/>
                  <a:pt x="265" y="114"/>
                  <a:pt x="265" y="114"/>
                </a:cubicBezTo>
                <a:cubicBezTo>
                  <a:pt x="266" y="114"/>
                  <a:pt x="268" y="114"/>
                  <a:pt x="269" y="114"/>
                </a:cubicBezTo>
                <a:cubicBezTo>
                  <a:pt x="269" y="115"/>
                  <a:pt x="269" y="115"/>
                  <a:pt x="269" y="115"/>
                </a:cubicBezTo>
                <a:cubicBezTo>
                  <a:pt x="271" y="115"/>
                  <a:pt x="272" y="115"/>
                  <a:pt x="274" y="115"/>
                </a:cubicBezTo>
                <a:cubicBezTo>
                  <a:pt x="274" y="116"/>
                  <a:pt x="274" y="116"/>
                  <a:pt x="274" y="116"/>
                </a:cubicBezTo>
                <a:cubicBezTo>
                  <a:pt x="277" y="116"/>
                  <a:pt x="281" y="116"/>
                  <a:pt x="284" y="116"/>
                </a:cubicBezTo>
                <a:cubicBezTo>
                  <a:pt x="284" y="117"/>
                  <a:pt x="284" y="117"/>
                  <a:pt x="284" y="117"/>
                </a:cubicBezTo>
                <a:cubicBezTo>
                  <a:pt x="290" y="119"/>
                  <a:pt x="299" y="117"/>
                  <a:pt x="304" y="118"/>
                </a:cubicBezTo>
                <a:cubicBezTo>
                  <a:pt x="309" y="120"/>
                  <a:pt x="314" y="117"/>
                  <a:pt x="317" y="120"/>
                </a:cubicBezTo>
                <a:cubicBezTo>
                  <a:pt x="317" y="120"/>
                  <a:pt x="317" y="120"/>
                  <a:pt x="318" y="120"/>
                </a:cubicBezTo>
                <a:cubicBezTo>
                  <a:pt x="318" y="122"/>
                  <a:pt x="318" y="123"/>
                  <a:pt x="318" y="124"/>
                </a:cubicBezTo>
                <a:cubicBezTo>
                  <a:pt x="315" y="127"/>
                  <a:pt x="313" y="132"/>
                  <a:pt x="311" y="133"/>
                </a:cubicBezTo>
                <a:cubicBezTo>
                  <a:pt x="310" y="133"/>
                  <a:pt x="309" y="133"/>
                  <a:pt x="309" y="133"/>
                </a:cubicBezTo>
                <a:cubicBezTo>
                  <a:pt x="307" y="135"/>
                  <a:pt x="306" y="137"/>
                  <a:pt x="305" y="138"/>
                </a:cubicBezTo>
                <a:cubicBezTo>
                  <a:pt x="304" y="138"/>
                  <a:pt x="303" y="138"/>
                  <a:pt x="303" y="138"/>
                </a:cubicBezTo>
                <a:cubicBezTo>
                  <a:pt x="302" y="139"/>
                  <a:pt x="301" y="140"/>
                  <a:pt x="301" y="141"/>
                </a:cubicBezTo>
                <a:cubicBezTo>
                  <a:pt x="300" y="141"/>
                  <a:pt x="299" y="141"/>
                  <a:pt x="299" y="141"/>
                </a:cubicBezTo>
                <a:cubicBezTo>
                  <a:pt x="298" y="142"/>
                  <a:pt x="298" y="143"/>
                  <a:pt x="298" y="143"/>
                </a:cubicBezTo>
                <a:cubicBezTo>
                  <a:pt x="297" y="143"/>
                  <a:pt x="296" y="143"/>
                  <a:pt x="296" y="143"/>
                </a:cubicBezTo>
                <a:cubicBezTo>
                  <a:pt x="295" y="144"/>
                  <a:pt x="295" y="145"/>
                  <a:pt x="295" y="145"/>
                </a:cubicBezTo>
                <a:cubicBezTo>
                  <a:pt x="294" y="146"/>
                  <a:pt x="293" y="146"/>
                  <a:pt x="292" y="146"/>
                </a:cubicBezTo>
                <a:cubicBezTo>
                  <a:pt x="292" y="147"/>
                  <a:pt x="292" y="147"/>
                  <a:pt x="292" y="147"/>
                </a:cubicBezTo>
                <a:cubicBezTo>
                  <a:pt x="291" y="147"/>
                  <a:pt x="290" y="147"/>
                  <a:pt x="290" y="147"/>
                </a:cubicBezTo>
                <a:cubicBezTo>
                  <a:pt x="290" y="148"/>
                  <a:pt x="290" y="148"/>
                  <a:pt x="290" y="148"/>
                </a:cubicBezTo>
                <a:cubicBezTo>
                  <a:pt x="289" y="148"/>
                  <a:pt x="288" y="148"/>
                  <a:pt x="288" y="148"/>
                </a:cubicBezTo>
                <a:cubicBezTo>
                  <a:pt x="288" y="149"/>
                  <a:pt x="287" y="150"/>
                  <a:pt x="287" y="150"/>
                </a:cubicBezTo>
                <a:cubicBezTo>
                  <a:pt x="283" y="152"/>
                  <a:pt x="282" y="150"/>
                  <a:pt x="281" y="155"/>
                </a:cubicBezTo>
                <a:cubicBezTo>
                  <a:pt x="278" y="159"/>
                  <a:pt x="282" y="172"/>
                  <a:pt x="283" y="175"/>
                </a:cubicBezTo>
                <a:cubicBezTo>
                  <a:pt x="283" y="175"/>
                  <a:pt x="284" y="175"/>
                  <a:pt x="284" y="175"/>
                </a:cubicBezTo>
                <a:cubicBezTo>
                  <a:pt x="284" y="176"/>
                  <a:pt x="284" y="177"/>
                  <a:pt x="284" y="177"/>
                </a:cubicBezTo>
                <a:cubicBezTo>
                  <a:pt x="284" y="177"/>
                  <a:pt x="285" y="177"/>
                  <a:pt x="285" y="177"/>
                </a:cubicBezTo>
                <a:cubicBezTo>
                  <a:pt x="285" y="178"/>
                  <a:pt x="285" y="179"/>
                  <a:pt x="285" y="179"/>
                </a:cubicBezTo>
                <a:cubicBezTo>
                  <a:pt x="285" y="179"/>
                  <a:pt x="286" y="179"/>
                  <a:pt x="286" y="179"/>
                </a:cubicBezTo>
                <a:cubicBezTo>
                  <a:pt x="286" y="180"/>
                  <a:pt x="286" y="181"/>
                  <a:pt x="286" y="181"/>
                </a:cubicBezTo>
                <a:cubicBezTo>
                  <a:pt x="286" y="181"/>
                  <a:pt x="287" y="181"/>
                  <a:pt x="287" y="181"/>
                </a:cubicBezTo>
                <a:cubicBezTo>
                  <a:pt x="287" y="182"/>
                  <a:pt x="287" y="183"/>
                  <a:pt x="287" y="183"/>
                </a:cubicBezTo>
                <a:cubicBezTo>
                  <a:pt x="287" y="183"/>
                  <a:pt x="288" y="183"/>
                  <a:pt x="288" y="183"/>
                </a:cubicBezTo>
                <a:cubicBezTo>
                  <a:pt x="288" y="184"/>
                  <a:pt x="288" y="184"/>
                  <a:pt x="288" y="185"/>
                </a:cubicBezTo>
                <a:cubicBezTo>
                  <a:pt x="288" y="185"/>
                  <a:pt x="288" y="185"/>
                  <a:pt x="289" y="185"/>
                </a:cubicBezTo>
                <a:cubicBezTo>
                  <a:pt x="289" y="186"/>
                  <a:pt x="289" y="186"/>
                  <a:pt x="289" y="187"/>
                </a:cubicBezTo>
                <a:cubicBezTo>
                  <a:pt x="289" y="187"/>
                  <a:pt x="289" y="187"/>
                  <a:pt x="290" y="187"/>
                </a:cubicBezTo>
                <a:cubicBezTo>
                  <a:pt x="290" y="188"/>
                  <a:pt x="290" y="189"/>
                  <a:pt x="291" y="190"/>
                </a:cubicBezTo>
                <a:cubicBezTo>
                  <a:pt x="291" y="190"/>
                  <a:pt x="292" y="191"/>
                  <a:pt x="293" y="191"/>
                </a:cubicBezTo>
                <a:cubicBezTo>
                  <a:pt x="293" y="192"/>
                  <a:pt x="293" y="194"/>
                  <a:pt x="294" y="195"/>
                </a:cubicBezTo>
                <a:cubicBezTo>
                  <a:pt x="295" y="196"/>
                  <a:pt x="296" y="196"/>
                  <a:pt x="297" y="197"/>
                </a:cubicBezTo>
                <a:cubicBezTo>
                  <a:pt x="297" y="198"/>
                  <a:pt x="297" y="198"/>
                  <a:pt x="297" y="199"/>
                </a:cubicBezTo>
                <a:cubicBezTo>
                  <a:pt x="299" y="201"/>
                  <a:pt x="302" y="204"/>
                  <a:pt x="305" y="206"/>
                </a:cubicBezTo>
                <a:cubicBezTo>
                  <a:pt x="305" y="206"/>
                  <a:pt x="305" y="207"/>
                  <a:pt x="305" y="207"/>
                </a:cubicBezTo>
                <a:cubicBezTo>
                  <a:pt x="308" y="207"/>
                  <a:pt x="311" y="207"/>
                  <a:pt x="315" y="207"/>
                </a:cubicBezTo>
                <a:cubicBezTo>
                  <a:pt x="315" y="207"/>
                  <a:pt x="315" y="206"/>
                  <a:pt x="315" y="206"/>
                </a:cubicBezTo>
                <a:cubicBezTo>
                  <a:pt x="316" y="206"/>
                  <a:pt x="318" y="206"/>
                  <a:pt x="320" y="206"/>
                </a:cubicBezTo>
                <a:cubicBezTo>
                  <a:pt x="320" y="206"/>
                  <a:pt x="320" y="205"/>
                  <a:pt x="320" y="205"/>
                </a:cubicBezTo>
                <a:cubicBezTo>
                  <a:pt x="321" y="205"/>
                  <a:pt x="322" y="205"/>
                  <a:pt x="324" y="205"/>
                </a:cubicBezTo>
                <a:cubicBezTo>
                  <a:pt x="324" y="205"/>
                  <a:pt x="324" y="204"/>
                  <a:pt x="324" y="204"/>
                </a:cubicBezTo>
                <a:cubicBezTo>
                  <a:pt x="325" y="204"/>
                  <a:pt x="326" y="204"/>
                  <a:pt x="328" y="204"/>
                </a:cubicBezTo>
                <a:cubicBezTo>
                  <a:pt x="328" y="204"/>
                  <a:pt x="328" y="203"/>
                  <a:pt x="328" y="203"/>
                </a:cubicBezTo>
                <a:cubicBezTo>
                  <a:pt x="329" y="203"/>
                  <a:pt x="330" y="203"/>
                  <a:pt x="331" y="203"/>
                </a:cubicBezTo>
                <a:cubicBezTo>
                  <a:pt x="331" y="203"/>
                  <a:pt x="331" y="202"/>
                  <a:pt x="331" y="202"/>
                </a:cubicBezTo>
                <a:cubicBezTo>
                  <a:pt x="333" y="202"/>
                  <a:pt x="336" y="201"/>
                  <a:pt x="339" y="201"/>
                </a:cubicBezTo>
                <a:cubicBezTo>
                  <a:pt x="346" y="198"/>
                  <a:pt x="356" y="197"/>
                  <a:pt x="365" y="194"/>
                </a:cubicBezTo>
                <a:cubicBezTo>
                  <a:pt x="367" y="194"/>
                  <a:pt x="369" y="194"/>
                  <a:pt x="371" y="194"/>
                </a:cubicBezTo>
                <a:cubicBezTo>
                  <a:pt x="371" y="194"/>
                  <a:pt x="371" y="193"/>
                  <a:pt x="371" y="193"/>
                </a:cubicBezTo>
                <a:cubicBezTo>
                  <a:pt x="374" y="193"/>
                  <a:pt x="376" y="194"/>
                  <a:pt x="378" y="194"/>
                </a:cubicBezTo>
                <a:cubicBezTo>
                  <a:pt x="378" y="194"/>
                  <a:pt x="378" y="195"/>
                  <a:pt x="378" y="195"/>
                </a:cubicBezTo>
                <a:cubicBezTo>
                  <a:pt x="381" y="196"/>
                  <a:pt x="389" y="197"/>
                  <a:pt x="392" y="196"/>
                </a:cubicBezTo>
                <a:cubicBezTo>
                  <a:pt x="392" y="196"/>
                  <a:pt x="392" y="195"/>
                  <a:pt x="392" y="195"/>
                </a:cubicBezTo>
                <a:cubicBezTo>
                  <a:pt x="395" y="195"/>
                  <a:pt x="397" y="195"/>
                  <a:pt x="399" y="195"/>
                </a:cubicBezTo>
                <a:cubicBezTo>
                  <a:pt x="399" y="195"/>
                  <a:pt x="399" y="194"/>
                  <a:pt x="399" y="194"/>
                </a:cubicBezTo>
                <a:cubicBezTo>
                  <a:pt x="401" y="194"/>
                  <a:pt x="403" y="194"/>
                  <a:pt x="404" y="194"/>
                </a:cubicBezTo>
                <a:cubicBezTo>
                  <a:pt x="404" y="194"/>
                  <a:pt x="404" y="193"/>
                  <a:pt x="404" y="193"/>
                </a:cubicBezTo>
                <a:cubicBezTo>
                  <a:pt x="406" y="193"/>
                  <a:pt x="408" y="193"/>
                  <a:pt x="409" y="193"/>
                </a:cubicBezTo>
                <a:cubicBezTo>
                  <a:pt x="409" y="193"/>
                  <a:pt x="409" y="192"/>
                  <a:pt x="409" y="192"/>
                </a:cubicBezTo>
                <a:cubicBezTo>
                  <a:pt x="411" y="192"/>
                  <a:pt x="413" y="192"/>
                  <a:pt x="414" y="192"/>
                </a:cubicBezTo>
                <a:cubicBezTo>
                  <a:pt x="414" y="192"/>
                  <a:pt x="414" y="191"/>
                  <a:pt x="414" y="191"/>
                </a:cubicBezTo>
                <a:cubicBezTo>
                  <a:pt x="419" y="190"/>
                  <a:pt x="424" y="191"/>
                  <a:pt x="428" y="191"/>
                </a:cubicBezTo>
                <a:cubicBezTo>
                  <a:pt x="430" y="193"/>
                  <a:pt x="431" y="194"/>
                  <a:pt x="432" y="196"/>
                </a:cubicBezTo>
                <a:cubicBezTo>
                  <a:pt x="433" y="196"/>
                  <a:pt x="433" y="196"/>
                  <a:pt x="433" y="196"/>
                </a:cubicBezTo>
                <a:cubicBezTo>
                  <a:pt x="433" y="197"/>
                  <a:pt x="433" y="197"/>
                  <a:pt x="433" y="198"/>
                </a:cubicBezTo>
                <a:cubicBezTo>
                  <a:pt x="434" y="198"/>
                  <a:pt x="434" y="198"/>
                  <a:pt x="434" y="198"/>
                </a:cubicBezTo>
                <a:cubicBezTo>
                  <a:pt x="434" y="199"/>
                  <a:pt x="434" y="199"/>
                  <a:pt x="434" y="200"/>
                </a:cubicBezTo>
                <a:cubicBezTo>
                  <a:pt x="435" y="200"/>
                  <a:pt x="435" y="200"/>
                  <a:pt x="435" y="200"/>
                </a:cubicBezTo>
                <a:cubicBezTo>
                  <a:pt x="435" y="201"/>
                  <a:pt x="435" y="201"/>
                  <a:pt x="435" y="202"/>
                </a:cubicBezTo>
                <a:cubicBezTo>
                  <a:pt x="436" y="202"/>
                  <a:pt x="436" y="202"/>
                  <a:pt x="436" y="202"/>
                </a:cubicBezTo>
                <a:cubicBezTo>
                  <a:pt x="436" y="203"/>
                  <a:pt x="436" y="203"/>
                  <a:pt x="436" y="204"/>
                </a:cubicBezTo>
                <a:cubicBezTo>
                  <a:pt x="437" y="204"/>
                  <a:pt x="437" y="204"/>
                  <a:pt x="437" y="204"/>
                </a:cubicBezTo>
                <a:cubicBezTo>
                  <a:pt x="437" y="205"/>
                  <a:pt x="437" y="205"/>
                  <a:pt x="437" y="206"/>
                </a:cubicBezTo>
                <a:cubicBezTo>
                  <a:pt x="438" y="206"/>
                  <a:pt x="439" y="207"/>
                  <a:pt x="439" y="207"/>
                </a:cubicBezTo>
                <a:cubicBezTo>
                  <a:pt x="440" y="208"/>
                  <a:pt x="440" y="210"/>
                  <a:pt x="440" y="211"/>
                </a:cubicBezTo>
                <a:cubicBezTo>
                  <a:pt x="441" y="211"/>
                  <a:pt x="442" y="212"/>
                  <a:pt x="442" y="212"/>
                </a:cubicBezTo>
                <a:cubicBezTo>
                  <a:pt x="442" y="213"/>
                  <a:pt x="442" y="213"/>
                  <a:pt x="442" y="214"/>
                </a:cubicBezTo>
                <a:cubicBezTo>
                  <a:pt x="444" y="215"/>
                  <a:pt x="446" y="217"/>
                  <a:pt x="447" y="218"/>
                </a:cubicBezTo>
                <a:cubicBezTo>
                  <a:pt x="447" y="219"/>
                  <a:pt x="447" y="219"/>
                  <a:pt x="447" y="220"/>
                </a:cubicBezTo>
                <a:cubicBezTo>
                  <a:pt x="448" y="220"/>
                  <a:pt x="449" y="221"/>
                  <a:pt x="450" y="221"/>
                </a:cubicBezTo>
                <a:cubicBezTo>
                  <a:pt x="451" y="222"/>
                  <a:pt x="452" y="224"/>
                  <a:pt x="453" y="225"/>
                </a:cubicBezTo>
                <a:cubicBezTo>
                  <a:pt x="454" y="225"/>
                  <a:pt x="454" y="225"/>
                  <a:pt x="455" y="225"/>
                </a:cubicBezTo>
                <a:cubicBezTo>
                  <a:pt x="455" y="226"/>
                  <a:pt x="456" y="226"/>
                  <a:pt x="456" y="227"/>
                </a:cubicBezTo>
                <a:cubicBezTo>
                  <a:pt x="457" y="227"/>
                  <a:pt x="457" y="227"/>
                  <a:pt x="458" y="227"/>
                </a:cubicBezTo>
                <a:cubicBezTo>
                  <a:pt x="458" y="228"/>
                  <a:pt x="459" y="228"/>
                  <a:pt x="459" y="229"/>
                </a:cubicBezTo>
                <a:cubicBezTo>
                  <a:pt x="460" y="229"/>
                  <a:pt x="460" y="229"/>
                  <a:pt x="461" y="229"/>
                </a:cubicBezTo>
                <a:cubicBezTo>
                  <a:pt x="461" y="229"/>
                  <a:pt x="461" y="230"/>
                  <a:pt x="461" y="230"/>
                </a:cubicBezTo>
                <a:cubicBezTo>
                  <a:pt x="464" y="231"/>
                  <a:pt x="480" y="233"/>
                  <a:pt x="485" y="232"/>
                </a:cubicBezTo>
                <a:cubicBezTo>
                  <a:pt x="485" y="232"/>
                  <a:pt x="485" y="231"/>
                  <a:pt x="485" y="231"/>
                </a:cubicBezTo>
                <a:cubicBezTo>
                  <a:pt x="489" y="230"/>
                  <a:pt x="494" y="230"/>
                  <a:pt x="498" y="229"/>
                </a:cubicBezTo>
                <a:cubicBezTo>
                  <a:pt x="498" y="229"/>
                  <a:pt x="498" y="228"/>
                  <a:pt x="498" y="228"/>
                </a:cubicBezTo>
                <a:cubicBezTo>
                  <a:pt x="500" y="228"/>
                  <a:pt x="502" y="227"/>
                  <a:pt x="504" y="227"/>
                </a:cubicBezTo>
                <a:cubicBezTo>
                  <a:pt x="504" y="227"/>
                  <a:pt x="504" y="226"/>
                  <a:pt x="504" y="226"/>
                </a:cubicBezTo>
                <a:cubicBezTo>
                  <a:pt x="505" y="226"/>
                  <a:pt x="505" y="226"/>
                  <a:pt x="506" y="226"/>
                </a:cubicBezTo>
                <a:cubicBezTo>
                  <a:pt x="506" y="226"/>
                  <a:pt x="506" y="225"/>
                  <a:pt x="506" y="225"/>
                </a:cubicBezTo>
                <a:cubicBezTo>
                  <a:pt x="507" y="225"/>
                  <a:pt x="508" y="225"/>
                  <a:pt x="509" y="225"/>
                </a:cubicBezTo>
                <a:cubicBezTo>
                  <a:pt x="509" y="225"/>
                  <a:pt x="509" y="224"/>
                  <a:pt x="509" y="224"/>
                </a:cubicBezTo>
                <a:cubicBezTo>
                  <a:pt x="510" y="224"/>
                  <a:pt x="510" y="224"/>
                  <a:pt x="511" y="224"/>
                </a:cubicBezTo>
                <a:cubicBezTo>
                  <a:pt x="511" y="224"/>
                  <a:pt x="511" y="223"/>
                  <a:pt x="511" y="223"/>
                </a:cubicBezTo>
                <a:cubicBezTo>
                  <a:pt x="512" y="223"/>
                  <a:pt x="513" y="223"/>
                  <a:pt x="514" y="223"/>
                </a:cubicBezTo>
                <a:cubicBezTo>
                  <a:pt x="514" y="223"/>
                  <a:pt x="514" y="222"/>
                  <a:pt x="514" y="222"/>
                </a:cubicBezTo>
                <a:cubicBezTo>
                  <a:pt x="515" y="222"/>
                  <a:pt x="517" y="221"/>
                  <a:pt x="518" y="221"/>
                </a:cubicBezTo>
                <a:cubicBezTo>
                  <a:pt x="518" y="221"/>
                  <a:pt x="518" y="220"/>
                  <a:pt x="518" y="220"/>
                </a:cubicBezTo>
                <a:cubicBezTo>
                  <a:pt x="519" y="220"/>
                  <a:pt x="520" y="220"/>
                  <a:pt x="521" y="220"/>
                </a:cubicBezTo>
                <a:cubicBezTo>
                  <a:pt x="521" y="220"/>
                  <a:pt x="521" y="219"/>
                  <a:pt x="521" y="219"/>
                </a:cubicBezTo>
                <a:cubicBezTo>
                  <a:pt x="522" y="219"/>
                  <a:pt x="522" y="219"/>
                  <a:pt x="523" y="219"/>
                </a:cubicBezTo>
                <a:cubicBezTo>
                  <a:pt x="523" y="219"/>
                  <a:pt x="523" y="218"/>
                  <a:pt x="523" y="218"/>
                </a:cubicBezTo>
                <a:cubicBezTo>
                  <a:pt x="524" y="218"/>
                  <a:pt x="525" y="217"/>
                  <a:pt x="527" y="217"/>
                </a:cubicBezTo>
                <a:cubicBezTo>
                  <a:pt x="527" y="217"/>
                  <a:pt x="527" y="216"/>
                  <a:pt x="527" y="216"/>
                </a:cubicBezTo>
                <a:cubicBezTo>
                  <a:pt x="531" y="215"/>
                  <a:pt x="536" y="214"/>
                  <a:pt x="541" y="213"/>
                </a:cubicBezTo>
                <a:cubicBezTo>
                  <a:pt x="541" y="213"/>
                  <a:pt x="541" y="212"/>
                  <a:pt x="541" y="212"/>
                </a:cubicBezTo>
                <a:cubicBezTo>
                  <a:pt x="541" y="212"/>
                  <a:pt x="542" y="212"/>
                  <a:pt x="543" y="212"/>
                </a:cubicBezTo>
                <a:cubicBezTo>
                  <a:pt x="543" y="211"/>
                  <a:pt x="543" y="211"/>
                  <a:pt x="544" y="210"/>
                </a:cubicBezTo>
                <a:cubicBezTo>
                  <a:pt x="544" y="210"/>
                  <a:pt x="545" y="210"/>
                  <a:pt x="546" y="210"/>
                </a:cubicBezTo>
                <a:cubicBezTo>
                  <a:pt x="546" y="209"/>
                  <a:pt x="547" y="208"/>
                  <a:pt x="548" y="207"/>
                </a:cubicBezTo>
                <a:cubicBezTo>
                  <a:pt x="551" y="204"/>
                  <a:pt x="554" y="202"/>
                  <a:pt x="557" y="199"/>
                </a:cubicBezTo>
                <a:cubicBezTo>
                  <a:pt x="557" y="198"/>
                  <a:pt x="557" y="198"/>
                  <a:pt x="557" y="197"/>
                </a:cubicBezTo>
                <a:cubicBezTo>
                  <a:pt x="558" y="196"/>
                  <a:pt x="559" y="196"/>
                  <a:pt x="560" y="195"/>
                </a:cubicBezTo>
                <a:cubicBezTo>
                  <a:pt x="560" y="194"/>
                  <a:pt x="560" y="194"/>
                  <a:pt x="560" y="193"/>
                </a:cubicBezTo>
                <a:cubicBezTo>
                  <a:pt x="561" y="192"/>
                  <a:pt x="562" y="192"/>
                  <a:pt x="563" y="191"/>
                </a:cubicBezTo>
                <a:cubicBezTo>
                  <a:pt x="563" y="190"/>
                  <a:pt x="563" y="190"/>
                  <a:pt x="563" y="189"/>
                </a:cubicBezTo>
                <a:cubicBezTo>
                  <a:pt x="564" y="188"/>
                  <a:pt x="565" y="188"/>
                  <a:pt x="566" y="187"/>
                </a:cubicBezTo>
                <a:cubicBezTo>
                  <a:pt x="566" y="186"/>
                  <a:pt x="566" y="186"/>
                  <a:pt x="566" y="185"/>
                </a:cubicBezTo>
                <a:cubicBezTo>
                  <a:pt x="566" y="185"/>
                  <a:pt x="567" y="184"/>
                  <a:pt x="568" y="184"/>
                </a:cubicBezTo>
                <a:cubicBezTo>
                  <a:pt x="568" y="184"/>
                  <a:pt x="568" y="183"/>
                  <a:pt x="568" y="182"/>
                </a:cubicBezTo>
                <a:cubicBezTo>
                  <a:pt x="568" y="182"/>
                  <a:pt x="569" y="182"/>
                  <a:pt x="570" y="181"/>
                </a:cubicBezTo>
                <a:cubicBezTo>
                  <a:pt x="570" y="181"/>
                  <a:pt x="570" y="180"/>
                  <a:pt x="570" y="179"/>
                </a:cubicBezTo>
                <a:cubicBezTo>
                  <a:pt x="570" y="179"/>
                  <a:pt x="570" y="179"/>
                  <a:pt x="571" y="179"/>
                </a:cubicBezTo>
                <a:cubicBezTo>
                  <a:pt x="572" y="178"/>
                  <a:pt x="573" y="176"/>
                  <a:pt x="575" y="174"/>
                </a:cubicBezTo>
                <a:cubicBezTo>
                  <a:pt x="577" y="174"/>
                  <a:pt x="579" y="174"/>
                  <a:pt x="581" y="174"/>
                </a:cubicBezTo>
                <a:cubicBezTo>
                  <a:pt x="581" y="175"/>
                  <a:pt x="581" y="175"/>
                  <a:pt x="581" y="175"/>
                </a:cubicBezTo>
                <a:cubicBezTo>
                  <a:pt x="582" y="175"/>
                  <a:pt x="583" y="175"/>
                  <a:pt x="584" y="175"/>
                </a:cubicBezTo>
                <a:cubicBezTo>
                  <a:pt x="584" y="176"/>
                  <a:pt x="584" y="177"/>
                  <a:pt x="585" y="177"/>
                </a:cubicBezTo>
                <a:cubicBezTo>
                  <a:pt x="590" y="180"/>
                  <a:pt x="595" y="182"/>
                  <a:pt x="601" y="184"/>
                </a:cubicBezTo>
                <a:cubicBezTo>
                  <a:pt x="602" y="184"/>
                  <a:pt x="604" y="184"/>
                  <a:pt x="606" y="184"/>
                </a:cubicBezTo>
                <a:cubicBezTo>
                  <a:pt x="606" y="184"/>
                  <a:pt x="606" y="185"/>
                  <a:pt x="606" y="185"/>
                </a:cubicBezTo>
                <a:cubicBezTo>
                  <a:pt x="610" y="187"/>
                  <a:pt x="611" y="184"/>
                  <a:pt x="612" y="189"/>
                </a:cubicBezTo>
                <a:cubicBezTo>
                  <a:pt x="615" y="192"/>
                  <a:pt x="614" y="200"/>
                  <a:pt x="614" y="206"/>
                </a:cubicBezTo>
                <a:cubicBezTo>
                  <a:pt x="614" y="225"/>
                  <a:pt x="608" y="247"/>
                  <a:pt x="630" y="247"/>
                </a:cubicBezTo>
                <a:cubicBezTo>
                  <a:pt x="633" y="244"/>
                  <a:pt x="637" y="244"/>
                  <a:pt x="639" y="242"/>
                </a:cubicBezTo>
                <a:cubicBezTo>
                  <a:pt x="640" y="241"/>
                  <a:pt x="641" y="240"/>
                  <a:pt x="641" y="239"/>
                </a:cubicBezTo>
                <a:cubicBezTo>
                  <a:pt x="645" y="235"/>
                  <a:pt x="650" y="232"/>
                  <a:pt x="652" y="227"/>
                </a:cubicBezTo>
                <a:cubicBezTo>
                  <a:pt x="655" y="228"/>
                  <a:pt x="660" y="229"/>
                  <a:pt x="663" y="230"/>
                </a:cubicBezTo>
                <a:cubicBezTo>
                  <a:pt x="667" y="230"/>
                  <a:pt x="670" y="230"/>
                  <a:pt x="673" y="230"/>
                </a:cubicBezTo>
                <a:cubicBezTo>
                  <a:pt x="673" y="230"/>
                  <a:pt x="673" y="231"/>
                  <a:pt x="673" y="231"/>
                </a:cubicBezTo>
                <a:cubicBezTo>
                  <a:pt x="678" y="232"/>
                  <a:pt x="685" y="229"/>
                  <a:pt x="688" y="232"/>
                </a:cubicBezTo>
                <a:cubicBezTo>
                  <a:pt x="692" y="233"/>
                  <a:pt x="696" y="238"/>
                  <a:pt x="698" y="242"/>
                </a:cubicBezTo>
                <a:cubicBezTo>
                  <a:pt x="698" y="243"/>
                  <a:pt x="698" y="243"/>
                  <a:pt x="698" y="244"/>
                </a:cubicBezTo>
                <a:cubicBezTo>
                  <a:pt x="698" y="244"/>
                  <a:pt x="699" y="244"/>
                  <a:pt x="699" y="244"/>
                </a:cubicBezTo>
                <a:cubicBezTo>
                  <a:pt x="699" y="245"/>
                  <a:pt x="699" y="245"/>
                  <a:pt x="699" y="246"/>
                </a:cubicBezTo>
                <a:cubicBezTo>
                  <a:pt x="699" y="246"/>
                  <a:pt x="700" y="246"/>
                  <a:pt x="700" y="246"/>
                </a:cubicBezTo>
                <a:cubicBezTo>
                  <a:pt x="700" y="247"/>
                  <a:pt x="701" y="249"/>
                  <a:pt x="701" y="250"/>
                </a:cubicBezTo>
                <a:cubicBezTo>
                  <a:pt x="701" y="250"/>
                  <a:pt x="702" y="250"/>
                  <a:pt x="702" y="250"/>
                </a:cubicBezTo>
                <a:cubicBezTo>
                  <a:pt x="702" y="252"/>
                  <a:pt x="703" y="254"/>
                  <a:pt x="703" y="256"/>
                </a:cubicBezTo>
                <a:cubicBezTo>
                  <a:pt x="703" y="256"/>
                  <a:pt x="704" y="256"/>
                  <a:pt x="704" y="256"/>
                </a:cubicBezTo>
                <a:cubicBezTo>
                  <a:pt x="704" y="257"/>
                  <a:pt x="704" y="257"/>
                  <a:pt x="704" y="258"/>
                </a:cubicBezTo>
                <a:cubicBezTo>
                  <a:pt x="704" y="258"/>
                  <a:pt x="705" y="258"/>
                  <a:pt x="705" y="258"/>
                </a:cubicBezTo>
                <a:cubicBezTo>
                  <a:pt x="705" y="259"/>
                  <a:pt x="705" y="260"/>
                  <a:pt x="705" y="261"/>
                </a:cubicBezTo>
                <a:cubicBezTo>
                  <a:pt x="705" y="261"/>
                  <a:pt x="706" y="261"/>
                  <a:pt x="706" y="261"/>
                </a:cubicBezTo>
                <a:cubicBezTo>
                  <a:pt x="706" y="262"/>
                  <a:pt x="706" y="262"/>
                  <a:pt x="706" y="263"/>
                </a:cubicBezTo>
                <a:cubicBezTo>
                  <a:pt x="706" y="263"/>
                  <a:pt x="707" y="263"/>
                  <a:pt x="707" y="263"/>
                </a:cubicBezTo>
                <a:cubicBezTo>
                  <a:pt x="707" y="264"/>
                  <a:pt x="707" y="265"/>
                  <a:pt x="707" y="266"/>
                </a:cubicBezTo>
                <a:cubicBezTo>
                  <a:pt x="707" y="266"/>
                  <a:pt x="708" y="266"/>
                  <a:pt x="708" y="266"/>
                </a:cubicBezTo>
                <a:cubicBezTo>
                  <a:pt x="708" y="266"/>
                  <a:pt x="708" y="267"/>
                  <a:pt x="708" y="268"/>
                </a:cubicBezTo>
                <a:cubicBezTo>
                  <a:pt x="708" y="268"/>
                  <a:pt x="709" y="268"/>
                  <a:pt x="709" y="268"/>
                </a:cubicBezTo>
                <a:cubicBezTo>
                  <a:pt x="709" y="269"/>
                  <a:pt x="709" y="270"/>
                  <a:pt x="709" y="271"/>
                </a:cubicBezTo>
                <a:cubicBezTo>
                  <a:pt x="709" y="271"/>
                  <a:pt x="710" y="271"/>
                  <a:pt x="710" y="271"/>
                </a:cubicBezTo>
                <a:cubicBezTo>
                  <a:pt x="711" y="273"/>
                  <a:pt x="711" y="275"/>
                  <a:pt x="712" y="277"/>
                </a:cubicBezTo>
                <a:cubicBezTo>
                  <a:pt x="712" y="277"/>
                  <a:pt x="713" y="277"/>
                  <a:pt x="713" y="277"/>
                </a:cubicBezTo>
                <a:cubicBezTo>
                  <a:pt x="713" y="278"/>
                  <a:pt x="714" y="279"/>
                  <a:pt x="714" y="281"/>
                </a:cubicBezTo>
                <a:cubicBezTo>
                  <a:pt x="715" y="281"/>
                  <a:pt x="715" y="281"/>
                  <a:pt x="716" y="282"/>
                </a:cubicBezTo>
                <a:cubicBezTo>
                  <a:pt x="716" y="282"/>
                  <a:pt x="716" y="283"/>
                  <a:pt x="716" y="284"/>
                </a:cubicBezTo>
                <a:cubicBezTo>
                  <a:pt x="717" y="284"/>
                  <a:pt x="718" y="285"/>
                  <a:pt x="719" y="286"/>
                </a:cubicBezTo>
                <a:cubicBezTo>
                  <a:pt x="719" y="286"/>
                  <a:pt x="719" y="287"/>
                  <a:pt x="719" y="288"/>
                </a:cubicBezTo>
                <a:cubicBezTo>
                  <a:pt x="719" y="288"/>
                  <a:pt x="720" y="288"/>
                  <a:pt x="720" y="288"/>
                </a:cubicBezTo>
                <a:cubicBezTo>
                  <a:pt x="721" y="289"/>
                  <a:pt x="721" y="290"/>
                  <a:pt x="722" y="291"/>
                </a:cubicBezTo>
                <a:cubicBezTo>
                  <a:pt x="723" y="291"/>
                  <a:pt x="723" y="291"/>
                  <a:pt x="724" y="291"/>
                </a:cubicBezTo>
                <a:cubicBezTo>
                  <a:pt x="724" y="291"/>
                  <a:pt x="725" y="292"/>
                  <a:pt x="725" y="293"/>
                </a:cubicBezTo>
                <a:cubicBezTo>
                  <a:pt x="726" y="293"/>
                  <a:pt x="726" y="293"/>
                  <a:pt x="727" y="293"/>
                </a:cubicBezTo>
                <a:cubicBezTo>
                  <a:pt x="727" y="293"/>
                  <a:pt x="727" y="293"/>
                  <a:pt x="727" y="294"/>
                </a:cubicBezTo>
                <a:cubicBezTo>
                  <a:pt x="728" y="294"/>
                  <a:pt x="730" y="294"/>
                  <a:pt x="731" y="295"/>
                </a:cubicBezTo>
                <a:cubicBezTo>
                  <a:pt x="731" y="295"/>
                  <a:pt x="731" y="295"/>
                  <a:pt x="731" y="296"/>
                </a:cubicBezTo>
                <a:cubicBezTo>
                  <a:pt x="732" y="296"/>
                  <a:pt x="734" y="296"/>
                  <a:pt x="735" y="296"/>
                </a:cubicBezTo>
                <a:cubicBezTo>
                  <a:pt x="735" y="296"/>
                  <a:pt x="735" y="296"/>
                  <a:pt x="735" y="297"/>
                </a:cubicBezTo>
                <a:cubicBezTo>
                  <a:pt x="738" y="297"/>
                  <a:pt x="740" y="297"/>
                  <a:pt x="743" y="297"/>
                </a:cubicBezTo>
                <a:cubicBezTo>
                  <a:pt x="743" y="296"/>
                  <a:pt x="743" y="296"/>
                  <a:pt x="743" y="296"/>
                </a:cubicBezTo>
                <a:cubicBezTo>
                  <a:pt x="746" y="295"/>
                  <a:pt x="749" y="295"/>
                  <a:pt x="752" y="295"/>
                </a:cubicBezTo>
                <a:cubicBezTo>
                  <a:pt x="752" y="294"/>
                  <a:pt x="752" y="294"/>
                  <a:pt x="752" y="294"/>
                </a:cubicBezTo>
                <a:cubicBezTo>
                  <a:pt x="753" y="294"/>
                  <a:pt x="754" y="294"/>
                  <a:pt x="755" y="294"/>
                </a:cubicBezTo>
                <a:cubicBezTo>
                  <a:pt x="755" y="293"/>
                  <a:pt x="755" y="293"/>
                  <a:pt x="755" y="293"/>
                </a:cubicBezTo>
                <a:cubicBezTo>
                  <a:pt x="757" y="292"/>
                  <a:pt x="759" y="291"/>
                  <a:pt x="761" y="291"/>
                </a:cubicBezTo>
                <a:cubicBezTo>
                  <a:pt x="761" y="290"/>
                  <a:pt x="761" y="290"/>
                  <a:pt x="761" y="290"/>
                </a:cubicBezTo>
                <a:cubicBezTo>
                  <a:pt x="762" y="290"/>
                  <a:pt x="762" y="290"/>
                  <a:pt x="763" y="290"/>
                </a:cubicBezTo>
                <a:cubicBezTo>
                  <a:pt x="763" y="289"/>
                  <a:pt x="763" y="289"/>
                  <a:pt x="763" y="289"/>
                </a:cubicBezTo>
                <a:cubicBezTo>
                  <a:pt x="764" y="289"/>
                  <a:pt x="764" y="289"/>
                  <a:pt x="765" y="289"/>
                </a:cubicBezTo>
                <a:cubicBezTo>
                  <a:pt x="765" y="288"/>
                  <a:pt x="765" y="288"/>
                  <a:pt x="765" y="288"/>
                </a:cubicBezTo>
                <a:cubicBezTo>
                  <a:pt x="765" y="288"/>
                  <a:pt x="766" y="288"/>
                  <a:pt x="767" y="288"/>
                </a:cubicBezTo>
                <a:cubicBezTo>
                  <a:pt x="767" y="287"/>
                  <a:pt x="767" y="287"/>
                  <a:pt x="767" y="287"/>
                </a:cubicBezTo>
                <a:cubicBezTo>
                  <a:pt x="767" y="287"/>
                  <a:pt x="768" y="287"/>
                  <a:pt x="769" y="287"/>
                </a:cubicBezTo>
                <a:cubicBezTo>
                  <a:pt x="769" y="286"/>
                  <a:pt x="769" y="286"/>
                  <a:pt x="769" y="286"/>
                </a:cubicBezTo>
                <a:cubicBezTo>
                  <a:pt x="769" y="286"/>
                  <a:pt x="770" y="286"/>
                  <a:pt x="771" y="286"/>
                </a:cubicBezTo>
                <a:cubicBezTo>
                  <a:pt x="771" y="285"/>
                  <a:pt x="771" y="284"/>
                  <a:pt x="772" y="284"/>
                </a:cubicBezTo>
                <a:cubicBezTo>
                  <a:pt x="773" y="283"/>
                  <a:pt x="774" y="283"/>
                  <a:pt x="776" y="283"/>
                </a:cubicBezTo>
                <a:cubicBezTo>
                  <a:pt x="776" y="282"/>
                  <a:pt x="776" y="281"/>
                  <a:pt x="777" y="281"/>
                </a:cubicBezTo>
                <a:cubicBezTo>
                  <a:pt x="777" y="281"/>
                  <a:pt x="778" y="281"/>
                  <a:pt x="779" y="281"/>
                </a:cubicBezTo>
                <a:cubicBezTo>
                  <a:pt x="779" y="280"/>
                  <a:pt x="779" y="279"/>
                  <a:pt x="780" y="279"/>
                </a:cubicBezTo>
                <a:cubicBezTo>
                  <a:pt x="780" y="279"/>
                  <a:pt x="781" y="279"/>
                  <a:pt x="782" y="279"/>
                </a:cubicBezTo>
                <a:cubicBezTo>
                  <a:pt x="782" y="278"/>
                  <a:pt x="783" y="277"/>
                  <a:pt x="784" y="276"/>
                </a:cubicBezTo>
                <a:cubicBezTo>
                  <a:pt x="784" y="276"/>
                  <a:pt x="785" y="276"/>
                  <a:pt x="786" y="276"/>
                </a:cubicBezTo>
                <a:cubicBezTo>
                  <a:pt x="786" y="275"/>
                  <a:pt x="787" y="274"/>
                  <a:pt x="788" y="273"/>
                </a:cubicBezTo>
                <a:cubicBezTo>
                  <a:pt x="788" y="273"/>
                  <a:pt x="789" y="273"/>
                  <a:pt x="790" y="273"/>
                </a:cubicBezTo>
                <a:cubicBezTo>
                  <a:pt x="790" y="272"/>
                  <a:pt x="791" y="271"/>
                  <a:pt x="792" y="270"/>
                </a:cubicBezTo>
                <a:cubicBezTo>
                  <a:pt x="792" y="270"/>
                  <a:pt x="793" y="270"/>
                  <a:pt x="794" y="270"/>
                </a:cubicBezTo>
                <a:cubicBezTo>
                  <a:pt x="795" y="268"/>
                  <a:pt x="796" y="267"/>
                  <a:pt x="797" y="266"/>
                </a:cubicBezTo>
                <a:cubicBezTo>
                  <a:pt x="797" y="266"/>
                  <a:pt x="798" y="266"/>
                  <a:pt x="799" y="266"/>
                </a:cubicBezTo>
                <a:cubicBezTo>
                  <a:pt x="800" y="264"/>
                  <a:pt x="802" y="262"/>
                  <a:pt x="804" y="260"/>
                </a:cubicBezTo>
                <a:cubicBezTo>
                  <a:pt x="804" y="260"/>
                  <a:pt x="805" y="260"/>
                  <a:pt x="806" y="260"/>
                </a:cubicBezTo>
                <a:cubicBezTo>
                  <a:pt x="809" y="256"/>
                  <a:pt x="813" y="252"/>
                  <a:pt x="817" y="248"/>
                </a:cubicBezTo>
                <a:cubicBezTo>
                  <a:pt x="823" y="241"/>
                  <a:pt x="834" y="235"/>
                  <a:pt x="835" y="222"/>
                </a:cubicBezTo>
                <a:cubicBezTo>
                  <a:pt x="828" y="217"/>
                  <a:pt x="834" y="212"/>
                  <a:pt x="837" y="207"/>
                </a:cubicBezTo>
                <a:cubicBezTo>
                  <a:pt x="837" y="205"/>
                  <a:pt x="838" y="203"/>
                  <a:pt x="839" y="201"/>
                </a:cubicBezTo>
                <a:cubicBezTo>
                  <a:pt x="839" y="201"/>
                  <a:pt x="839" y="201"/>
                  <a:pt x="840" y="201"/>
                </a:cubicBezTo>
                <a:cubicBezTo>
                  <a:pt x="840" y="200"/>
                  <a:pt x="840" y="199"/>
                  <a:pt x="840" y="198"/>
                </a:cubicBezTo>
                <a:cubicBezTo>
                  <a:pt x="840" y="198"/>
                  <a:pt x="840" y="198"/>
                  <a:pt x="841" y="198"/>
                </a:cubicBezTo>
                <a:cubicBezTo>
                  <a:pt x="841" y="197"/>
                  <a:pt x="841" y="196"/>
                  <a:pt x="841" y="195"/>
                </a:cubicBezTo>
                <a:cubicBezTo>
                  <a:pt x="841" y="195"/>
                  <a:pt x="841" y="195"/>
                  <a:pt x="842" y="195"/>
                </a:cubicBezTo>
                <a:cubicBezTo>
                  <a:pt x="842" y="193"/>
                  <a:pt x="842" y="190"/>
                  <a:pt x="842" y="188"/>
                </a:cubicBezTo>
                <a:cubicBezTo>
                  <a:pt x="843" y="188"/>
                  <a:pt x="843" y="188"/>
                  <a:pt x="843" y="188"/>
                </a:cubicBezTo>
                <a:cubicBezTo>
                  <a:pt x="843" y="187"/>
                  <a:pt x="843" y="186"/>
                  <a:pt x="843" y="185"/>
                </a:cubicBezTo>
                <a:cubicBezTo>
                  <a:pt x="844" y="185"/>
                  <a:pt x="844" y="185"/>
                  <a:pt x="844" y="185"/>
                </a:cubicBezTo>
                <a:cubicBezTo>
                  <a:pt x="844" y="184"/>
                  <a:pt x="844" y="183"/>
                  <a:pt x="844" y="182"/>
                </a:cubicBezTo>
                <a:cubicBezTo>
                  <a:pt x="846" y="180"/>
                  <a:pt x="848" y="178"/>
                  <a:pt x="850" y="175"/>
                </a:cubicBezTo>
                <a:cubicBezTo>
                  <a:pt x="851" y="175"/>
                  <a:pt x="852" y="175"/>
                  <a:pt x="852" y="175"/>
                </a:cubicBezTo>
                <a:cubicBezTo>
                  <a:pt x="852" y="175"/>
                  <a:pt x="852" y="175"/>
                  <a:pt x="852" y="174"/>
                </a:cubicBezTo>
                <a:cubicBezTo>
                  <a:pt x="853" y="174"/>
                  <a:pt x="854" y="174"/>
                  <a:pt x="854" y="174"/>
                </a:cubicBezTo>
                <a:cubicBezTo>
                  <a:pt x="854" y="174"/>
                  <a:pt x="854" y="174"/>
                  <a:pt x="854" y="173"/>
                </a:cubicBezTo>
                <a:cubicBezTo>
                  <a:pt x="855" y="173"/>
                  <a:pt x="856" y="173"/>
                  <a:pt x="857" y="173"/>
                </a:cubicBezTo>
                <a:cubicBezTo>
                  <a:pt x="857" y="173"/>
                  <a:pt x="857" y="173"/>
                  <a:pt x="857" y="172"/>
                </a:cubicBezTo>
                <a:cubicBezTo>
                  <a:pt x="858" y="172"/>
                  <a:pt x="859" y="172"/>
                  <a:pt x="860" y="172"/>
                </a:cubicBezTo>
                <a:cubicBezTo>
                  <a:pt x="860" y="172"/>
                  <a:pt x="860" y="172"/>
                  <a:pt x="860" y="171"/>
                </a:cubicBezTo>
                <a:cubicBezTo>
                  <a:pt x="862" y="171"/>
                  <a:pt x="863" y="171"/>
                  <a:pt x="864" y="171"/>
                </a:cubicBezTo>
                <a:cubicBezTo>
                  <a:pt x="864" y="171"/>
                  <a:pt x="864" y="171"/>
                  <a:pt x="864" y="170"/>
                </a:cubicBezTo>
                <a:cubicBezTo>
                  <a:pt x="866" y="170"/>
                  <a:pt x="868" y="170"/>
                  <a:pt x="870" y="170"/>
                </a:cubicBezTo>
                <a:cubicBezTo>
                  <a:pt x="870" y="170"/>
                  <a:pt x="870" y="170"/>
                  <a:pt x="870" y="169"/>
                </a:cubicBezTo>
                <a:cubicBezTo>
                  <a:pt x="874" y="169"/>
                  <a:pt x="878" y="169"/>
                  <a:pt x="881" y="169"/>
                </a:cubicBezTo>
                <a:cubicBezTo>
                  <a:pt x="881" y="169"/>
                  <a:pt x="881" y="169"/>
                  <a:pt x="881" y="168"/>
                </a:cubicBezTo>
                <a:cubicBezTo>
                  <a:pt x="888" y="168"/>
                  <a:pt x="895" y="168"/>
                  <a:pt x="902" y="168"/>
                </a:cubicBezTo>
                <a:cubicBezTo>
                  <a:pt x="902" y="168"/>
                  <a:pt x="902" y="168"/>
                  <a:pt x="902" y="167"/>
                </a:cubicBezTo>
                <a:cubicBezTo>
                  <a:pt x="907" y="166"/>
                  <a:pt x="914" y="168"/>
                  <a:pt x="917" y="168"/>
                </a:cubicBezTo>
                <a:cubicBezTo>
                  <a:pt x="918" y="170"/>
                  <a:pt x="920" y="172"/>
                  <a:pt x="921" y="174"/>
                </a:cubicBezTo>
                <a:cubicBezTo>
                  <a:pt x="922" y="181"/>
                  <a:pt x="922" y="187"/>
                  <a:pt x="922" y="193"/>
                </a:cubicBezTo>
                <a:cubicBezTo>
                  <a:pt x="922" y="193"/>
                  <a:pt x="922" y="193"/>
                  <a:pt x="921" y="193"/>
                </a:cubicBezTo>
                <a:cubicBezTo>
                  <a:pt x="921" y="202"/>
                  <a:pt x="921" y="212"/>
                  <a:pt x="920" y="221"/>
                </a:cubicBezTo>
                <a:cubicBezTo>
                  <a:pt x="921" y="222"/>
                  <a:pt x="922" y="222"/>
                  <a:pt x="923" y="223"/>
                </a:cubicBezTo>
                <a:cubicBezTo>
                  <a:pt x="923" y="223"/>
                  <a:pt x="923" y="224"/>
                  <a:pt x="923" y="224"/>
                </a:cubicBezTo>
                <a:cubicBezTo>
                  <a:pt x="924" y="224"/>
                  <a:pt x="924" y="224"/>
                  <a:pt x="925" y="224"/>
                </a:cubicBezTo>
                <a:cubicBezTo>
                  <a:pt x="925" y="224"/>
                  <a:pt x="925" y="225"/>
                  <a:pt x="925" y="225"/>
                </a:cubicBezTo>
                <a:cubicBezTo>
                  <a:pt x="927" y="225"/>
                  <a:pt x="928" y="225"/>
                  <a:pt x="930" y="225"/>
                </a:cubicBezTo>
                <a:cubicBezTo>
                  <a:pt x="930" y="225"/>
                  <a:pt x="930" y="226"/>
                  <a:pt x="930" y="226"/>
                </a:cubicBezTo>
                <a:cubicBezTo>
                  <a:pt x="932" y="226"/>
                  <a:pt x="934" y="226"/>
                  <a:pt x="936" y="226"/>
                </a:cubicBezTo>
                <a:cubicBezTo>
                  <a:pt x="938" y="227"/>
                  <a:pt x="941" y="227"/>
                  <a:pt x="943" y="228"/>
                </a:cubicBezTo>
                <a:cubicBezTo>
                  <a:pt x="943" y="229"/>
                  <a:pt x="944" y="229"/>
                  <a:pt x="944" y="230"/>
                </a:cubicBezTo>
                <a:cubicBezTo>
                  <a:pt x="945" y="230"/>
                  <a:pt x="945" y="231"/>
                  <a:pt x="946" y="231"/>
                </a:cubicBezTo>
                <a:cubicBezTo>
                  <a:pt x="946" y="232"/>
                  <a:pt x="946" y="233"/>
                  <a:pt x="946" y="234"/>
                </a:cubicBezTo>
                <a:cubicBezTo>
                  <a:pt x="946" y="234"/>
                  <a:pt x="947" y="234"/>
                  <a:pt x="947" y="234"/>
                </a:cubicBezTo>
                <a:cubicBezTo>
                  <a:pt x="947" y="236"/>
                  <a:pt x="947" y="237"/>
                  <a:pt x="947" y="239"/>
                </a:cubicBezTo>
                <a:cubicBezTo>
                  <a:pt x="947" y="239"/>
                  <a:pt x="946" y="239"/>
                  <a:pt x="946" y="239"/>
                </a:cubicBezTo>
                <a:cubicBezTo>
                  <a:pt x="946" y="242"/>
                  <a:pt x="945" y="245"/>
                  <a:pt x="945" y="248"/>
                </a:cubicBezTo>
                <a:cubicBezTo>
                  <a:pt x="945" y="248"/>
                  <a:pt x="944" y="248"/>
                  <a:pt x="944" y="248"/>
                </a:cubicBezTo>
                <a:cubicBezTo>
                  <a:pt x="944" y="249"/>
                  <a:pt x="944" y="249"/>
                  <a:pt x="944" y="250"/>
                </a:cubicBezTo>
                <a:cubicBezTo>
                  <a:pt x="944" y="250"/>
                  <a:pt x="943" y="250"/>
                  <a:pt x="943" y="250"/>
                </a:cubicBezTo>
                <a:cubicBezTo>
                  <a:pt x="943" y="251"/>
                  <a:pt x="943" y="252"/>
                  <a:pt x="943" y="253"/>
                </a:cubicBezTo>
                <a:cubicBezTo>
                  <a:pt x="943" y="253"/>
                  <a:pt x="942" y="253"/>
                  <a:pt x="942" y="253"/>
                </a:cubicBezTo>
                <a:cubicBezTo>
                  <a:pt x="942" y="254"/>
                  <a:pt x="942" y="254"/>
                  <a:pt x="942" y="255"/>
                </a:cubicBezTo>
                <a:cubicBezTo>
                  <a:pt x="942" y="255"/>
                  <a:pt x="941" y="255"/>
                  <a:pt x="941" y="255"/>
                </a:cubicBezTo>
                <a:cubicBezTo>
                  <a:pt x="941" y="256"/>
                  <a:pt x="941" y="256"/>
                  <a:pt x="941" y="257"/>
                </a:cubicBezTo>
                <a:cubicBezTo>
                  <a:pt x="941" y="257"/>
                  <a:pt x="940" y="257"/>
                  <a:pt x="940" y="257"/>
                </a:cubicBezTo>
                <a:cubicBezTo>
                  <a:pt x="939" y="258"/>
                  <a:pt x="939" y="259"/>
                  <a:pt x="939" y="262"/>
                </a:cubicBezTo>
                <a:cubicBezTo>
                  <a:pt x="939" y="262"/>
                  <a:pt x="940" y="262"/>
                  <a:pt x="940" y="262"/>
                </a:cubicBezTo>
                <a:cubicBezTo>
                  <a:pt x="940" y="263"/>
                  <a:pt x="940" y="263"/>
                  <a:pt x="940" y="264"/>
                </a:cubicBezTo>
                <a:cubicBezTo>
                  <a:pt x="941" y="264"/>
                  <a:pt x="941" y="265"/>
                  <a:pt x="942" y="265"/>
                </a:cubicBezTo>
                <a:cubicBezTo>
                  <a:pt x="942" y="265"/>
                  <a:pt x="942" y="266"/>
                  <a:pt x="942" y="267"/>
                </a:cubicBezTo>
                <a:cubicBezTo>
                  <a:pt x="942" y="267"/>
                  <a:pt x="943" y="267"/>
                  <a:pt x="943" y="267"/>
                </a:cubicBezTo>
                <a:cubicBezTo>
                  <a:pt x="943" y="267"/>
                  <a:pt x="943" y="268"/>
                  <a:pt x="943" y="269"/>
                </a:cubicBezTo>
                <a:cubicBezTo>
                  <a:pt x="944" y="269"/>
                  <a:pt x="944" y="269"/>
                  <a:pt x="945" y="270"/>
                </a:cubicBezTo>
                <a:cubicBezTo>
                  <a:pt x="945" y="271"/>
                  <a:pt x="946" y="272"/>
                  <a:pt x="946" y="274"/>
                </a:cubicBezTo>
                <a:cubicBezTo>
                  <a:pt x="947" y="274"/>
                  <a:pt x="947" y="274"/>
                  <a:pt x="948" y="275"/>
                </a:cubicBezTo>
                <a:cubicBezTo>
                  <a:pt x="948" y="275"/>
                  <a:pt x="948" y="276"/>
                  <a:pt x="948" y="277"/>
                </a:cubicBezTo>
                <a:cubicBezTo>
                  <a:pt x="948" y="277"/>
                  <a:pt x="949" y="277"/>
                  <a:pt x="949" y="277"/>
                </a:cubicBezTo>
                <a:cubicBezTo>
                  <a:pt x="949" y="277"/>
                  <a:pt x="949" y="278"/>
                  <a:pt x="949" y="279"/>
                </a:cubicBezTo>
                <a:cubicBezTo>
                  <a:pt x="949" y="279"/>
                  <a:pt x="950" y="279"/>
                  <a:pt x="950" y="279"/>
                </a:cubicBezTo>
                <a:cubicBezTo>
                  <a:pt x="950" y="280"/>
                  <a:pt x="951" y="281"/>
                  <a:pt x="951" y="282"/>
                </a:cubicBezTo>
                <a:cubicBezTo>
                  <a:pt x="952" y="282"/>
                  <a:pt x="952" y="282"/>
                  <a:pt x="953" y="283"/>
                </a:cubicBezTo>
                <a:cubicBezTo>
                  <a:pt x="953" y="284"/>
                  <a:pt x="954" y="285"/>
                  <a:pt x="954" y="287"/>
                </a:cubicBezTo>
                <a:cubicBezTo>
                  <a:pt x="955" y="287"/>
                  <a:pt x="955" y="287"/>
                  <a:pt x="956" y="288"/>
                </a:cubicBezTo>
                <a:cubicBezTo>
                  <a:pt x="958" y="290"/>
                  <a:pt x="958" y="292"/>
                  <a:pt x="960" y="294"/>
                </a:cubicBezTo>
                <a:cubicBezTo>
                  <a:pt x="959" y="296"/>
                  <a:pt x="960" y="295"/>
                  <a:pt x="959" y="296"/>
                </a:cubicBezTo>
                <a:cubicBezTo>
                  <a:pt x="958" y="298"/>
                  <a:pt x="958" y="297"/>
                  <a:pt x="957" y="299"/>
                </a:cubicBezTo>
                <a:cubicBezTo>
                  <a:pt x="957" y="299"/>
                  <a:pt x="957" y="299"/>
                  <a:pt x="957" y="300"/>
                </a:cubicBezTo>
                <a:cubicBezTo>
                  <a:pt x="956" y="300"/>
                  <a:pt x="956" y="300"/>
                  <a:pt x="955" y="300"/>
                </a:cubicBezTo>
                <a:cubicBezTo>
                  <a:pt x="954" y="301"/>
                  <a:pt x="954" y="302"/>
                  <a:pt x="953" y="303"/>
                </a:cubicBezTo>
                <a:cubicBezTo>
                  <a:pt x="952" y="303"/>
                  <a:pt x="952" y="303"/>
                  <a:pt x="951" y="303"/>
                </a:cubicBezTo>
                <a:cubicBezTo>
                  <a:pt x="951" y="303"/>
                  <a:pt x="950" y="304"/>
                  <a:pt x="950" y="305"/>
                </a:cubicBezTo>
                <a:cubicBezTo>
                  <a:pt x="949" y="305"/>
                  <a:pt x="948" y="305"/>
                  <a:pt x="947" y="306"/>
                </a:cubicBezTo>
                <a:cubicBezTo>
                  <a:pt x="947" y="306"/>
                  <a:pt x="947" y="306"/>
                  <a:pt x="947" y="307"/>
                </a:cubicBezTo>
                <a:cubicBezTo>
                  <a:pt x="946" y="307"/>
                  <a:pt x="946" y="307"/>
                  <a:pt x="945" y="307"/>
                </a:cubicBezTo>
                <a:cubicBezTo>
                  <a:pt x="945" y="307"/>
                  <a:pt x="944" y="308"/>
                  <a:pt x="944" y="309"/>
                </a:cubicBezTo>
                <a:cubicBezTo>
                  <a:pt x="943" y="309"/>
                  <a:pt x="943" y="309"/>
                  <a:pt x="942" y="309"/>
                </a:cubicBezTo>
                <a:cubicBezTo>
                  <a:pt x="942" y="309"/>
                  <a:pt x="941" y="310"/>
                  <a:pt x="941" y="311"/>
                </a:cubicBezTo>
                <a:cubicBezTo>
                  <a:pt x="940" y="311"/>
                  <a:pt x="940" y="311"/>
                  <a:pt x="939" y="311"/>
                </a:cubicBezTo>
                <a:cubicBezTo>
                  <a:pt x="939" y="311"/>
                  <a:pt x="938" y="312"/>
                  <a:pt x="938" y="313"/>
                </a:cubicBezTo>
                <a:cubicBezTo>
                  <a:pt x="937" y="313"/>
                  <a:pt x="937" y="313"/>
                  <a:pt x="936" y="313"/>
                </a:cubicBezTo>
                <a:cubicBezTo>
                  <a:pt x="935" y="314"/>
                  <a:pt x="935" y="315"/>
                  <a:pt x="934" y="316"/>
                </a:cubicBezTo>
                <a:cubicBezTo>
                  <a:pt x="933" y="316"/>
                  <a:pt x="933" y="316"/>
                  <a:pt x="932" y="316"/>
                </a:cubicBezTo>
                <a:cubicBezTo>
                  <a:pt x="932" y="316"/>
                  <a:pt x="931" y="317"/>
                  <a:pt x="931" y="318"/>
                </a:cubicBezTo>
                <a:cubicBezTo>
                  <a:pt x="929" y="319"/>
                  <a:pt x="928" y="320"/>
                  <a:pt x="926" y="322"/>
                </a:cubicBezTo>
                <a:cubicBezTo>
                  <a:pt x="926" y="322"/>
                  <a:pt x="926" y="323"/>
                  <a:pt x="926" y="324"/>
                </a:cubicBezTo>
                <a:cubicBezTo>
                  <a:pt x="925" y="324"/>
                  <a:pt x="925" y="324"/>
                  <a:pt x="924" y="325"/>
                </a:cubicBezTo>
                <a:cubicBezTo>
                  <a:pt x="924" y="325"/>
                  <a:pt x="924" y="326"/>
                  <a:pt x="924" y="327"/>
                </a:cubicBezTo>
                <a:cubicBezTo>
                  <a:pt x="923" y="327"/>
                  <a:pt x="923" y="327"/>
                  <a:pt x="922" y="328"/>
                </a:cubicBezTo>
                <a:cubicBezTo>
                  <a:pt x="922" y="328"/>
                  <a:pt x="922" y="329"/>
                  <a:pt x="922" y="330"/>
                </a:cubicBezTo>
                <a:cubicBezTo>
                  <a:pt x="922" y="330"/>
                  <a:pt x="921" y="330"/>
                  <a:pt x="920" y="331"/>
                </a:cubicBezTo>
                <a:cubicBezTo>
                  <a:pt x="920" y="332"/>
                  <a:pt x="920" y="333"/>
                  <a:pt x="919" y="334"/>
                </a:cubicBezTo>
                <a:cubicBezTo>
                  <a:pt x="919" y="334"/>
                  <a:pt x="919" y="334"/>
                  <a:pt x="918" y="334"/>
                </a:cubicBezTo>
                <a:cubicBezTo>
                  <a:pt x="918" y="335"/>
                  <a:pt x="918" y="336"/>
                  <a:pt x="917" y="338"/>
                </a:cubicBezTo>
                <a:cubicBezTo>
                  <a:pt x="917" y="338"/>
                  <a:pt x="916" y="338"/>
                  <a:pt x="915" y="339"/>
                </a:cubicBezTo>
                <a:cubicBezTo>
                  <a:pt x="910" y="348"/>
                  <a:pt x="905" y="358"/>
                  <a:pt x="900" y="368"/>
                </a:cubicBezTo>
                <a:cubicBezTo>
                  <a:pt x="899" y="372"/>
                  <a:pt x="896" y="385"/>
                  <a:pt x="898" y="388"/>
                </a:cubicBezTo>
                <a:cubicBezTo>
                  <a:pt x="899" y="388"/>
                  <a:pt x="899" y="388"/>
                  <a:pt x="899" y="388"/>
                </a:cubicBezTo>
                <a:cubicBezTo>
                  <a:pt x="901" y="390"/>
                  <a:pt x="902" y="391"/>
                  <a:pt x="903" y="392"/>
                </a:cubicBezTo>
                <a:cubicBezTo>
                  <a:pt x="908" y="392"/>
                  <a:pt x="912" y="392"/>
                  <a:pt x="916" y="392"/>
                </a:cubicBezTo>
                <a:cubicBezTo>
                  <a:pt x="916" y="392"/>
                  <a:pt x="916" y="392"/>
                  <a:pt x="916" y="391"/>
                </a:cubicBezTo>
                <a:cubicBezTo>
                  <a:pt x="918" y="391"/>
                  <a:pt x="920" y="391"/>
                  <a:pt x="922" y="390"/>
                </a:cubicBezTo>
                <a:cubicBezTo>
                  <a:pt x="922" y="390"/>
                  <a:pt x="922" y="390"/>
                  <a:pt x="922" y="389"/>
                </a:cubicBezTo>
                <a:cubicBezTo>
                  <a:pt x="923" y="389"/>
                  <a:pt x="925" y="389"/>
                  <a:pt x="926" y="388"/>
                </a:cubicBezTo>
                <a:cubicBezTo>
                  <a:pt x="926" y="388"/>
                  <a:pt x="926" y="388"/>
                  <a:pt x="926" y="387"/>
                </a:cubicBezTo>
                <a:cubicBezTo>
                  <a:pt x="927" y="387"/>
                  <a:pt x="927" y="387"/>
                  <a:pt x="928" y="387"/>
                </a:cubicBezTo>
                <a:cubicBezTo>
                  <a:pt x="928" y="387"/>
                  <a:pt x="928" y="387"/>
                  <a:pt x="928" y="386"/>
                </a:cubicBezTo>
                <a:cubicBezTo>
                  <a:pt x="929" y="386"/>
                  <a:pt x="929" y="386"/>
                  <a:pt x="930" y="386"/>
                </a:cubicBezTo>
                <a:cubicBezTo>
                  <a:pt x="930" y="386"/>
                  <a:pt x="930" y="386"/>
                  <a:pt x="930" y="385"/>
                </a:cubicBezTo>
                <a:cubicBezTo>
                  <a:pt x="931" y="385"/>
                  <a:pt x="931" y="385"/>
                  <a:pt x="932" y="385"/>
                </a:cubicBezTo>
                <a:cubicBezTo>
                  <a:pt x="932" y="385"/>
                  <a:pt x="932" y="385"/>
                  <a:pt x="932" y="384"/>
                </a:cubicBezTo>
                <a:cubicBezTo>
                  <a:pt x="933" y="384"/>
                  <a:pt x="933" y="384"/>
                  <a:pt x="934" y="384"/>
                </a:cubicBezTo>
                <a:cubicBezTo>
                  <a:pt x="934" y="384"/>
                  <a:pt x="934" y="384"/>
                  <a:pt x="934" y="383"/>
                </a:cubicBezTo>
                <a:cubicBezTo>
                  <a:pt x="935" y="383"/>
                  <a:pt x="935" y="383"/>
                  <a:pt x="936" y="383"/>
                </a:cubicBezTo>
                <a:cubicBezTo>
                  <a:pt x="936" y="383"/>
                  <a:pt x="936" y="383"/>
                  <a:pt x="936" y="382"/>
                </a:cubicBezTo>
                <a:cubicBezTo>
                  <a:pt x="937" y="382"/>
                  <a:pt x="938" y="382"/>
                  <a:pt x="939" y="382"/>
                </a:cubicBezTo>
                <a:cubicBezTo>
                  <a:pt x="939" y="382"/>
                  <a:pt x="939" y="382"/>
                  <a:pt x="939" y="381"/>
                </a:cubicBezTo>
                <a:cubicBezTo>
                  <a:pt x="949" y="383"/>
                  <a:pt x="960" y="385"/>
                  <a:pt x="970" y="386"/>
                </a:cubicBezTo>
                <a:cubicBezTo>
                  <a:pt x="970" y="386"/>
                  <a:pt x="970" y="386"/>
                  <a:pt x="970" y="385"/>
                </a:cubicBezTo>
                <a:cubicBezTo>
                  <a:pt x="972" y="385"/>
                  <a:pt x="973" y="385"/>
                  <a:pt x="975" y="385"/>
                </a:cubicBezTo>
                <a:cubicBezTo>
                  <a:pt x="975" y="385"/>
                  <a:pt x="975" y="385"/>
                  <a:pt x="975" y="384"/>
                </a:cubicBezTo>
                <a:cubicBezTo>
                  <a:pt x="976" y="384"/>
                  <a:pt x="978" y="384"/>
                  <a:pt x="979" y="384"/>
                </a:cubicBezTo>
                <a:cubicBezTo>
                  <a:pt x="979" y="384"/>
                  <a:pt x="979" y="384"/>
                  <a:pt x="979" y="383"/>
                </a:cubicBezTo>
                <a:cubicBezTo>
                  <a:pt x="980" y="383"/>
                  <a:pt x="980" y="383"/>
                  <a:pt x="981" y="383"/>
                </a:cubicBezTo>
                <a:cubicBezTo>
                  <a:pt x="981" y="383"/>
                  <a:pt x="981" y="383"/>
                  <a:pt x="981" y="382"/>
                </a:cubicBezTo>
                <a:cubicBezTo>
                  <a:pt x="982" y="382"/>
                  <a:pt x="983" y="382"/>
                  <a:pt x="984" y="382"/>
                </a:cubicBezTo>
                <a:cubicBezTo>
                  <a:pt x="984" y="382"/>
                  <a:pt x="984" y="382"/>
                  <a:pt x="984" y="381"/>
                </a:cubicBezTo>
                <a:cubicBezTo>
                  <a:pt x="985" y="381"/>
                  <a:pt x="987" y="381"/>
                  <a:pt x="988" y="380"/>
                </a:cubicBezTo>
                <a:cubicBezTo>
                  <a:pt x="988" y="380"/>
                  <a:pt x="988" y="380"/>
                  <a:pt x="988" y="379"/>
                </a:cubicBezTo>
                <a:cubicBezTo>
                  <a:pt x="990" y="379"/>
                  <a:pt x="992" y="378"/>
                  <a:pt x="994" y="377"/>
                </a:cubicBezTo>
                <a:cubicBezTo>
                  <a:pt x="994" y="377"/>
                  <a:pt x="994" y="377"/>
                  <a:pt x="994" y="376"/>
                </a:cubicBezTo>
                <a:cubicBezTo>
                  <a:pt x="995" y="376"/>
                  <a:pt x="995" y="376"/>
                  <a:pt x="996" y="376"/>
                </a:cubicBezTo>
                <a:cubicBezTo>
                  <a:pt x="996" y="376"/>
                  <a:pt x="996" y="376"/>
                  <a:pt x="996" y="375"/>
                </a:cubicBezTo>
                <a:cubicBezTo>
                  <a:pt x="1000" y="375"/>
                  <a:pt x="1004" y="375"/>
                  <a:pt x="1008" y="375"/>
                </a:cubicBezTo>
                <a:cubicBezTo>
                  <a:pt x="1008" y="376"/>
                  <a:pt x="1008" y="377"/>
                  <a:pt x="1008" y="377"/>
                </a:cubicBezTo>
                <a:cubicBezTo>
                  <a:pt x="1011" y="379"/>
                  <a:pt x="1011" y="381"/>
                  <a:pt x="1013" y="384"/>
                </a:cubicBezTo>
                <a:cubicBezTo>
                  <a:pt x="1014" y="385"/>
                  <a:pt x="1015" y="386"/>
                  <a:pt x="1016" y="386"/>
                </a:cubicBezTo>
                <a:cubicBezTo>
                  <a:pt x="1016" y="387"/>
                  <a:pt x="1016" y="388"/>
                  <a:pt x="1016" y="388"/>
                </a:cubicBezTo>
                <a:cubicBezTo>
                  <a:pt x="1016" y="389"/>
                  <a:pt x="1017" y="389"/>
                  <a:pt x="1018" y="389"/>
                </a:cubicBezTo>
                <a:cubicBezTo>
                  <a:pt x="1018" y="390"/>
                  <a:pt x="1018" y="391"/>
                  <a:pt x="1018" y="391"/>
                </a:cubicBezTo>
                <a:cubicBezTo>
                  <a:pt x="1018" y="391"/>
                  <a:pt x="1018" y="391"/>
                  <a:pt x="1019" y="391"/>
                </a:cubicBezTo>
                <a:cubicBezTo>
                  <a:pt x="1019" y="392"/>
                  <a:pt x="1019" y="393"/>
                  <a:pt x="1020" y="394"/>
                </a:cubicBezTo>
                <a:cubicBezTo>
                  <a:pt x="1020" y="395"/>
                  <a:pt x="1021" y="395"/>
                  <a:pt x="1022" y="395"/>
                </a:cubicBezTo>
                <a:cubicBezTo>
                  <a:pt x="1022" y="396"/>
                  <a:pt x="1022" y="397"/>
                  <a:pt x="1022" y="397"/>
                </a:cubicBezTo>
                <a:cubicBezTo>
                  <a:pt x="1023" y="398"/>
                  <a:pt x="1024" y="399"/>
                  <a:pt x="1025" y="399"/>
                </a:cubicBezTo>
                <a:cubicBezTo>
                  <a:pt x="1025" y="400"/>
                  <a:pt x="1025" y="401"/>
                  <a:pt x="1025" y="401"/>
                </a:cubicBezTo>
                <a:cubicBezTo>
                  <a:pt x="1025" y="402"/>
                  <a:pt x="1026" y="402"/>
                  <a:pt x="1027" y="402"/>
                </a:cubicBezTo>
                <a:cubicBezTo>
                  <a:pt x="1027" y="403"/>
                  <a:pt x="1027" y="404"/>
                  <a:pt x="1027" y="404"/>
                </a:cubicBezTo>
                <a:cubicBezTo>
                  <a:pt x="1027" y="404"/>
                  <a:pt x="1027" y="404"/>
                  <a:pt x="1028" y="404"/>
                </a:cubicBezTo>
                <a:cubicBezTo>
                  <a:pt x="1028" y="405"/>
                  <a:pt x="1028" y="406"/>
                  <a:pt x="1029" y="407"/>
                </a:cubicBezTo>
                <a:cubicBezTo>
                  <a:pt x="1029" y="408"/>
                  <a:pt x="1030" y="408"/>
                  <a:pt x="1031" y="408"/>
                </a:cubicBezTo>
                <a:cubicBezTo>
                  <a:pt x="1031" y="409"/>
                  <a:pt x="1031" y="410"/>
                  <a:pt x="1031" y="410"/>
                </a:cubicBezTo>
                <a:cubicBezTo>
                  <a:pt x="1031" y="411"/>
                  <a:pt x="1032" y="411"/>
                  <a:pt x="1033" y="411"/>
                </a:cubicBezTo>
                <a:cubicBezTo>
                  <a:pt x="1034" y="413"/>
                  <a:pt x="1035" y="415"/>
                  <a:pt x="1037" y="416"/>
                </a:cubicBezTo>
                <a:cubicBezTo>
                  <a:pt x="1037" y="416"/>
                  <a:pt x="1038" y="416"/>
                  <a:pt x="1039" y="416"/>
                </a:cubicBezTo>
                <a:cubicBezTo>
                  <a:pt x="1039" y="417"/>
                  <a:pt x="1039" y="418"/>
                  <a:pt x="1040" y="418"/>
                </a:cubicBezTo>
                <a:cubicBezTo>
                  <a:pt x="1040" y="418"/>
                  <a:pt x="1041" y="418"/>
                  <a:pt x="1042" y="418"/>
                </a:cubicBezTo>
                <a:cubicBezTo>
                  <a:pt x="1042" y="419"/>
                  <a:pt x="1042" y="419"/>
                  <a:pt x="1042" y="419"/>
                </a:cubicBezTo>
                <a:cubicBezTo>
                  <a:pt x="1043" y="419"/>
                  <a:pt x="1044" y="419"/>
                  <a:pt x="1045" y="419"/>
                </a:cubicBezTo>
                <a:cubicBezTo>
                  <a:pt x="1045" y="420"/>
                  <a:pt x="1045" y="420"/>
                  <a:pt x="1045" y="420"/>
                </a:cubicBezTo>
                <a:cubicBezTo>
                  <a:pt x="1045" y="420"/>
                  <a:pt x="1046" y="420"/>
                  <a:pt x="1047" y="420"/>
                </a:cubicBezTo>
                <a:cubicBezTo>
                  <a:pt x="1047" y="421"/>
                  <a:pt x="1047" y="421"/>
                  <a:pt x="1047" y="421"/>
                </a:cubicBezTo>
                <a:cubicBezTo>
                  <a:pt x="1048" y="421"/>
                  <a:pt x="1049" y="421"/>
                  <a:pt x="1051" y="421"/>
                </a:cubicBezTo>
                <a:cubicBezTo>
                  <a:pt x="1051" y="422"/>
                  <a:pt x="1051" y="422"/>
                  <a:pt x="1051" y="422"/>
                </a:cubicBezTo>
                <a:cubicBezTo>
                  <a:pt x="1052" y="422"/>
                  <a:pt x="1053" y="422"/>
                  <a:pt x="1054" y="422"/>
                </a:cubicBezTo>
                <a:cubicBezTo>
                  <a:pt x="1054" y="422"/>
                  <a:pt x="1054" y="423"/>
                  <a:pt x="1054" y="423"/>
                </a:cubicBezTo>
                <a:cubicBezTo>
                  <a:pt x="1055" y="423"/>
                  <a:pt x="1056" y="423"/>
                  <a:pt x="1057" y="423"/>
                </a:cubicBezTo>
                <a:cubicBezTo>
                  <a:pt x="1057" y="424"/>
                  <a:pt x="1057" y="424"/>
                  <a:pt x="1057" y="424"/>
                </a:cubicBezTo>
                <a:cubicBezTo>
                  <a:pt x="1057" y="424"/>
                  <a:pt x="1058" y="424"/>
                  <a:pt x="1059" y="424"/>
                </a:cubicBezTo>
                <a:cubicBezTo>
                  <a:pt x="1059" y="424"/>
                  <a:pt x="1059" y="425"/>
                  <a:pt x="1059" y="425"/>
                </a:cubicBezTo>
                <a:cubicBezTo>
                  <a:pt x="1059" y="425"/>
                  <a:pt x="1060" y="425"/>
                  <a:pt x="1061" y="425"/>
                </a:cubicBezTo>
                <a:cubicBezTo>
                  <a:pt x="1062" y="428"/>
                  <a:pt x="1064" y="430"/>
                  <a:pt x="1066" y="433"/>
                </a:cubicBezTo>
                <a:cubicBezTo>
                  <a:pt x="1066" y="434"/>
                  <a:pt x="1066" y="435"/>
                  <a:pt x="1066" y="436"/>
                </a:cubicBezTo>
                <a:cubicBezTo>
                  <a:pt x="1066" y="436"/>
                  <a:pt x="1066" y="436"/>
                  <a:pt x="1067" y="436"/>
                </a:cubicBezTo>
                <a:cubicBezTo>
                  <a:pt x="1067" y="437"/>
                  <a:pt x="1067" y="438"/>
                  <a:pt x="1067" y="439"/>
                </a:cubicBezTo>
                <a:cubicBezTo>
                  <a:pt x="1067" y="439"/>
                  <a:pt x="1067" y="439"/>
                  <a:pt x="1068" y="439"/>
                </a:cubicBezTo>
                <a:cubicBezTo>
                  <a:pt x="1068" y="440"/>
                  <a:pt x="1068" y="442"/>
                  <a:pt x="1068" y="443"/>
                </a:cubicBezTo>
                <a:cubicBezTo>
                  <a:pt x="1068" y="443"/>
                  <a:pt x="1068" y="443"/>
                  <a:pt x="1069" y="443"/>
                </a:cubicBezTo>
                <a:cubicBezTo>
                  <a:pt x="1069" y="445"/>
                  <a:pt x="1069" y="446"/>
                  <a:pt x="1069" y="448"/>
                </a:cubicBezTo>
                <a:cubicBezTo>
                  <a:pt x="1069" y="448"/>
                  <a:pt x="1069" y="448"/>
                  <a:pt x="1070" y="448"/>
                </a:cubicBezTo>
                <a:cubicBezTo>
                  <a:pt x="1070" y="450"/>
                  <a:pt x="1070" y="451"/>
                  <a:pt x="1070" y="453"/>
                </a:cubicBezTo>
                <a:cubicBezTo>
                  <a:pt x="1070" y="453"/>
                  <a:pt x="1070" y="453"/>
                  <a:pt x="1071" y="453"/>
                </a:cubicBezTo>
                <a:cubicBezTo>
                  <a:pt x="1071" y="455"/>
                  <a:pt x="1071" y="458"/>
                  <a:pt x="1071" y="460"/>
                </a:cubicBezTo>
                <a:cubicBezTo>
                  <a:pt x="1071" y="460"/>
                  <a:pt x="1071" y="460"/>
                  <a:pt x="1072" y="460"/>
                </a:cubicBezTo>
                <a:cubicBezTo>
                  <a:pt x="1072" y="463"/>
                  <a:pt x="1072" y="465"/>
                  <a:pt x="1073" y="468"/>
                </a:cubicBezTo>
                <a:cubicBezTo>
                  <a:pt x="1073" y="468"/>
                  <a:pt x="1073" y="468"/>
                  <a:pt x="1074" y="468"/>
                </a:cubicBezTo>
                <a:cubicBezTo>
                  <a:pt x="1074" y="469"/>
                  <a:pt x="1073" y="470"/>
                  <a:pt x="1073" y="472"/>
                </a:cubicBezTo>
                <a:cubicBezTo>
                  <a:pt x="1070" y="474"/>
                  <a:pt x="1069" y="477"/>
                  <a:pt x="1067" y="479"/>
                </a:cubicBezTo>
                <a:cubicBezTo>
                  <a:pt x="1067" y="481"/>
                  <a:pt x="1066" y="480"/>
                  <a:pt x="1068" y="481"/>
                </a:cubicBezTo>
                <a:cubicBezTo>
                  <a:pt x="1070" y="485"/>
                  <a:pt x="1078" y="486"/>
                  <a:pt x="1082" y="489"/>
                </a:cubicBezTo>
                <a:cubicBezTo>
                  <a:pt x="1082" y="489"/>
                  <a:pt x="1082" y="490"/>
                  <a:pt x="1082" y="490"/>
                </a:cubicBezTo>
                <a:cubicBezTo>
                  <a:pt x="1082" y="490"/>
                  <a:pt x="1083" y="491"/>
                  <a:pt x="1084" y="491"/>
                </a:cubicBezTo>
                <a:cubicBezTo>
                  <a:pt x="1085" y="492"/>
                  <a:pt x="1085" y="492"/>
                  <a:pt x="1085" y="493"/>
                </a:cubicBezTo>
                <a:cubicBezTo>
                  <a:pt x="1087" y="493"/>
                  <a:pt x="1088" y="494"/>
                  <a:pt x="1089" y="494"/>
                </a:cubicBezTo>
                <a:cubicBezTo>
                  <a:pt x="1089" y="494"/>
                  <a:pt x="1089" y="495"/>
                  <a:pt x="1089" y="495"/>
                </a:cubicBezTo>
                <a:cubicBezTo>
                  <a:pt x="1090" y="495"/>
                  <a:pt x="1091" y="496"/>
                  <a:pt x="1092" y="496"/>
                </a:cubicBezTo>
                <a:cubicBezTo>
                  <a:pt x="1093" y="497"/>
                  <a:pt x="1093" y="497"/>
                  <a:pt x="1093" y="498"/>
                </a:cubicBezTo>
                <a:cubicBezTo>
                  <a:pt x="1095" y="498"/>
                  <a:pt x="1096" y="499"/>
                  <a:pt x="1097" y="499"/>
                </a:cubicBezTo>
                <a:cubicBezTo>
                  <a:pt x="1097" y="499"/>
                  <a:pt x="1097" y="500"/>
                  <a:pt x="1097" y="500"/>
                </a:cubicBezTo>
                <a:cubicBezTo>
                  <a:pt x="1098" y="500"/>
                  <a:pt x="1099" y="501"/>
                  <a:pt x="1100" y="501"/>
                </a:cubicBezTo>
                <a:cubicBezTo>
                  <a:pt x="1101" y="502"/>
                  <a:pt x="1101" y="502"/>
                  <a:pt x="1101" y="503"/>
                </a:cubicBezTo>
                <a:cubicBezTo>
                  <a:pt x="1102" y="503"/>
                  <a:pt x="1103" y="503"/>
                  <a:pt x="1103" y="503"/>
                </a:cubicBezTo>
                <a:cubicBezTo>
                  <a:pt x="1104" y="504"/>
                  <a:pt x="1104" y="504"/>
                  <a:pt x="1104" y="505"/>
                </a:cubicBezTo>
                <a:cubicBezTo>
                  <a:pt x="1105" y="505"/>
                  <a:pt x="1106" y="505"/>
                  <a:pt x="1106" y="505"/>
                </a:cubicBezTo>
                <a:cubicBezTo>
                  <a:pt x="1107" y="505"/>
                  <a:pt x="1107" y="506"/>
                  <a:pt x="1107" y="507"/>
                </a:cubicBezTo>
                <a:cubicBezTo>
                  <a:pt x="1108" y="507"/>
                  <a:pt x="1109" y="507"/>
                  <a:pt x="1109" y="507"/>
                </a:cubicBezTo>
                <a:cubicBezTo>
                  <a:pt x="1110" y="508"/>
                  <a:pt x="1111" y="509"/>
                  <a:pt x="1111" y="510"/>
                </a:cubicBezTo>
                <a:cubicBezTo>
                  <a:pt x="1114" y="512"/>
                  <a:pt x="1117" y="512"/>
                  <a:pt x="1121" y="512"/>
                </a:cubicBezTo>
                <a:cubicBezTo>
                  <a:pt x="1123" y="510"/>
                  <a:pt x="1124" y="511"/>
                  <a:pt x="1125" y="510"/>
                </a:cubicBezTo>
                <a:cubicBezTo>
                  <a:pt x="1127" y="508"/>
                  <a:pt x="1129" y="506"/>
                  <a:pt x="1130" y="504"/>
                </a:cubicBezTo>
                <a:cubicBezTo>
                  <a:pt x="1131" y="504"/>
                  <a:pt x="1132" y="504"/>
                  <a:pt x="1132" y="504"/>
                </a:cubicBezTo>
                <a:cubicBezTo>
                  <a:pt x="1134" y="502"/>
                  <a:pt x="1135" y="501"/>
                  <a:pt x="1136" y="499"/>
                </a:cubicBezTo>
                <a:cubicBezTo>
                  <a:pt x="1137" y="499"/>
                  <a:pt x="1138" y="499"/>
                  <a:pt x="1138" y="499"/>
                </a:cubicBezTo>
                <a:cubicBezTo>
                  <a:pt x="1139" y="498"/>
                  <a:pt x="1139" y="498"/>
                  <a:pt x="1139" y="497"/>
                </a:cubicBezTo>
                <a:cubicBezTo>
                  <a:pt x="1140" y="497"/>
                  <a:pt x="1141" y="497"/>
                  <a:pt x="1141" y="497"/>
                </a:cubicBezTo>
                <a:cubicBezTo>
                  <a:pt x="1142" y="496"/>
                  <a:pt x="1142" y="496"/>
                  <a:pt x="1142" y="495"/>
                </a:cubicBezTo>
                <a:cubicBezTo>
                  <a:pt x="1143" y="495"/>
                  <a:pt x="1144" y="495"/>
                  <a:pt x="1144" y="495"/>
                </a:cubicBezTo>
                <a:cubicBezTo>
                  <a:pt x="1144" y="495"/>
                  <a:pt x="1144" y="494"/>
                  <a:pt x="1144" y="494"/>
                </a:cubicBezTo>
                <a:cubicBezTo>
                  <a:pt x="1145" y="494"/>
                  <a:pt x="1146" y="494"/>
                  <a:pt x="1147" y="494"/>
                </a:cubicBezTo>
                <a:cubicBezTo>
                  <a:pt x="1147" y="494"/>
                  <a:pt x="1147" y="493"/>
                  <a:pt x="1147" y="493"/>
                </a:cubicBezTo>
                <a:cubicBezTo>
                  <a:pt x="1148" y="493"/>
                  <a:pt x="1149" y="493"/>
                  <a:pt x="1150" y="493"/>
                </a:cubicBezTo>
                <a:cubicBezTo>
                  <a:pt x="1150" y="493"/>
                  <a:pt x="1150" y="492"/>
                  <a:pt x="1150" y="492"/>
                </a:cubicBezTo>
                <a:cubicBezTo>
                  <a:pt x="1152" y="492"/>
                  <a:pt x="1154" y="492"/>
                  <a:pt x="1155" y="492"/>
                </a:cubicBezTo>
                <a:cubicBezTo>
                  <a:pt x="1155" y="492"/>
                  <a:pt x="1155" y="491"/>
                  <a:pt x="1155" y="491"/>
                </a:cubicBezTo>
                <a:cubicBezTo>
                  <a:pt x="1157" y="491"/>
                  <a:pt x="1159" y="491"/>
                  <a:pt x="1161" y="491"/>
                </a:cubicBezTo>
                <a:cubicBezTo>
                  <a:pt x="1161" y="491"/>
                  <a:pt x="1161" y="492"/>
                  <a:pt x="1161" y="492"/>
                </a:cubicBezTo>
                <a:cubicBezTo>
                  <a:pt x="1163" y="492"/>
                  <a:pt x="1164" y="493"/>
                  <a:pt x="1166" y="493"/>
                </a:cubicBezTo>
                <a:cubicBezTo>
                  <a:pt x="1168" y="505"/>
                  <a:pt x="1163" y="513"/>
                  <a:pt x="1159" y="522"/>
                </a:cubicBezTo>
                <a:cubicBezTo>
                  <a:pt x="1159" y="524"/>
                  <a:pt x="1159" y="526"/>
                  <a:pt x="1158" y="529"/>
                </a:cubicBezTo>
                <a:cubicBezTo>
                  <a:pt x="1157" y="532"/>
                  <a:pt x="1155" y="538"/>
                  <a:pt x="1156" y="543"/>
                </a:cubicBezTo>
                <a:cubicBezTo>
                  <a:pt x="1157" y="543"/>
                  <a:pt x="1157" y="543"/>
                  <a:pt x="1157" y="543"/>
                </a:cubicBezTo>
                <a:cubicBezTo>
                  <a:pt x="1157" y="544"/>
                  <a:pt x="1157" y="545"/>
                  <a:pt x="1157" y="546"/>
                </a:cubicBezTo>
                <a:cubicBezTo>
                  <a:pt x="1158" y="546"/>
                  <a:pt x="1158" y="546"/>
                  <a:pt x="1158" y="546"/>
                </a:cubicBezTo>
                <a:cubicBezTo>
                  <a:pt x="1158" y="546"/>
                  <a:pt x="1158" y="547"/>
                  <a:pt x="1158" y="548"/>
                </a:cubicBezTo>
                <a:cubicBezTo>
                  <a:pt x="1159" y="548"/>
                  <a:pt x="1160" y="548"/>
                  <a:pt x="1160" y="549"/>
                </a:cubicBezTo>
                <a:cubicBezTo>
                  <a:pt x="1160" y="549"/>
                  <a:pt x="1160" y="550"/>
                  <a:pt x="1160" y="551"/>
                </a:cubicBezTo>
                <a:cubicBezTo>
                  <a:pt x="1163" y="554"/>
                  <a:pt x="1167" y="558"/>
                  <a:pt x="1170" y="562"/>
                </a:cubicBezTo>
                <a:cubicBezTo>
                  <a:pt x="1171" y="562"/>
                  <a:pt x="1171" y="562"/>
                  <a:pt x="1172" y="562"/>
                </a:cubicBezTo>
                <a:cubicBezTo>
                  <a:pt x="1173" y="563"/>
                  <a:pt x="1175" y="565"/>
                  <a:pt x="1176" y="567"/>
                </a:cubicBezTo>
                <a:cubicBezTo>
                  <a:pt x="1177" y="567"/>
                  <a:pt x="1177" y="567"/>
                  <a:pt x="1178" y="567"/>
                </a:cubicBezTo>
                <a:cubicBezTo>
                  <a:pt x="1179" y="568"/>
                  <a:pt x="1179" y="569"/>
                  <a:pt x="1180" y="570"/>
                </a:cubicBezTo>
                <a:cubicBezTo>
                  <a:pt x="1181" y="570"/>
                  <a:pt x="1181" y="570"/>
                  <a:pt x="1182" y="570"/>
                </a:cubicBezTo>
                <a:cubicBezTo>
                  <a:pt x="1183" y="571"/>
                  <a:pt x="1183" y="572"/>
                  <a:pt x="1184" y="573"/>
                </a:cubicBezTo>
                <a:cubicBezTo>
                  <a:pt x="1185" y="573"/>
                  <a:pt x="1185" y="573"/>
                  <a:pt x="1186" y="573"/>
                </a:cubicBezTo>
                <a:cubicBezTo>
                  <a:pt x="1186" y="573"/>
                  <a:pt x="1187" y="574"/>
                  <a:pt x="1187" y="575"/>
                </a:cubicBezTo>
                <a:cubicBezTo>
                  <a:pt x="1188" y="575"/>
                  <a:pt x="1188" y="575"/>
                  <a:pt x="1189" y="575"/>
                </a:cubicBezTo>
                <a:cubicBezTo>
                  <a:pt x="1189" y="575"/>
                  <a:pt x="1190" y="576"/>
                  <a:pt x="1190" y="577"/>
                </a:cubicBezTo>
                <a:cubicBezTo>
                  <a:pt x="1191" y="577"/>
                  <a:pt x="1192" y="577"/>
                  <a:pt x="1193" y="578"/>
                </a:cubicBezTo>
                <a:cubicBezTo>
                  <a:pt x="1194" y="579"/>
                  <a:pt x="1194" y="580"/>
                  <a:pt x="1195" y="580"/>
                </a:cubicBezTo>
                <a:cubicBezTo>
                  <a:pt x="1196" y="580"/>
                  <a:pt x="1196" y="580"/>
                  <a:pt x="1197" y="580"/>
                </a:cubicBezTo>
                <a:cubicBezTo>
                  <a:pt x="1198" y="581"/>
                  <a:pt x="1198" y="582"/>
                  <a:pt x="1199" y="584"/>
                </a:cubicBezTo>
                <a:cubicBezTo>
                  <a:pt x="1200" y="584"/>
                  <a:pt x="1200" y="584"/>
                  <a:pt x="1201" y="584"/>
                </a:cubicBezTo>
                <a:cubicBezTo>
                  <a:pt x="1203" y="586"/>
                  <a:pt x="1206" y="589"/>
                  <a:pt x="1208" y="591"/>
                </a:cubicBezTo>
                <a:cubicBezTo>
                  <a:pt x="1209" y="591"/>
                  <a:pt x="1209" y="591"/>
                  <a:pt x="1210" y="591"/>
                </a:cubicBezTo>
                <a:cubicBezTo>
                  <a:pt x="1210" y="592"/>
                  <a:pt x="1210" y="592"/>
                  <a:pt x="1210" y="592"/>
                </a:cubicBezTo>
                <a:cubicBezTo>
                  <a:pt x="1211" y="593"/>
                  <a:pt x="1213" y="593"/>
                  <a:pt x="1214" y="593"/>
                </a:cubicBezTo>
                <a:cubicBezTo>
                  <a:pt x="1214" y="594"/>
                  <a:pt x="1214" y="594"/>
                  <a:pt x="1214" y="594"/>
                </a:cubicBezTo>
                <a:cubicBezTo>
                  <a:pt x="1215" y="594"/>
                  <a:pt x="1217" y="594"/>
                  <a:pt x="1218" y="594"/>
                </a:cubicBezTo>
                <a:cubicBezTo>
                  <a:pt x="1218" y="595"/>
                  <a:pt x="1218" y="595"/>
                  <a:pt x="1218" y="595"/>
                </a:cubicBezTo>
                <a:cubicBezTo>
                  <a:pt x="1225" y="596"/>
                  <a:pt x="1233" y="596"/>
                  <a:pt x="1240" y="596"/>
                </a:cubicBezTo>
                <a:cubicBezTo>
                  <a:pt x="1250" y="596"/>
                  <a:pt x="1260" y="597"/>
                  <a:pt x="1268" y="594"/>
                </a:cubicBezTo>
                <a:cubicBezTo>
                  <a:pt x="1273" y="594"/>
                  <a:pt x="1278" y="594"/>
                  <a:pt x="1283" y="593"/>
                </a:cubicBezTo>
                <a:cubicBezTo>
                  <a:pt x="1288" y="592"/>
                  <a:pt x="1294" y="591"/>
                  <a:pt x="1300" y="589"/>
                </a:cubicBezTo>
                <a:cubicBezTo>
                  <a:pt x="1301" y="592"/>
                  <a:pt x="1302" y="595"/>
                  <a:pt x="1304" y="597"/>
                </a:cubicBezTo>
                <a:cubicBezTo>
                  <a:pt x="1304" y="599"/>
                  <a:pt x="1304" y="600"/>
                  <a:pt x="1304" y="601"/>
                </a:cubicBezTo>
                <a:cubicBezTo>
                  <a:pt x="1304" y="601"/>
                  <a:pt x="1304" y="601"/>
                  <a:pt x="1305" y="601"/>
                </a:cubicBezTo>
                <a:cubicBezTo>
                  <a:pt x="1305" y="603"/>
                  <a:pt x="1305" y="604"/>
                  <a:pt x="1305" y="605"/>
                </a:cubicBezTo>
                <a:cubicBezTo>
                  <a:pt x="1305" y="605"/>
                  <a:pt x="1305" y="605"/>
                  <a:pt x="1306" y="605"/>
                </a:cubicBezTo>
                <a:cubicBezTo>
                  <a:pt x="1306" y="607"/>
                  <a:pt x="1306" y="609"/>
                  <a:pt x="1306" y="610"/>
                </a:cubicBezTo>
                <a:cubicBezTo>
                  <a:pt x="1306" y="610"/>
                  <a:pt x="1306" y="610"/>
                  <a:pt x="1307" y="610"/>
                </a:cubicBezTo>
                <a:cubicBezTo>
                  <a:pt x="1307" y="611"/>
                  <a:pt x="1307" y="612"/>
                  <a:pt x="1307" y="613"/>
                </a:cubicBezTo>
                <a:cubicBezTo>
                  <a:pt x="1308" y="616"/>
                  <a:pt x="1310" y="618"/>
                  <a:pt x="1312" y="619"/>
                </a:cubicBezTo>
                <a:cubicBezTo>
                  <a:pt x="1312" y="620"/>
                  <a:pt x="1312" y="621"/>
                  <a:pt x="1313" y="621"/>
                </a:cubicBezTo>
                <a:cubicBezTo>
                  <a:pt x="1315" y="621"/>
                  <a:pt x="1318" y="621"/>
                  <a:pt x="1321" y="621"/>
                </a:cubicBezTo>
                <a:cubicBezTo>
                  <a:pt x="1321" y="621"/>
                  <a:pt x="1321" y="621"/>
                  <a:pt x="1321" y="620"/>
                </a:cubicBezTo>
                <a:cubicBezTo>
                  <a:pt x="1321" y="620"/>
                  <a:pt x="1322" y="620"/>
                  <a:pt x="1323" y="620"/>
                </a:cubicBezTo>
                <a:cubicBezTo>
                  <a:pt x="1323" y="640"/>
                  <a:pt x="1327" y="651"/>
                  <a:pt x="1332" y="664"/>
                </a:cubicBezTo>
                <a:cubicBezTo>
                  <a:pt x="1332" y="665"/>
                  <a:pt x="1332" y="666"/>
                  <a:pt x="1332" y="667"/>
                </a:cubicBezTo>
                <a:cubicBezTo>
                  <a:pt x="1333" y="667"/>
                  <a:pt x="1333" y="667"/>
                  <a:pt x="1333" y="667"/>
                </a:cubicBezTo>
                <a:cubicBezTo>
                  <a:pt x="1334" y="668"/>
                  <a:pt x="1334" y="670"/>
                  <a:pt x="1334" y="671"/>
                </a:cubicBezTo>
                <a:cubicBezTo>
                  <a:pt x="1335" y="671"/>
                  <a:pt x="1335" y="671"/>
                  <a:pt x="1335" y="671"/>
                </a:cubicBezTo>
                <a:cubicBezTo>
                  <a:pt x="1335" y="672"/>
                  <a:pt x="1335" y="673"/>
                  <a:pt x="1335" y="674"/>
                </a:cubicBezTo>
                <a:cubicBezTo>
                  <a:pt x="1336" y="674"/>
                  <a:pt x="1336" y="674"/>
                  <a:pt x="1336" y="674"/>
                </a:cubicBezTo>
                <a:cubicBezTo>
                  <a:pt x="1337" y="675"/>
                  <a:pt x="1337" y="677"/>
                  <a:pt x="1337" y="678"/>
                </a:cubicBezTo>
                <a:cubicBezTo>
                  <a:pt x="1338" y="678"/>
                  <a:pt x="1338" y="678"/>
                  <a:pt x="1338" y="678"/>
                </a:cubicBezTo>
                <a:cubicBezTo>
                  <a:pt x="1339" y="679"/>
                  <a:pt x="1339" y="681"/>
                  <a:pt x="1339" y="682"/>
                </a:cubicBezTo>
                <a:cubicBezTo>
                  <a:pt x="1340" y="682"/>
                  <a:pt x="1341" y="683"/>
                  <a:pt x="1341" y="683"/>
                </a:cubicBezTo>
                <a:cubicBezTo>
                  <a:pt x="1341" y="684"/>
                  <a:pt x="1341" y="684"/>
                  <a:pt x="1341" y="685"/>
                </a:cubicBezTo>
                <a:cubicBezTo>
                  <a:pt x="1342" y="686"/>
                  <a:pt x="1343" y="686"/>
                  <a:pt x="1344" y="687"/>
                </a:cubicBezTo>
                <a:cubicBezTo>
                  <a:pt x="1344" y="688"/>
                  <a:pt x="1344" y="688"/>
                  <a:pt x="1344" y="689"/>
                </a:cubicBezTo>
                <a:cubicBezTo>
                  <a:pt x="1346" y="690"/>
                  <a:pt x="1348" y="692"/>
                  <a:pt x="1349" y="693"/>
                </a:cubicBezTo>
                <a:cubicBezTo>
                  <a:pt x="1349" y="694"/>
                  <a:pt x="1349" y="694"/>
                  <a:pt x="1349" y="695"/>
                </a:cubicBezTo>
                <a:cubicBezTo>
                  <a:pt x="1352" y="697"/>
                  <a:pt x="1355" y="700"/>
                  <a:pt x="1357" y="702"/>
                </a:cubicBezTo>
                <a:cubicBezTo>
                  <a:pt x="1357" y="703"/>
                  <a:pt x="1357" y="703"/>
                  <a:pt x="1357" y="704"/>
                </a:cubicBezTo>
                <a:cubicBezTo>
                  <a:pt x="1359" y="705"/>
                  <a:pt x="1361" y="707"/>
                  <a:pt x="1362" y="708"/>
                </a:cubicBezTo>
                <a:cubicBezTo>
                  <a:pt x="1363" y="709"/>
                  <a:pt x="1363" y="710"/>
                  <a:pt x="1363" y="711"/>
                </a:cubicBezTo>
                <a:cubicBezTo>
                  <a:pt x="1364" y="711"/>
                  <a:pt x="1365" y="712"/>
                  <a:pt x="1365" y="712"/>
                </a:cubicBezTo>
                <a:cubicBezTo>
                  <a:pt x="1366" y="714"/>
                  <a:pt x="1365" y="714"/>
                  <a:pt x="1367" y="716"/>
                </a:cubicBezTo>
                <a:cubicBezTo>
                  <a:pt x="1367" y="727"/>
                  <a:pt x="1364" y="733"/>
                  <a:pt x="1360" y="740"/>
                </a:cubicBezTo>
                <a:cubicBezTo>
                  <a:pt x="1360" y="741"/>
                  <a:pt x="1360" y="742"/>
                  <a:pt x="1359" y="744"/>
                </a:cubicBezTo>
                <a:cubicBezTo>
                  <a:pt x="1359" y="744"/>
                  <a:pt x="1358" y="744"/>
                  <a:pt x="1357" y="745"/>
                </a:cubicBezTo>
                <a:cubicBezTo>
                  <a:pt x="1357" y="745"/>
                  <a:pt x="1357" y="746"/>
                  <a:pt x="1357" y="747"/>
                </a:cubicBezTo>
                <a:cubicBezTo>
                  <a:pt x="1356" y="748"/>
                  <a:pt x="1354" y="749"/>
                  <a:pt x="1352" y="751"/>
                </a:cubicBezTo>
                <a:cubicBezTo>
                  <a:pt x="1352" y="751"/>
                  <a:pt x="1352" y="752"/>
                  <a:pt x="1352" y="753"/>
                </a:cubicBezTo>
                <a:cubicBezTo>
                  <a:pt x="1352" y="753"/>
                  <a:pt x="1352" y="753"/>
                  <a:pt x="1351" y="753"/>
                </a:cubicBezTo>
                <a:cubicBezTo>
                  <a:pt x="1351" y="754"/>
                  <a:pt x="1350" y="755"/>
                  <a:pt x="1349" y="756"/>
                </a:cubicBezTo>
                <a:cubicBezTo>
                  <a:pt x="1349" y="756"/>
                  <a:pt x="1348" y="756"/>
                  <a:pt x="1347" y="756"/>
                </a:cubicBezTo>
                <a:cubicBezTo>
                  <a:pt x="1346" y="757"/>
                  <a:pt x="1345" y="759"/>
                  <a:pt x="1343" y="761"/>
                </a:cubicBezTo>
                <a:cubicBezTo>
                  <a:pt x="1343" y="761"/>
                  <a:pt x="1342" y="761"/>
                  <a:pt x="1341" y="761"/>
                </a:cubicBezTo>
                <a:cubicBezTo>
                  <a:pt x="1341" y="761"/>
                  <a:pt x="1341" y="762"/>
                  <a:pt x="1340" y="763"/>
                </a:cubicBezTo>
                <a:cubicBezTo>
                  <a:pt x="1339" y="763"/>
                  <a:pt x="1338" y="763"/>
                  <a:pt x="1336" y="764"/>
                </a:cubicBezTo>
                <a:cubicBezTo>
                  <a:pt x="1336" y="764"/>
                  <a:pt x="1336" y="765"/>
                  <a:pt x="1335" y="766"/>
                </a:cubicBezTo>
                <a:cubicBezTo>
                  <a:pt x="1335" y="766"/>
                  <a:pt x="1334" y="766"/>
                  <a:pt x="1333" y="766"/>
                </a:cubicBezTo>
                <a:cubicBezTo>
                  <a:pt x="1333" y="766"/>
                  <a:pt x="1333" y="766"/>
                  <a:pt x="1333" y="767"/>
                </a:cubicBezTo>
                <a:cubicBezTo>
                  <a:pt x="1332" y="767"/>
                  <a:pt x="1331" y="767"/>
                  <a:pt x="1330" y="767"/>
                </a:cubicBezTo>
                <a:cubicBezTo>
                  <a:pt x="1330" y="767"/>
                  <a:pt x="1330" y="767"/>
                  <a:pt x="1330" y="768"/>
                </a:cubicBezTo>
                <a:cubicBezTo>
                  <a:pt x="1330" y="768"/>
                  <a:pt x="1329" y="768"/>
                  <a:pt x="1328" y="768"/>
                </a:cubicBezTo>
                <a:cubicBezTo>
                  <a:pt x="1328" y="768"/>
                  <a:pt x="1328" y="768"/>
                  <a:pt x="1328" y="769"/>
                </a:cubicBezTo>
                <a:cubicBezTo>
                  <a:pt x="1324" y="769"/>
                  <a:pt x="1320" y="769"/>
                  <a:pt x="1316" y="770"/>
                </a:cubicBezTo>
                <a:cubicBezTo>
                  <a:pt x="1313" y="768"/>
                  <a:pt x="1311" y="766"/>
                  <a:pt x="1309" y="765"/>
                </a:cubicBezTo>
                <a:cubicBezTo>
                  <a:pt x="1309" y="764"/>
                  <a:pt x="1309" y="764"/>
                  <a:pt x="1309" y="764"/>
                </a:cubicBezTo>
                <a:cubicBezTo>
                  <a:pt x="1308" y="763"/>
                  <a:pt x="1307" y="763"/>
                  <a:pt x="1307" y="763"/>
                </a:cubicBezTo>
                <a:cubicBezTo>
                  <a:pt x="1307" y="762"/>
                  <a:pt x="1307" y="761"/>
                  <a:pt x="1307" y="761"/>
                </a:cubicBezTo>
                <a:cubicBezTo>
                  <a:pt x="1305" y="760"/>
                  <a:pt x="1304" y="759"/>
                  <a:pt x="1303" y="758"/>
                </a:cubicBezTo>
                <a:cubicBezTo>
                  <a:pt x="1303" y="757"/>
                  <a:pt x="1303" y="756"/>
                  <a:pt x="1303" y="756"/>
                </a:cubicBezTo>
                <a:cubicBezTo>
                  <a:pt x="1301" y="754"/>
                  <a:pt x="1299" y="752"/>
                  <a:pt x="1297" y="751"/>
                </a:cubicBezTo>
                <a:cubicBezTo>
                  <a:pt x="1296" y="751"/>
                  <a:pt x="1295" y="751"/>
                  <a:pt x="1295" y="751"/>
                </a:cubicBezTo>
                <a:cubicBezTo>
                  <a:pt x="1295" y="750"/>
                  <a:pt x="1295" y="750"/>
                  <a:pt x="1295" y="750"/>
                </a:cubicBezTo>
                <a:cubicBezTo>
                  <a:pt x="1294" y="750"/>
                  <a:pt x="1293" y="750"/>
                  <a:pt x="1293" y="750"/>
                </a:cubicBezTo>
                <a:cubicBezTo>
                  <a:pt x="1293" y="749"/>
                  <a:pt x="1293" y="749"/>
                  <a:pt x="1293" y="749"/>
                </a:cubicBezTo>
                <a:cubicBezTo>
                  <a:pt x="1291" y="749"/>
                  <a:pt x="1290" y="749"/>
                  <a:pt x="1289" y="749"/>
                </a:cubicBezTo>
                <a:cubicBezTo>
                  <a:pt x="1289" y="748"/>
                  <a:pt x="1289" y="748"/>
                  <a:pt x="1289" y="748"/>
                </a:cubicBezTo>
                <a:cubicBezTo>
                  <a:pt x="1286" y="747"/>
                  <a:pt x="1282" y="749"/>
                  <a:pt x="1281" y="750"/>
                </a:cubicBezTo>
                <a:cubicBezTo>
                  <a:pt x="1273" y="752"/>
                  <a:pt x="1272" y="761"/>
                  <a:pt x="1269" y="768"/>
                </a:cubicBezTo>
                <a:cubicBezTo>
                  <a:pt x="1268" y="768"/>
                  <a:pt x="1268" y="768"/>
                  <a:pt x="1268" y="768"/>
                </a:cubicBezTo>
                <a:cubicBezTo>
                  <a:pt x="1268" y="768"/>
                  <a:pt x="1268" y="769"/>
                  <a:pt x="1268" y="770"/>
                </a:cubicBezTo>
                <a:cubicBezTo>
                  <a:pt x="1267" y="770"/>
                  <a:pt x="1267" y="770"/>
                  <a:pt x="1267" y="770"/>
                </a:cubicBezTo>
                <a:cubicBezTo>
                  <a:pt x="1267" y="771"/>
                  <a:pt x="1267" y="772"/>
                  <a:pt x="1267" y="773"/>
                </a:cubicBezTo>
                <a:cubicBezTo>
                  <a:pt x="1266" y="773"/>
                  <a:pt x="1266" y="773"/>
                  <a:pt x="1266" y="773"/>
                </a:cubicBezTo>
                <a:cubicBezTo>
                  <a:pt x="1266" y="774"/>
                  <a:pt x="1266" y="775"/>
                  <a:pt x="1266" y="776"/>
                </a:cubicBezTo>
                <a:cubicBezTo>
                  <a:pt x="1265" y="776"/>
                  <a:pt x="1265" y="776"/>
                  <a:pt x="1265" y="776"/>
                </a:cubicBezTo>
                <a:cubicBezTo>
                  <a:pt x="1265" y="777"/>
                  <a:pt x="1265" y="778"/>
                  <a:pt x="1265" y="779"/>
                </a:cubicBezTo>
                <a:cubicBezTo>
                  <a:pt x="1264" y="779"/>
                  <a:pt x="1264" y="779"/>
                  <a:pt x="1264" y="779"/>
                </a:cubicBezTo>
                <a:cubicBezTo>
                  <a:pt x="1264" y="780"/>
                  <a:pt x="1264" y="781"/>
                  <a:pt x="1264" y="782"/>
                </a:cubicBezTo>
                <a:cubicBezTo>
                  <a:pt x="1263" y="782"/>
                  <a:pt x="1263" y="782"/>
                  <a:pt x="1263" y="782"/>
                </a:cubicBezTo>
                <a:cubicBezTo>
                  <a:pt x="1263" y="783"/>
                  <a:pt x="1263" y="784"/>
                  <a:pt x="1263" y="785"/>
                </a:cubicBezTo>
                <a:cubicBezTo>
                  <a:pt x="1262" y="785"/>
                  <a:pt x="1262" y="785"/>
                  <a:pt x="1262" y="785"/>
                </a:cubicBezTo>
                <a:cubicBezTo>
                  <a:pt x="1262" y="785"/>
                  <a:pt x="1262" y="786"/>
                  <a:pt x="1262" y="787"/>
                </a:cubicBezTo>
                <a:cubicBezTo>
                  <a:pt x="1261" y="787"/>
                  <a:pt x="1261" y="787"/>
                  <a:pt x="1261" y="787"/>
                </a:cubicBezTo>
                <a:cubicBezTo>
                  <a:pt x="1261" y="788"/>
                  <a:pt x="1261" y="789"/>
                  <a:pt x="1261" y="790"/>
                </a:cubicBezTo>
                <a:cubicBezTo>
                  <a:pt x="1260" y="790"/>
                  <a:pt x="1260" y="790"/>
                  <a:pt x="1260" y="790"/>
                </a:cubicBezTo>
                <a:cubicBezTo>
                  <a:pt x="1259" y="792"/>
                  <a:pt x="1258" y="794"/>
                  <a:pt x="1258" y="796"/>
                </a:cubicBezTo>
                <a:cubicBezTo>
                  <a:pt x="1257" y="796"/>
                  <a:pt x="1257" y="796"/>
                  <a:pt x="1257" y="796"/>
                </a:cubicBezTo>
                <a:cubicBezTo>
                  <a:pt x="1257" y="796"/>
                  <a:pt x="1257" y="797"/>
                  <a:pt x="1257" y="798"/>
                </a:cubicBezTo>
                <a:cubicBezTo>
                  <a:pt x="1256" y="798"/>
                  <a:pt x="1256" y="798"/>
                  <a:pt x="1256" y="798"/>
                </a:cubicBezTo>
                <a:cubicBezTo>
                  <a:pt x="1255" y="799"/>
                  <a:pt x="1255" y="800"/>
                  <a:pt x="1255" y="802"/>
                </a:cubicBezTo>
                <a:cubicBezTo>
                  <a:pt x="1254" y="802"/>
                  <a:pt x="1253" y="802"/>
                  <a:pt x="1253" y="803"/>
                </a:cubicBezTo>
                <a:cubicBezTo>
                  <a:pt x="1253" y="803"/>
                  <a:pt x="1253" y="804"/>
                  <a:pt x="1253" y="805"/>
                </a:cubicBezTo>
                <a:cubicBezTo>
                  <a:pt x="1251" y="806"/>
                  <a:pt x="1250" y="807"/>
                  <a:pt x="1249" y="808"/>
                </a:cubicBezTo>
                <a:cubicBezTo>
                  <a:pt x="1247" y="809"/>
                  <a:pt x="1246" y="811"/>
                  <a:pt x="1245" y="813"/>
                </a:cubicBezTo>
                <a:cubicBezTo>
                  <a:pt x="1244" y="813"/>
                  <a:pt x="1243" y="813"/>
                  <a:pt x="1243" y="813"/>
                </a:cubicBezTo>
                <a:cubicBezTo>
                  <a:pt x="1243" y="813"/>
                  <a:pt x="1243" y="813"/>
                  <a:pt x="1243" y="814"/>
                </a:cubicBezTo>
                <a:cubicBezTo>
                  <a:pt x="1241" y="814"/>
                  <a:pt x="1239" y="815"/>
                  <a:pt x="1237" y="816"/>
                </a:cubicBezTo>
                <a:cubicBezTo>
                  <a:pt x="1237" y="816"/>
                  <a:pt x="1237" y="816"/>
                  <a:pt x="1237" y="817"/>
                </a:cubicBezTo>
                <a:cubicBezTo>
                  <a:pt x="1236" y="817"/>
                  <a:pt x="1234" y="817"/>
                  <a:pt x="1233" y="817"/>
                </a:cubicBezTo>
                <a:cubicBezTo>
                  <a:pt x="1233" y="817"/>
                  <a:pt x="1233" y="817"/>
                  <a:pt x="1233" y="818"/>
                </a:cubicBezTo>
                <a:cubicBezTo>
                  <a:pt x="1232" y="818"/>
                  <a:pt x="1230" y="818"/>
                  <a:pt x="1229" y="818"/>
                </a:cubicBezTo>
                <a:cubicBezTo>
                  <a:pt x="1229" y="818"/>
                  <a:pt x="1229" y="818"/>
                  <a:pt x="1229" y="819"/>
                </a:cubicBezTo>
                <a:cubicBezTo>
                  <a:pt x="1227" y="819"/>
                  <a:pt x="1226" y="819"/>
                  <a:pt x="1224" y="819"/>
                </a:cubicBezTo>
                <a:cubicBezTo>
                  <a:pt x="1224" y="819"/>
                  <a:pt x="1224" y="819"/>
                  <a:pt x="1224" y="820"/>
                </a:cubicBezTo>
                <a:cubicBezTo>
                  <a:pt x="1222" y="820"/>
                  <a:pt x="1221" y="820"/>
                  <a:pt x="1219" y="820"/>
                </a:cubicBezTo>
                <a:cubicBezTo>
                  <a:pt x="1219" y="820"/>
                  <a:pt x="1219" y="820"/>
                  <a:pt x="1219" y="820"/>
                </a:cubicBezTo>
                <a:cubicBezTo>
                  <a:pt x="1216" y="821"/>
                  <a:pt x="1213" y="821"/>
                  <a:pt x="1210" y="821"/>
                </a:cubicBezTo>
                <a:cubicBezTo>
                  <a:pt x="1210" y="822"/>
                  <a:pt x="1210" y="822"/>
                  <a:pt x="1210" y="822"/>
                </a:cubicBezTo>
                <a:cubicBezTo>
                  <a:pt x="1208" y="823"/>
                  <a:pt x="1206" y="823"/>
                  <a:pt x="1204" y="823"/>
                </a:cubicBezTo>
                <a:cubicBezTo>
                  <a:pt x="1204" y="824"/>
                  <a:pt x="1204" y="824"/>
                  <a:pt x="1204" y="824"/>
                </a:cubicBezTo>
                <a:cubicBezTo>
                  <a:pt x="1203" y="824"/>
                  <a:pt x="1203" y="824"/>
                  <a:pt x="1202" y="824"/>
                </a:cubicBezTo>
                <a:cubicBezTo>
                  <a:pt x="1202" y="825"/>
                  <a:pt x="1202" y="825"/>
                  <a:pt x="1202" y="825"/>
                </a:cubicBezTo>
                <a:cubicBezTo>
                  <a:pt x="1201" y="825"/>
                  <a:pt x="1200" y="825"/>
                  <a:pt x="1199" y="825"/>
                </a:cubicBezTo>
                <a:cubicBezTo>
                  <a:pt x="1199" y="826"/>
                  <a:pt x="1199" y="826"/>
                  <a:pt x="1199" y="826"/>
                </a:cubicBezTo>
                <a:cubicBezTo>
                  <a:pt x="1198" y="826"/>
                  <a:pt x="1198" y="826"/>
                  <a:pt x="1197" y="826"/>
                </a:cubicBezTo>
                <a:cubicBezTo>
                  <a:pt x="1197" y="827"/>
                  <a:pt x="1197" y="827"/>
                  <a:pt x="1197" y="827"/>
                </a:cubicBezTo>
                <a:cubicBezTo>
                  <a:pt x="1196" y="827"/>
                  <a:pt x="1196" y="827"/>
                  <a:pt x="1195" y="827"/>
                </a:cubicBezTo>
                <a:cubicBezTo>
                  <a:pt x="1195" y="828"/>
                  <a:pt x="1194" y="829"/>
                  <a:pt x="1194" y="829"/>
                </a:cubicBezTo>
                <a:cubicBezTo>
                  <a:pt x="1193" y="829"/>
                  <a:pt x="1193" y="829"/>
                  <a:pt x="1192" y="829"/>
                </a:cubicBezTo>
                <a:cubicBezTo>
                  <a:pt x="1191" y="831"/>
                  <a:pt x="1190" y="832"/>
                  <a:pt x="1189" y="833"/>
                </a:cubicBezTo>
                <a:cubicBezTo>
                  <a:pt x="1188" y="834"/>
                  <a:pt x="1188" y="834"/>
                  <a:pt x="1187" y="834"/>
                </a:cubicBezTo>
                <a:cubicBezTo>
                  <a:pt x="1187" y="835"/>
                  <a:pt x="1187" y="836"/>
                  <a:pt x="1187" y="836"/>
                </a:cubicBezTo>
                <a:cubicBezTo>
                  <a:pt x="1186" y="837"/>
                  <a:pt x="1186" y="837"/>
                  <a:pt x="1185" y="837"/>
                </a:cubicBezTo>
                <a:cubicBezTo>
                  <a:pt x="1185" y="838"/>
                  <a:pt x="1185" y="839"/>
                  <a:pt x="1185" y="839"/>
                </a:cubicBezTo>
                <a:cubicBezTo>
                  <a:pt x="1185" y="839"/>
                  <a:pt x="1184" y="839"/>
                  <a:pt x="1184" y="839"/>
                </a:cubicBezTo>
                <a:cubicBezTo>
                  <a:pt x="1184" y="840"/>
                  <a:pt x="1184" y="841"/>
                  <a:pt x="1184" y="841"/>
                </a:cubicBezTo>
                <a:cubicBezTo>
                  <a:pt x="1184" y="841"/>
                  <a:pt x="1183" y="841"/>
                  <a:pt x="1183" y="841"/>
                </a:cubicBezTo>
                <a:cubicBezTo>
                  <a:pt x="1183" y="842"/>
                  <a:pt x="1183" y="843"/>
                  <a:pt x="1183" y="843"/>
                </a:cubicBezTo>
                <a:cubicBezTo>
                  <a:pt x="1183" y="843"/>
                  <a:pt x="1182" y="843"/>
                  <a:pt x="1182" y="843"/>
                </a:cubicBezTo>
                <a:cubicBezTo>
                  <a:pt x="1182" y="844"/>
                  <a:pt x="1182" y="845"/>
                  <a:pt x="1182" y="845"/>
                </a:cubicBezTo>
                <a:cubicBezTo>
                  <a:pt x="1182" y="845"/>
                  <a:pt x="1181" y="845"/>
                  <a:pt x="1181" y="845"/>
                </a:cubicBezTo>
                <a:cubicBezTo>
                  <a:pt x="1181" y="846"/>
                  <a:pt x="1181" y="847"/>
                  <a:pt x="1181" y="847"/>
                </a:cubicBezTo>
                <a:cubicBezTo>
                  <a:pt x="1181" y="847"/>
                  <a:pt x="1180" y="847"/>
                  <a:pt x="1180" y="847"/>
                </a:cubicBezTo>
                <a:cubicBezTo>
                  <a:pt x="1179" y="851"/>
                  <a:pt x="1179" y="854"/>
                  <a:pt x="1178" y="857"/>
                </a:cubicBezTo>
                <a:cubicBezTo>
                  <a:pt x="1178" y="857"/>
                  <a:pt x="1177" y="857"/>
                  <a:pt x="1177" y="857"/>
                </a:cubicBezTo>
                <a:cubicBezTo>
                  <a:pt x="1177" y="859"/>
                  <a:pt x="1177" y="860"/>
                  <a:pt x="1177" y="861"/>
                </a:cubicBezTo>
                <a:cubicBezTo>
                  <a:pt x="1177" y="861"/>
                  <a:pt x="1176" y="861"/>
                  <a:pt x="1176" y="861"/>
                </a:cubicBezTo>
                <a:cubicBezTo>
                  <a:pt x="1176" y="863"/>
                  <a:pt x="1176" y="864"/>
                  <a:pt x="1176" y="865"/>
                </a:cubicBezTo>
                <a:cubicBezTo>
                  <a:pt x="1176" y="865"/>
                  <a:pt x="1175" y="865"/>
                  <a:pt x="1175" y="865"/>
                </a:cubicBezTo>
                <a:cubicBezTo>
                  <a:pt x="1175" y="867"/>
                  <a:pt x="1175" y="869"/>
                  <a:pt x="1175" y="870"/>
                </a:cubicBezTo>
                <a:cubicBezTo>
                  <a:pt x="1175" y="870"/>
                  <a:pt x="1174" y="870"/>
                  <a:pt x="1174" y="870"/>
                </a:cubicBezTo>
                <a:cubicBezTo>
                  <a:pt x="1174" y="872"/>
                  <a:pt x="1174" y="874"/>
                  <a:pt x="1174" y="876"/>
                </a:cubicBezTo>
                <a:cubicBezTo>
                  <a:pt x="1174" y="876"/>
                  <a:pt x="1173" y="876"/>
                  <a:pt x="1173" y="876"/>
                </a:cubicBezTo>
                <a:cubicBezTo>
                  <a:pt x="1173" y="878"/>
                  <a:pt x="1173" y="880"/>
                  <a:pt x="1173" y="882"/>
                </a:cubicBezTo>
                <a:cubicBezTo>
                  <a:pt x="1173" y="882"/>
                  <a:pt x="1172" y="882"/>
                  <a:pt x="1172" y="882"/>
                </a:cubicBezTo>
                <a:cubicBezTo>
                  <a:pt x="1172" y="886"/>
                  <a:pt x="1171" y="890"/>
                  <a:pt x="1171" y="894"/>
                </a:cubicBezTo>
                <a:cubicBezTo>
                  <a:pt x="1171" y="894"/>
                  <a:pt x="1170" y="894"/>
                  <a:pt x="1170" y="894"/>
                </a:cubicBezTo>
                <a:cubicBezTo>
                  <a:pt x="1170" y="896"/>
                  <a:pt x="1170" y="897"/>
                  <a:pt x="1170" y="899"/>
                </a:cubicBezTo>
                <a:cubicBezTo>
                  <a:pt x="1169" y="902"/>
                  <a:pt x="1166" y="912"/>
                  <a:pt x="1164" y="913"/>
                </a:cubicBezTo>
                <a:cubicBezTo>
                  <a:pt x="1162" y="913"/>
                  <a:pt x="1161" y="913"/>
                  <a:pt x="1159" y="913"/>
                </a:cubicBezTo>
                <a:cubicBezTo>
                  <a:pt x="1159" y="913"/>
                  <a:pt x="1159" y="912"/>
                  <a:pt x="1159" y="912"/>
                </a:cubicBezTo>
                <a:cubicBezTo>
                  <a:pt x="1158" y="912"/>
                  <a:pt x="1157" y="912"/>
                  <a:pt x="1155" y="912"/>
                </a:cubicBezTo>
                <a:cubicBezTo>
                  <a:pt x="1155" y="912"/>
                  <a:pt x="1155" y="911"/>
                  <a:pt x="1155" y="911"/>
                </a:cubicBezTo>
                <a:cubicBezTo>
                  <a:pt x="1154" y="911"/>
                  <a:pt x="1153" y="910"/>
                  <a:pt x="1151" y="910"/>
                </a:cubicBezTo>
                <a:cubicBezTo>
                  <a:pt x="1151" y="910"/>
                  <a:pt x="1151" y="909"/>
                  <a:pt x="1151" y="909"/>
                </a:cubicBezTo>
                <a:cubicBezTo>
                  <a:pt x="1150" y="909"/>
                  <a:pt x="1149" y="909"/>
                  <a:pt x="1148" y="909"/>
                </a:cubicBezTo>
                <a:cubicBezTo>
                  <a:pt x="1148" y="909"/>
                  <a:pt x="1148" y="908"/>
                  <a:pt x="1148" y="908"/>
                </a:cubicBezTo>
                <a:cubicBezTo>
                  <a:pt x="1148" y="908"/>
                  <a:pt x="1147" y="908"/>
                  <a:pt x="1146" y="908"/>
                </a:cubicBezTo>
                <a:cubicBezTo>
                  <a:pt x="1146" y="908"/>
                  <a:pt x="1146" y="907"/>
                  <a:pt x="1146" y="907"/>
                </a:cubicBezTo>
                <a:cubicBezTo>
                  <a:pt x="1146" y="907"/>
                  <a:pt x="1145" y="907"/>
                  <a:pt x="1144" y="907"/>
                </a:cubicBezTo>
                <a:cubicBezTo>
                  <a:pt x="1144" y="906"/>
                  <a:pt x="1144" y="906"/>
                  <a:pt x="1143" y="905"/>
                </a:cubicBezTo>
                <a:cubicBezTo>
                  <a:pt x="1143" y="905"/>
                  <a:pt x="1142" y="905"/>
                  <a:pt x="1141" y="905"/>
                </a:cubicBezTo>
                <a:cubicBezTo>
                  <a:pt x="1141" y="905"/>
                  <a:pt x="1141" y="904"/>
                  <a:pt x="1141" y="904"/>
                </a:cubicBezTo>
                <a:cubicBezTo>
                  <a:pt x="1141" y="904"/>
                  <a:pt x="1140" y="904"/>
                  <a:pt x="1139" y="904"/>
                </a:cubicBezTo>
                <a:cubicBezTo>
                  <a:pt x="1139" y="904"/>
                  <a:pt x="1139" y="903"/>
                  <a:pt x="1139" y="903"/>
                </a:cubicBezTo>
                <a:cubicBezTo>
                  <a:pt x="1139" y="903"/>
                  <a:pt x="1138" y="903"/>
                  <a:pt x="1137" y="903"/>
                </a:cubicBezTo>
                <a:cubicBezTo>
                  <a:pt x="1137" y="903"/>
                  <a:pt x="1137" y="902"/>
                  <a:pt x="1137" y="902"/>
                </a:cubicBezTo>
                <a:cubicBezTo>
                  <a:pt x="1137" y="902"/>
                  <a:pt x="1136" y="902"/>
                  <a:pt x="1135" y="902"/>
                </a:cubicBezTo>
                <a:cubicBezTo>
                  <a:pt x="1135" y="902"/>
                  <a:pt x="1135" y="901"/>
                  <a:pt x="1134" y="900"/>
                </a:cubicBezTo>
                <a:cubicBezTo>
                  <a:pt x="1132" y="899"/>
                  <a:pt x="1130" y="899"/>
                  <a:pt x="1128" y="898"/>
                </a:cubicBezTo>
                <a:cubicBezTo>
                  <a:pt x="1114" y="889"/>
                  <a:pt x="1100" y="879"/>
                  <a:pt x="1082" y="874"/>
                </a:cubicBezTo>
                <a:cubicBezTo>
                  <a:pt x="1072" y="871"/>
                  <a:pt x="1058" y="885"/>
                  <a:pt x="1055" y="890"/>
                </a:cubicBezTo>
                <a:cubicBezTo>
                  <a:pt x="1055" y="891"/>
                  <a:pt x="1055" y="892"/>
                  <a:pt x="1055" y="892"/>
                </a:cubicBezTo>
                <a:cubicBezTo>
                  <a:pt x="1054" y="893"/>
                  <a:pt x="1053" y="893"/>
                  <a:pt x="1053" y="893"/>
                </a:cubicBezTo>
                <a:cubicBezTo>
                  <a:pt x="1048" y="902"/>
                  <a:pt x="1043" y="910"/>
                  <a:pt x="1039" y="918"/>
                </a:cubicBezTo>
                <a:cubicBezTo>
                  <a:pt x="1039" y="919"/>
                  <a:pt x="1039" y="920"/>
                  <a:pt x="1039" y="921"/>
                </a:cubicBezTo>
                <a:cubicBezTo>
                  <a:pt x="1038" y="921"/>
                  <a:pt x="1038" y="921"/>
                  <a:pt x="1038" y="921"/>
                </a:cubicBezTo>
                <a:cubicBezTo>
                  <a:pt x="1038" y="922"/>
                  <a:pt x="1038" y="922"/>
                  <a:pt x="1038" y="923"/>
                </a:cubicBezTo>
                <a:cubicBezTo>
                  <a:pt x="1037" y="923"/>
                  <a:pt x="1037" y="923"/>
                  <a:pt x="1037" y="923"/>
                </a:cubicBezTo>
                <a:cubicBezTo>
                  <a:pt x="1036" y="925"/>
                  <a:pt x="1035" y="927"/>
                  <a:pt x="1035" y="929"/>
                </a:cubicBezTo>
                <a:cubicBezTo>
                  <a:pt x="1034" y="929"/>
                  <a:pt x="1034" y="929"/>
                  <a:pt x="1034" y="929"/>
                </a:cubicBezTo>
                <a:cubicBezTo>
                  <a:pt x="1034" y="930"/>
                  <a:pt x="1034" y="931"/>
                  <a:pt x="1034" y="932"/>
                </a:cubicBezTo>
                <a:cubicBezTo>
                  <a:pt x="1033" y="932"/>
                  <a:pt x="1033" y="932"/>
                  <a:pt x="1033" y="932"/>
                </a:cubicBezTo>
                <a:cubicBezTo>
                  <a:pt x="1032" y="933"/>
                  <a:pt x="1032" y="935"/>
                  <a:pt x="1032" y="936"/>
                </a:cubicBezTo>
                <a:cubicBezTo>
                  <a:pt x="1031" y="936"/>
                  <a:pt x="1031" y="936"/>
                  <a:pt x="1031" y="936"/>
                </a:cubicBezTo>
                <a:cubicBezTo>
                  <a:pt x="1030" y="937"/>
                  <a:pt x="1030" y="939"/>
                  <a:pt x="1030" y="940"/>
                </a:cubicBezTo>
                <a:cubicBezTo>
                  <a:pt x="1029" y="940"/>
                  <a:pt x="1028" y="941"/>
                  <a:pt x="1028" y="941"/>
                </a:cubicBezTo>
                <a:cubicBezTo>
                  <a:pt x="1028" y="942"/>
                  <a:pt x="1028" y="942"/>
                  <a:pt x="1028" y="943"/>
                </a:cubicBezTo>
                <a:cubicBezTo>
                  <a:pt x="1026" y="944"/>
                  <a:pt x="1024" y="946"/>
                  <a:pt x="1023" y="947"/>
                </a:cubicBezTo>
                <a:cubicBezTo>
                  <a:pt x="1022" y="948"/>
                  <a:pt x="1022" y="948"/>
                  <a:pt x="1022" y="949"/>
                </a:cubicBezTo>
                <a:cubicBezTo>
                  <a:pt x="1021" y="949"/>
                  <a:pt x="1020" y="949"/>
                  <a:pt x="1020" y="949"/>
                </a:cubicBezTo>
                <a:cubicBezTo>
                  <a:pt x="1019" y="950"/>
                  <a:pt x="1018" y="951"/>
                  <a:pt x="1018" y="952"/>
                </a:cubicBezTo>
                <a:cubicBezTo>
                  <a:pt x="1017" y="952"/>
                  <a:pt x="1016" y="952"/>
                  <a:pt x="1016" y="952"/>
                </a:cubicBezTo>
                <a:cubicBezTo>
                  <a:pt x="1015" y="953"/>
                  <a:pt x="1014" y="954"/>
                  <a:pt x="1014" y="955"/>
                </a:cubicBezTo>
                <a:cubicBezTo>
                  <a:pt x="1012" y="955"/>
                  <a:pt x="1011" y="956"/>
                  <a:pt x="1010" y="956"/>
                </a:cubicBezTo>
                <a:cubicBezTo>
                  <a:pt x="1009" y="957"/>
                  <a:pt x="1009" y="957"/>
                  <a:pt x="1009" y="958"/>
                </a:cubicBezTo>
                <a:cubicBezTo>
                  <a:pt x="1007" y="959"/>
                  <a:pt x="1005" y="959"/>
                  <a:pt x="1003" y="960"/>
                </a:cubicBezTo>
                <a:cubicBezTo>
                  <a:pt x="1003" y="961"/>
                  <a:pt x="1002" y="961"/>
                  <a:pt x="1002" y="962"/>
                </a:cubicBezTo>
                <a:cubicBezTo>
                  <a:pt x="1001" y="962"/>
                  <a:pt x="999" y="963"/>
                  <a:pt x="998" y="963"/>
                </a:cubicBezTo>
                <a:cubicBezTo>
                  <a:pt x="998" y="963"/>
                  <a:pt x="998" y="964"/>
                  <a:pt x="998" y="964"/>
                </a:cubicBezTo>
                <a:cubicBezTo>
                  <a:pt x="997" y="964"/>
                  <a:pt x="995" y="965"/>
                  <a:pt x="994" y="965"/>
                </a:cubicBezTo>
                <a:cubicBezTo>
                  <a:pt x="994" y="965"/>
                  <a:pt x="994" y="966"/>
                  <a:pt x="994" y="966"/>
                </a:cubicBezTo>
                <a:cubicBezTo>
                  <a:pt x="993" y="966"/>
                  <a:pt x="992" y="966"/>
                  <a:pt x="991" y="966"/>
                </a:cubicBezTo>
                <a:cubicBezTo>
                  <a:pt x="991" y="966"/>
                  <a:pt x="991" y="967"/>
                  <a:pt x="991" y="967"/>
                </a:cubicBezTo>
                <a:cubicBezTo>
                  <a:pt x="990" y="967"/>
                  <a:pt x="990" y="967"/>
                  <a:pt x="989" y="967"/>
                </a:cubicBezTo>
                <a:cubicBezTo>
                  <a:pt x="989" y="967"/>
                  <a:pt x="989" y="968"/>
                  <a:pt x="989" y="968"/>
                </a:cubicBezTo>
                <a:cubicBezTo>
                  <a:pt x="987" y="969"/>
                  <a:pt x="985" y="969"/>
                  <a:pt x="983" y="970"/>
                </a:cubicBezTo>
                <a:cubicBezTo>
                  <a:pt x="983" y="970"/>
                  <a:pt x="983" y="971"/>
                  <a:pt x="983" y="971"/>
                </a:cubicBezTo>
                <a:cubicBezTo>
                  <a:pt x="982" y="971"/>
                  <a:pt x="981" y="971"/>
                  <a:pt x="980" y="971"/>
                </a:cubicBezTo>
                <a:cubicBezTo>
                  <a:pt x="980" y="971"/>
                  <a:pt x="980" y="972"/>
                  <a:pt x="980" y="972"/>
                </a:cubicBezTo>
                <a:cubicBezTo>
                  <a:pt x="979" y="972"/>
                  <a:pt x="979" y="972"/>
                  <a:pt x="978" y="972"/>
                </a:cubicBezTo>
                <a:cubicBezTo>
                  <a:pt x="978" y="972"/>
                  <a:pt x="978" y="973"/>
                  <a:pt x="978" y="973"/>
                </a:cubicBezTo>
                <a:cubicBezTo>
                  <a:pt x="977" y="973"/>
                  <a:pt x="976" y="973"/>
                  <a:pt x="975" y="973"/>
                </a:cubicBezTo>
                <a:cubicBezTo>
                  <a:pt x="975" y="973"/>
                  <a:pt x="975" y="974"/>
                  <a:pt x="975" y="974"/>
                </a:cubicBezTo>
                <a:cubicBezTo>
                  <a:pt x="974" y="974"/>
                  <a:pt x="973" y="974"/>
                  <a:pt x="972" y="974"/>
                </a:cubicBezTo>
                <a:cubicBezTo>
                  <a:pt x="972" y="974"/>
                  <a:pt x="972" y="975"/>
                  <a:pt x="972" y="975"/>
                </a:cubicBezTo>
                <a:cubicBezTo>
                  <a:pt x="971" y="975"/>
                  <a:pt x="970" y="975"/>
                  <a:pt x="969" y="975"/>
                </a:cubicBezTo>
                <a:cubicBezTo>
                  <a:pt x="969" y="975"/>
                  <a:pt x="969" y="976"/>
                  <a:pt x="969" y="976"/>
                </a:cubicBezTo>
                <a:cubicBezTo>
                  <a:pt x="967" y="976"/>
                  <a:pt x="966" y="976"/>
                  <a:pt x="964" y="976"/>
                </a:cubicBezTo>
                <a:cubicBezTo>
                  <a:pt x="954" y="979"/>
                  <a:pt x="934" y="979"/>
                  <a:pt x="923" y="976"/>
                </a:cubicBezTo>
                <a:cubicBezTo>
                  <a:pt x="921" y="976"/>
                  <a:pt x="919" y="976"/>
                  <a:pt x="916" y="976"/>
                </a:cubicBezTo>
                <a:cubicBezTo>
                  <a:pt x="916" y="976"/>
                  <a:pt x="916" y="975"/>
                  <a:pt x="916" y="975"/>
                </a:cubicBezTo>
                <a:cubicBezTo>
                  <a:pt x="915" y="975"/>
                  <a:pt x="913" y="975"/>
                  <a:pt x="911" y="975"/>
                </a:cubicBezTo>
                <a:cubicBezTo>
                  <a:pt x="911" y="975"/>
                  <a:pt x="911" y="974"/>
                  <a:pt x="911" y="974"/>
                </a:cubicBezTo>
                <a:cubicBezTo>
                  <a:pt x="910" y="974"/>
                  <a:pt x="908" y="974"/>
                  <a:pt x="906" y="974"/>
                </a:cubicBezTo>
                <a:cubicBezTo>
                  <a:pt x="906" y="974"/>
                  <a:pt x="906" y="973"/>
                  <a:pt x="906" y="973"/>
                </a:cubicBezTo>
                <a:cubicBezTo>
                  <a:pt x="905" y="973"/>
                  <a:pt x="904" y="973"/>
                  <a:pt x="902" y="973"/>
                </a:cubicBezTo>
                <a:cubicBezTo>
                  <a:pt x="902" y="973"/>
                  <a:pt x="902" y="972"/>
                  <a:pt x="902" y="972"/>
                </a:cubicBezTo>
                <a:cubicBezTo>
                  <a:pt x="901" y="972"/>
                  <a:pt x="900" y="972"/>
                  <a:pt x="898" y="972"/>
                </a:cubicBezTo>
                <a:cubicBezTo>
                  <a:pt x="898" y="972"/>
                  <a:pt x="898" y="971"/>
                  <a:pt x="898" y="971"/>
                </a:cubicBezTo>
                <a:cubicBezTo>
                  <a:pt x="897" y="971"/>
                  <a:pt x="896" y="971"/>
                  <a:pt x="894" y="971"/>
                </a:cubicBezTo>
                <a:cubicBezTo>
                  <a:pt x="888" y="969"/>
                  <a:pt x="883" y="967"/>
                  <a:pt x="874" y="967"/>
                </a:cubicBezTo>
                <a:cubicBezTo>
                  <a:pt x="874" y="968"/>
                  <a:pt x="873" y="968"/>
                  <a:pt x="872" y="969"/>
                </a:cubicBezTo>
                <a:cubicBezTo>
                  <a:pt x="872" y="970"/>
                  <a:pt x="872" y="970"/>
                  <a:pt x="872" y="971"/>
                </a:cubicBezTo>
                <a:cubicBezTo>
                  <a:pt x="872" y="971"/>
                  <a:pt x="872" y="971"/>
                  <a:pt x="871" y="971"/>
                </a:cubicBezTo>
                <a:cubicBezTo>
                  <a:pt x="871" y="972"/>
                  <a:pt x="871" y="974"/>
                  <a:pt x="871" y="975"/>
                </a:cubicBezTo>
                <a:cubicBezTo>
                  <a:pt x="871" y="975"/>
                  <a:pt x="871" y="975"/>
                  <a:pt x="870" y="975"/>
                </a:cubicBezTo>
                <a:cubicBezTo>
                  <a:pt x="870" y="987"/>
                  <a:pt x="870" y="999"/>
                  <a:pt x="870" y="1012"/>
                </a:cubicBezTo>
                <a:cubicBezTo>
                  <a:pt x="868" y="1020"/>
                  <a:pt x="867" y="1029"/>
                  <a:pt x="863" y="1036"/>
                </a:cubicBezTo>
                <a:cubicBezTo>
                  <a:pt x="863" y="1036"/>
                  <a:pt x="862" y="1036"/>
                  <a:pt x="861" y="1037"/>
                </a:cubicBezTo>
                <a:cubicBezTo>
                  <a:pt x="861" y="1037"/>
                  <a:pt x="861" y="1038"/>
                  <a:pt x="861" y="1039"/>
                </a:cubicBezTo>
                <a:cubicBezTo>
                  <a:pt x="861" y="1039"/>
                  <a:pt x="860" y="1039"/>
                  <a:pt x="859" y="1040"/>
                </a:cubicBezTo>
                <a:cubicBezTo>
                  <a:pt x="858" y="1042"/>
                  <a:pt x="856" y="1044"/>
                  <a:pt x="854" y="1046"/>
                </a:cubicBezTo>
                <a:cubicBezTo>
                  <a:pt x="854" y="1046"/>
                  <a:pt x="853" y="1046"/>
                  <a:pt x="852" y="1046"/>
                </a:cubicBezTo>
                <a:cubicBezTo>
                  <a:pt x="852" y="1047"/>
                  <a:pt x="851" y="1048"/>
                  <a:pt x="850" y="1049"/>
                </a:cubicBezTo>
                <a:cubicBezTo>
                  <a:pt x="849" y="1049"/>
                  <a:pt x="848" y="1049"/>
                  <a:pt x="846" y="1050"/>
                </a:cubicBezTo>
                <a:cubicBezTo>
                  <a:pt x="846" y="1050"/>
                  <a:pt x="846" y="1050"/>
                  <a:pt x="846" y="1051"/>
                </a:cubicBezTo>
                <a:cubicBezTo>
                  <a:pt x="844" y="1051"/>
                  <a:pt x="842" y="1052"/>
                  <a:pt x="841" y="1053"/>
                </a:cubicBezTo>
                <a:cubicBezTo>
                  <a:pt x="841" y="1053"/>
                  <a:pt x="841" y="1053"/>
                  <a:pt x="841" y="1054"/>
                </a:cubicBezTo>
                <a:cubicBezTo>
                  <a:pt x="839" y="1054"/>
                  <a:pt x="837" y="1054"/>
                  <a:pt x="835" y="1055"/>
                </a:cubicBezTo>
                <a:cubicBezTo>
                  <a:pt x="835" y="1055"/>
                  <a:pt x="835" y="1055"/>
                  <a:pt x="835" y="1055"/>
                </a:cubicBezTo>
                <a:cubicBezTo>
                  <a:pt x="834" y="1055"/>
                  <a:pt x="833" y="1055"/>
                  <a:pt x="832" y="1055"/>
                </a:cubicBezTo>
                <a:cubicBezTo>
                  <a:pt x="832" y="1056"/>
                  <a:pt x="832" y="1056"/>
                  <a:pt x="832" y="1057"/>
                </a:cubicBezTo>
                <a:cubicBezTo>
                  <a:pt x="831" y="1057"/>
                  <a:pt x="830" y="1057"/>
                  <a:pt x="829" y="1057"/>
                </a:cubicBezTo>
                <a:cubicBezTo>
                  <a:pt x="829" y="1057"/>
                  <a:pt x="829" y="1057"/>
                  <a:pt x="829" y="1057"/>
                </a:cubicBezTo>
                <a:cubicBezTo>
                  <a:pt x="827" y="1057"/>
                  <a:pt x="826" y="1057"/>
                  <a:pt x="825" y="1057"/>
                </a:cubicBezTo>
                <a:cubicBezTo>
                  <a:pt x="825" y="1058"/>
                  <a:pt x="825" y="1058"/>
                  <a:pt x="825" y="1058"/>
                </a:cubicBezTo>
                <a:cubicBezTo>
                  <a:pt x="823" y="1058"/>
                  <a:pt x="822" y="1058"/>
                  <a:pt x="821" y="1058"/>
                </a:cubicBezTo>
                <a:cubicBezTo>
                  <a:pt x="821" y="1059"/>
                  <a:pt x="821" y="1059"/>
                  <a:pt x="821" y="1059"/>
                </a:cubicBezTo>
                <a:cubicBezTo>
                  <a:pt x="819" y="1059"/>
                  <a:pt x="817" y="1059"/>
                  <a:pt x="816" y="1059"/>
                </a:cubicBezTo>
                <a:cubicBezTo>
                  <a:pt x="816" y="1060"/>
                  <a:pt x="816" y="1060"/>
                  <a:pt x="816" y="1060"/>
                </a:cubicBezTo>
                <a:cubicBezTo>
                  <a:pt x="812" y="1061"/>
                  <a:pt x="809" y="1061"/>
                  <a:pt x="806" y="1061"/>
                </a:cubicBezTo>
                <a:cubicBezTo>
                  <a:pt x="806" y="1062"/>
                  <a:pt x="806" y="1062"/>
                  <a:pt x="806" y="1062"/>
                </a:cubicBezTo>
                <a:cubicBezTo>
                  <a:pt x="804" y="1062"/>
                  <a:pt x="802" y="1062"/>
                  <a:pt x="800" y="1062"/>
                </a:cubicBezTo>
                <a:cubicBezTo>
                  <a:pt x="800" y="1063"/>
                  <a:pt x="800" y="1063"/>
                  <a:pt x="800" y="1063"/>
                </a:cubicBezTo>
                <a:cubicBezTo>
                  <a:pt x="798" y="1063"/>
                  <a:pt x="796" y="1063"/>
                  <a:pt x="795" y="1063"/>
                </a:cubicBezTo>
                <a:cubicBezTo>
                  <a:pt x="795" y="1064"/>
                  <a:pt x="795" y="1064"/>
                  <a:pt x="795" y="1064"/>
                </a:cubicBezTo>
                <a:cubicBezTo>
                  <a:pt x="793" y="1064"/>
                  <a:pt x="791" y="1064"/>
                  <a:pt x="790" y="1064"/>
                </a:cubicBezTo>
                <a:cubicBezTo>
                  <a:pt x="790" y="1065"/>
                  <a:pt x="790" y="1065"/>
                  <a:pt x="790" y="1065"/>
                </a:cubicBezTo>
                <a:cubicBezTo>
                  <a:pt x="788" y="1065"/>
                  <a:pt x="787" y="1065"/>
                  <a:pt x="786" y="1065"/>
                </a:cubicBezTo>
                <a:cubicBezTo>
                  <a:pt x="786" y="1066"/>
                  <a:pt x="786" y="1066"/>
                  <a:pt x="786" y="1066"/>
                </a:cubicBezTo>
                <a:cubicBezTo>
                  <a:pt x="784" y="1066"/>
                  <a:pt x="783" y="1066"/>
                  <a:pt x="782" y="1066"/>
                </a:cubicBezTo>
                <a:cubicBezTo>
                  <a:pt x="782" y="1067"/>
                  <a:pt x="782" y="1067"/>
                  <a:pt x="782" y="1067"/>
                </a:cubicBezTo>
                <a:cubicBezTo>
                  <a:pt x="780" y="1068"/>
                  <a:pt x="779" y="1068"/>
                  <a:pt x="778" y="1068"/>
                </a:cubicBezTo>
                <a:cubicBezTo>
                  <a:pt x="778" y="1069"/>
                  <a:pt x="778" y="1069"/>
                  <a:pt x="778" y="1069"/>
                </a:cubicBezTo>
                <a:cubicBezTo>
                  <a:pt x="777" y="1069"/>
                  <a:pt x="776" y="1069"/>
                  <a:pt x="776" y="1069"/>
                </a:cubicBezTo>
                <a:cubicBezTo>
                  <a:pt x="770" y="1073"/>
                  <a:pt x="767" y="1081"/>
                  <a:pt x="765" y="1088"/>
                </a:cubicBezTo>
                <a:cubicBezTo>
                  <a:pt x="763" y="1096"/>
                  <a:pt x="767" y="1111"/>
                  <a:pt x="764" y="1117"/>
                </a:cubicBezTo>
                <a:cubicBezTo>
                  <a:pt x="763" y="1118"/>
                  <a:pt x="763" y="1118"/>
                  <a:pt x="762" y="1118"/>
                </a:cubicBezTo>
                <a:cubicBezTo>
                  <a:pt x="762" y="1119"/>
                  <a:pt x="762" y="1120"/>
                  <a:pt x="762" y="1120"/>
                </a:cubicBezTo>
                <a:cubicBezTo>
                  <a:pt x="759" y="1122"/>
                  <a:pt x="757" y="1123"/>
                  <a:pt x="754" y="1124"/>
                </a:cubicBezTo>
                <a:cubicBezTo>
                  <a:pt x="753" y="1124"/>
                  <a:pt x="751" y="1124"/>
                  <a:pt x="750" y="1124"/>
                </a:cubicBezTo>
                <a:cubicBezTo>
                  <a:pt x="750" y="1125"/>
                  <a:pt x="750" y="1125"/>
                  <a:pt x="750" y="1125"/>
                </a:cubicBezTo>
                <a:cubicBezTo>
                  <a:pt x="749" y="1125"/>
                  <a:pt x="747" y="1125"/>
                  <a:pt x="746" y="1125"/>
                </a:cubicBezTo>
                <a:cubicBezTo>
                  <a:pt x="746" y="1126"/>
                  <a:pt x="746" y="1126"/>
                  <a:pt x="746" y="1126"/>
                </a:cubicBezTo>
                <a:cubicBezTo>
                  <a:pt x="743" y="1127"/>
                  <a:pt x="740" y="1128"/>
                  <a:pt x="737" y="1128"/>
                </a:cubicBezTo>
                <a:cubicBezTo>
                  <a:pt x="737" y="1129"/>
                  <a:pt x="737" y="1129"/>
                  <a:pt x="737" y="1129"/>
                </a:cubicBezTo>
                <a:cubicBezTo>
                  <a:pt x="735" y="1130"/>
                  <a:pt x="733" y="1131"/>
                  <a:pt x="731" y="1131"/>
                </a:cubicBezTo>
                <a:cubicBezTo>
                  <a:pt x="731" y="1132"/>
                  <a:pt x="731" y="1132"/>
                  <a:pt x="731" y="1132"/>
                </a:cubicBezTo>
                <a:cubicBezTo>
                  <a:pt x="730" y="1132"/>
                  <a:pt x="730" y="1132"/>
                  <a:pt x="729" y="1132"/>
                </a:cubicBezTo>
                <a:cubicBezTo>
                  <a:pt x="729" y="1133"/>
                  <a:pt x="728" y="1134"/>
                  <a:pt x="728" y="1134"/>
                </a:cubicBezTo>
                <a:cubicBezTo>
                  <a:pt x="727" y="1134"/>
                  <a:pt x="727" y="1134"/>
                  <a:pt x="726" y="1134"/>
                </a:cubicBezTo>
                <a:cubicBezTo>
                  <a:pt x="726" y="1135"/>
                  <a:pt x="725" y="1136"/>
                  <a:pt x="725" y="1136"/>
                </a:cubicBezTo>
                <a:cubicBezTo>
                  <a:pt x="724" y="1136"/>
                  <a:pt x="724" y="1136"/>
                  <a:pt x="723" y="1136"/>
                </a:cubicBezTo>
                <a:cubicBezTo>
                  <a:pt x="722" y="1137"/>
                  <a:pt x="721" y="1139"/>
                  <a:pt x="720" y="1140"/>
                </a:cubicBezTo>
                <a:cubicBezTo>
                  <a:pt x="719" y="1140"/>
                  <a:pt x="719" y="1140"/>
                  <a:pt x="718" y="1140"/>
                </a:cubicBezTo>
                <a:cubicBezTo>
                  <a:pt x="716" y="1142"/>
                  <a:pt x="714" y="1145"/>
                  <a:pt x="712" y="1147"/>
                </a:cubicBezTo>
                <a:cubicBezTo>
                  <a:pt x="711" y="1147"/>
                  <a:pt x="711" y="1147"/>
                  <a:pt x="710" y="1147"/>
                </a:cubicBezTo>
                <a:cubicBezTo>
                  <a:pt x="709" y="1148"/>
                  <a:pt x="709" y="1149"/>
                  <a:pt x="708" y="1150"/>
                </a:cubicBezTo>
                <a:cubicBezTo>
                  <a:pt x="706" y="1152"/>
                  <a:pt x="704" y="1153"/>
                  <a:pt x="702" y="1155"/>
                </a:cubicBezTo>
                <a:cubicBezTo>
                  <a:pt x="699" y="1158"/>
                  <a:pt x="696" y="1162"/>
                  <a:pt x="693" y="1165"/>
                </a:cubicBezTo>
                <a:cubicBezTo>
                  <a:pt x="692" y="1165"/>
                  <a:pt x="692" y="1165"/>
                  <a:pt x="691" y="1165"/>
                </a:cubicBezTo>
                <a:cubicBezTo>
                  <a:pt x="689" y="1168"/>
                  <a:pt x="686" y="1170"/>
                  <a:pt x="684" y="1173"/>
                </a:cubicBezTo>
                <a:cubicBezTo>
                  <a:pt x="684" y="1173"/>
                  <a:pt x="683" y="1173"/>
                  <a:pt x="682" y="1173"/>
                </a:cubicBezTo>
                <a:cubicBezTo>
                  <a:pt x="682" y="1174"/>
                  <a:pt x="681" y="1175"/>
                  <a:pt x="680" y="1176"/>
                </a:cubicBezTo>
                <a:cubicBezTo>
                  <a:pt x="680" y="1176"/>
                  <a:pt x="679" y="1176"/>
                  <a:pt x="678" y="1176"/>
                </a:cubicBezTo>
                <a:cubicBezTo>
                  <a:pt x="678" y="1176"/>
                  <a:pt x="678" y="1177"/>
                  <a:pt x="678" y="1177"/>
                </a:cubicBezTo>
                <a:cubicBezTo>
                  <a:pt x="677" y="1178"/>
                  <a:pt x="676" y="1178"/>
                  <a:pt x="675" y="1179"/>
                </a:cubicBezTo>
                <a:cubicBezTo>
                  <a:pt x="666" y="1179"/>
                  <a:pt x="661" y="1176"/>
                  <a:pt x="655" y="1172"/>
                </a:cubicBezTo>
                <a:cubicBezTo>
                  <a:pt x="655" y="1171"/>
                  <a:pt x="654" y="1170"/>
                  <a:pt x="653" y="1169"/>
                </a:cubicBezTo>
                <a:cubicBezTo>
                  <a:pt x="653" y="1169"/>
                  <a:pt x="652" y="1169"/>
                  <a:pt x="651" y="1169"/>
                </a:cubicBezTo>
                <a:cubicBezTo>
                  <a:pt x="650" y="1167"/>
                  <a:pt x="649" y="1166"/>
                  <a:pt x="647" y="1164"/>
                </a:cubicBezTo>
                <a:cubicBezTo>
                  <a:pt x="647" y="1164"/>
                  <a:pt x="646" y="1164"/>
                  <a:pt x="645" y="1164"/>
                </a:cubicBezTo>
                <a:cubicBezTo>
                  <a:pt x="644" y="1162"/>
                  <a:pt x="642" y="1160"/>
                  <a:pt x="640" y="1158"/>
                </a:cubicBezTo>
                <a:cubicBezTo>
                  <a:pt x="640" y="1158"/>
                  <a:pt x="639" y="1158"/>
                  <a:pt x="638" y="1158"/>
                </a:cubicBezTo>
                <a:cubicBezTo>
                  <a:pt x="637" y="1156"/>
                  <a:pt x="636" y="1155"/>
                  <a:pt x="634" y="1153"/>
                </a:cubicBezTo>
                <a:cubicBezTo>
                  <a:pt x="633" y="1153"/>
                  <a:pt x="632" y="1152"/>
                  <a:pt x="631" y="1152"/>
                </a:cubicBezTo>
                <a:cubicBezTo>
                  <a:pt x="631" y="1151"/>
                  <a:pt x="631" y="1151"/>
                  <a:pt x="630" y="1150"/>
                </a:cubicBezTo>
                <a:cubicBezTo>
                  <a:pt x="629" y="1150"/>
                  <a:pt x="628" y="1149"/>
                  <a:pt x="626" y="1149"/>
                </a:cubicBezTo>
                <a:cubicBezTo>
                  <a:pt x="626" y="1148"/>
                  <a:pt x="626" y="1148"/>
                  <a:pt x="625" y="1147"/>
                </a:cubicBezTo>
                <a:cubicBezTo>
                  <a:pt x="625" y="1147"/>
                  <a:pt x="624" y="1147"/>
                  <a:pt x="623" y="1147"/>
                </a:cubicBezTo>
                <a:cubicBezTo>
                  <a:pt x="623" y="1147"/>
                  <a:pt x="623" y="1146"/>
                  <a:pt x="623" y="1146"/>
                </a:cubicBezTo>
                <a:cubicBezTo>
                  <a:pt x="615" y="1145"/>
                  <a:pt x="607" y="1143"/>
                  <a:pt x="600" y="1142"/>
                </a:cubicBezTo>
                <a:cubicBezTo>
                  <a:pt x="597" y="1142"/>
                  <a:pt x="595" y="1142"/>
                  <a:pt x="593" y="1142"/>
                </a:cubicBezTo>
                <a:cubicBezTo>
                  <a:pt x="581" y="1139"/>
                  <a:pt x="566" y="1139"/>
                  <a:pt x="555" y="1136"/>
                </a:cubicBezTo>
                <a:cubicBezTo>
                  <a:pt x="552" y="1136"/>
                  <a:pt x="549" y="1136"/>
                  <a:pt x="547" y="1136"/>
                </a:cubicBezTo>
                <a:cubicBezTo>
                  <a:pt x="547" y="1136"/>
                  <a:pt x="547" y="1136"/>
                  <a:pt x="547" y="1135"/>
                </a:cubicBezTo>
                <a:cubicBezTo>
                  <a:pt x="544" y="1135"/>
                  <a:pt x="541" y="1135"/>
                  <a:pt x="538" y="1135"/>
                </a:cubicBezTo>
                <a:cubicBezTo>
                  <a:pt x="538" y="1135"/>
                  <a:pt x="538" y="1135"/>
                  <a:pt x="538" y="1134"/>
                </a:cubicBezTo>
                <a:cubicBezTo>
                  <a:pt x="533" y="1133"/>
                  <a:pt x="520" y="1134"/>
                  <a:pt x="516" y="1135"/>
                </a:cubicBezTo>
                <a:cubicBezTo>
                  <a:pt x="514" y="1135"/>
                  <a:pt x="512" y="1135"/>
                  <a:pt x="510" y="1134"/>
                </a:cubicBezTo>
                <a:cubicBezTo>
                  <a:pt x="509" y="1132"/>
                  <a:pt x="507" y="1130"/>
                  <a:pt x="506" y="1128"/>
                </a:cubicBezTo>
                <a:cubicBezTo>
                  <a:pt x="506" y="1127"/>
                  <a:pt x="506" y="1126"/>
                  <a:pt x="506" y="1124"/>
                </a:cubicBezTo>
                <a:cubicBezTo>
                  <a:pt x="506" y="1124"/>
                  <a:pt x="505" y="1124"/>
                  <a:pt x="505" y="1124"/>
                </a:cubicBezTo>
                <a:cubicBezTo>
                  <a:pt x="505" y="1123"/>
                  <a:pt x="505" y="1121"/>
                  <a:pt x="505" y="1119"/>
                </a:cubicBezTo>
                <a:cubicBezTo>
                  <a:pt x="505" y="1119"/>
                  <a:pt x="504" y="1119"/>
                  <a:pt x="504" y="1119"/>
                </a:cubicBezTo>
                <a:cubicBezTo>
                  <a:pt x="504" y="1110"/>
                  <a:pt x="503" y="1100"/>
                  <a:pt x="503" y="1090"/>
                </a:cubicBezTo>
                <a:cubicBezTo>
                  <a:pt x="503" y="1089"/>
                  <a:pt x="502" y="1091"/>
                  <a:pt x="502" y="1089"/>
                </a:cubicBezTo>
                <a:cubicBezTo>
                  <a:pt x="501" y="1086"/>
                  <a:pt x="502" y="1077"/>
                  <a:pt x="503" y="1074"/>
                </a:cubicBezTo>
                <a:cubicBezTo>
                  <a:pt x="503" y="1074"/>
                  <a:pt x="504" y="1074"/>
                  <a:pt x="504" y="1074"/>
                </a:cubicBezTo>
                <a:cubicBezTo>
                  <a:pt x="504" y="1073"/>
                  <a:pt x="505" y="1072"/>
                  <a:pt x="505" y="1070"/>
                </a:cubicBezTo>
                <a:cubicBezTo>
                  <a:pt x="508" y="1067"/>
                  <a:pt x="512" y="1063"/>
                  <a:pt x="515" y="1059"/>
                </a:cubicBezTo>
                <a:cubicBezTo>
                  <a:pt x="516" y="1059"/>
                  <a:pt x="516" y="1059"/>
                  <a:pt x="517" y="1059"/>
                </a:cubicBezTo>
                <a:cubicBezTo>
                  <a:pt x="519" y="1057"/>
                  <a:pt x="521" y="1055"/>
                  <a:pt x="523" y="1053"/>
                </a:cubicBezTo>
                <a:cubicBezTo>
                  <a:pt x="523" y="1046"/>
                  <a:pt x="520" y="1042"/>
                  <a:pt x="519" y="1038"/>
                </a:cubicBezTo>
                <a:cubicBezTo>
                  <a:pt x="519" y="1032"/>
                  <a:pt x="518" y="1026"/>
                  <a:pt x="518" y="1021"/>
                </a:cubicBezTo>
                <a:cubicBezTo>
                  <a:pt x="518" y="1021"/>
                  <a:pt x="517" y="1021"/>
                  <a:pt x="517" y="1021"/>
                </a:cubicBezTo>
                <a:cubicBezTo>
                  <a:pt x="517" y="1019"/>
                  <a:pt x="517" y="1017"/>
                  <a:pt x="517" y="1015"/>
                </a:cubicBezTo>
                <a:cubicBezTo>
                  <a:pt x="517" y="1015"/>
                  <a:pt x="516" y="1015"/>
                  <a:pt x="516" y="1015"/>
                </a:cubicBezTo>
                <a:cubicBezTo>
                  <a:pt x="516" y="1013"/>
                  <a:pt x="516" y="1011"/>
                  <a:pt x="516" y="1009"/>
                </a:cubicBezTo>
                <a:cubicBezTo>
                  <a:pt x="516" y="1009"/>
                  <a:pt x="515" y="1009"/>
                  <a:pt x="515" y="1009"/>
                </a:cubicBezTo>
                <a:cubicBezTo>
                  <a:pt x="515" y="1007"/>
                  <a:pt x="515" y="1006"/>
                  <a:pt x="515" y="1005"/>
                </a:cubicBezTo>
                <a:cubicBezTo>
                  <a:pt x="515" y="1005"/>
                  <a:pt x="514" y="1005"/>
                  <a:pt x="514" y="1005"/>
                </a:cubicBezTo>
                <a:cubicBezTo>
                  <a:pt x="514" y="1003"/>
                  <a:pt x="514" y="1002"/>
                  <a:pt x="514" y="1001"/>
                </a:cubicBezTo>
                <a:cubicBezTo>
                  <a:pt x="514" y="1001"/>
                  <a:pt x="513" y="1001"/>
                  <a:pt x="513" y="1001"/>
                </a:cubicBezTo>
                <a:cubicBezTo>
                  <a:pt x="513" y="999"/>
                  <a:pt x="513" y="998"/>
                  <a:pt x="513" y="997"/>
                </a:cubicBezTo>
                <a:cubicBezTo>
                  <a:pt x="513" y="997"/>
                  <a:pt x="512" y="997"/>
                  <a:pt x="512" y="997"/>
                </a:cubicBezTo>
                <a:cubicBezTo>
                  <a:pt x="512" y="996"/>
                  <a:pt x="512" y="995"/>
                  <a:pt x="512" y="994"/>
                </a:cubicBezTo>
                <a:cubicBezTo>
                  <a:pt x="512" y="994"/>
                  <a:pt x="511" y="994"/>
                  <a:pt x="511" y="994"/>
                </a:cubicBezTo>
                <a:cubicBezTo>
                  <a:pt x="511" y="993"/>
                  <a:pt x="511" y="992"/>
                  <a:pt x="511" y="991"/>
                </a:cubicBezTo>
                <a:cubicBezTo>
                  <a:pt x="511" y="991"/>
                  <a:pt x="510" y="991"/>
                  <a:pt x="510" y="991"/>
                </a:cubicBezTo>
                <a:cubicBezTo>
                  <a:pt x="510" y="989"/>
                  <a:pt x="509" y="987"/>
                  <a:pt x="509" y="985"/>
                </a:cubicBezTo>
                <a:cubicBezTo>
                  <a:pt x="509" y="985"/>
                  <a:pt x="508" y="985"/>
                  <a:pt x="508" y="985"/>
                </a:cubicBezTo>
                <a:cubicBezTo>
                  <a:pt x="507" y="983"/>
                  <a:pt x="507" y="981"/>
                  <a:pt x="506" y="979"/>
                </a:cubicBezTo>
                <a:cubicBezTo>
                  <a:pt x="506" y="979"/>
                  <a:pt x="505" y="979"/>
                  <a:pt x="505" y="979"/>
                </a:cubicBezTo>
                <a:cubicBezTo>
                  <a:pt x="505" y="978"/>
                  <a:pt x="505" y="978"/>
                  <a:pt x="505" y="977"/>
                </a:cubicBezTo>
                <a:cubicBezTo>
                  <a:pt x="505" y="977"/>
                  <a:pt x="504" y="977"/>
                  <a:pt x="504" y="977"/>
                </a:cubicBezTo>
                <a:cubicBezTo>
                  <a:pt x="503" y="975"/>
                  <a:pt x="503" y="973"/>
                  <a:pt x="502" y="971"/>
                </a:cubicBezTo>
                <a:cubicBezTo>
                  <a:pt x="501" y="971"/>
                  <a:pt x="501" y="970"/>
                  <a:pt x="500" y="970"/>
                </a:cubicBezTo>
                <a:cubicBezTo>
                  <a:pt x="500" y="969"/>
                  <a:pt x="500" y="969"/>
                  <a:pt x="500" y="968"/>
                </a:cubicBezTo>
                <a:cubicBezTo>
                  <a:pt x="499" y="967"/>
                  <a:pt x="498" y="967"/>
                  <a:pt x="497" y="966"/>
                </a:cubicBezTo>
                <a:cubicBezTo>
                  <a:pt x="494" y="961"/>
                  <a:pt x="491" y="957"/>
                  <a:pt x="491" y="950"/>
                </a:cubicBezTo>
                <a:cubicBezTo>
                  <a:pt x="491" y="950"/>
                  <a:pt x="492" y="950"/>
                  <a:pt x="492" y="950"/>
                </a:cubicBezTo>
                <a:cubicBezTo>
                  <a:pt x="492" y="949"/>
                  <a:pt x="492" y="948"/>
                  <a:pt x="492" y="947"/>
                </a:cubicBezTo>
                <a:cubicBezTo>
                  <a:pt x="493" y="947"/>
                  <a:pt x="493" y="946"/>
                  <a:pt x="494" y="946"/>
                </a:cubicBezTo>
                <a:cubicBezTo>
                  <a:pt x="496" y="944"/>
                  <a:pt x="498" y="941"/>
                  <a:pt x="500" y="939"/>
                </a:cubicBezTo>
                <a:cubicBezTo>
                  <a:pt x="502" y="937"/>
                  <a:pt x="504" y="936"/>
                  <a:pt x="506" y="934"/>
                </a:cubicBezTo>
                <a:cubicBezTo>
                  <a:pt x="506" y="932"/>
                  <a:pt x="506" y="930"/>
                  <a:pt x="506" y="928"/>
                </a:cubicBezTo>
                <a:cubicBezTo>
                  <a:pt x="504" y="925"/>
                  <a:pt x="501" y="923"/>
                  <a:pt x="499" y="920"/>
                </a:cubicBezTo>
                <a:cubicBezTo>
                  <a:pt x="498" y="920"/>
                  <a:pt x="498" y="920"/>
                  <a:pt x="497" y="920"/>
                </a:cubicBezTo>
                <a:cubicBezTo>
                  <a:pt x="497" y="919"/>
                  <a:pt x="496" y="919"/>
                  <a:pt x="496" y="918"/>
                </a:cubicBezTo>
                <a:cubicBezTo>
                  <a:pt x="495" y="918"/>
                  <a:pt x="495" y="918"/>
                  <a:pt x="494" y="918"/>
                </a:cubicBezTo>
                <a:cubicBezTo>
                  <a:pt x="494" y="918"/>
                  <a:pt x="494" y="917"/>
                  <a:pt x="494" y="917"/>
                </a:cubicBezTo>
                <a:cubicBezTo>
                  <a:pt x="493" y="917"/>
                  <a:pt x="493" y="917"/>
                  <a:pt x="492" y="917"/>
                </a:cubicBezTo>
                <a:cubicBezTo>
                  <a:pt x="492" y="917"/>
                  <a:pt x="492" y="916"/>
                  <a:pt x="492" y="916"/>
                </a:cubicBezTo>
                <a:cubicBezTo>
                  <a:pt x="491" y="916"/>
                  <a:pt x="490" y="916"/>
                  <a:pt x="489" y="916"/>
                </a:cubicBezTo>
                <a:cubicBezTo>
                  <a:pt x="489" y="916"/>
                  <a:pt x="489" y="915"/>
                  <a:pt x="489" y="915"/>
                </a:cubicBezTo>
                <a:cubicBezTo>
                  <a:pt x="485" y="915"/>
                  <a:pt x="482" y="914"/>
                  <a:pt x="478" y="914"/>
                </a:cubicBezTo>
                <a:cubicBezTo>
                  <a:pt x="478" y="914"/>
                  <a:pt x="478" y="915"/>
                  <a:pt x="478" y="915"/>
                </a:cubicBezTo>
                <a:cubicBezTo>
                  <a:pt x="474" y="915"/>
                  <a:pt x="471" y="915"/>
                  <a:pt x="467" y="915"/>
                </a:cubicBezTo>
                <a:cubicBezTo>
                  <a:pt x="467" y="915"/>
                  <a:pt x="467" y="914"/>
                  <a:pt x="467" y="914"/>
                </a:cubicBezTo>
                <a:cubicBezTo>
                  <a:pt x="466" y="914"/>
                  <a:pt x="465" y="914"/>
                  <a:pt x="464" y="914"/>
                </a:cubicBezTo>
                <a:cubicBezTo>
                  <a:pt x="464" y="913"/>
                  <a:pt x="463" y="913"/>
                  <a:pt x="463" y="912"/>
                </a:cubicBezTo>
                <a:cubicBezTo>
                  <a:pt x="463" y="912"/>
                  <a:pt x="462" y="912"/>
                  <a:pt x="462" y="912"/>
                </a:cubicBezTo>
                <a:cubicBezTo>
                  <a:pt x="462" y="911"/>
                  <a:pt x="461" y="911"/>
                  <a:pt x="461" y="910"/>
                </a:cubicBezTo>
                <a:cubicBezTo>
                  <a:pt x="460" y="910"/>
                  <a:pt x="460" y="910"/>
                  <a:pt x="459" y="910"/>
                </a:cubicBezTo>
                <a:cubicBezTo>
                  <a:pt x="458" y="909"/>
                  <a:pt x="458" y="908"/>
                  <a:pt x="457" y="907"/>
                </a:cubicBezTo>
                <a:cubicBezTo>
                  <a:pt x="456" y="907"/>
                  <a:pt x="456" y="907"/>
                  <a:pt x="455" y="907"/>
                </a:cubicBezTo>
                <a:cubicBezTo>
                  <a:pt x="455" y="907"/>
                  <a:pt x="455" y="906"/>
                  <a:pt x="455" y="906"/>
                </a:cubicBezTo>
                <a:cubicBezTo>
                  <a:pt x="450" y="905"/>
                  <a:pt x="446" y="905"/>
                  <a:pt x="441" y="904"/>
                </a:cubicBezTo>
                <a:cubicBezTo>
                  <a:pt x="426" y="900"/>
                  <a:pt x="409" y="899"/>
                  <a:pt x="389" y="899"/>
                </a:cubicBezTo>
                <a:cubicBezTo>
                  <a:pt x="388" y="896"/>
                  <a:pt x="385" y="894"/>
                  <a:pt x="383" y="891"/>
                </a:cubicBezTo>
                <a:cubicBezTo>
                  <a:pt x="383" y="890"/>
                  <a:pt x="383" y="889"/>
                  <a:pt x="383" y="888"/>
                </a:cubicBezTo>
                <a:cubicBezTo>
                  <a:pt x="383" y="888"/>
                  <a:pt x="383" y="888"/>
                  <a:pt x="382" y="888"/>
                </a:cubicBezTo>
                <a:cubicBezTo>
                  <a:pt x="382" y="888"/>
                  <a:pt x="382" y="887"/>
                  <a:pt x="382" y="886"/>
                </a:cubicBezTo>
                <a:cubicBezTo>
                  <a:pt x="382" y="886"/>
                  <a:pt x="382" y="886"/>
                  <a:pt x="381" y="886"/>
                </a:cubicBezTo>
                <a:cubicBezTo>
                  <a:pt x="381" y="885"/>
                  <a:pt x="381" y="884"/>
                  <a:pt x="381" y="883"/>
                </a:cubicBezTo>
                <a:cubicBezTo>
                  <a:pt x="381" y="883"/>
                  <a:pt x="381" y="883"/>
                  <a:pt x="380" y="883"/>
                </a:cubicBezTo>
                <a:cubicBezTo>
                  <a:pt x="380" y="883"/>
                  <a:pt x="380" y="882"/>
                  <a:pt x="380" y="881"/>
                </a:cubicBezTo>
                <a:cubicBezTo>
                  <a:pt x="380" y="881"/>
                  <a:pt x="380" y="881"/>
                  <a:pt x="379" y="881"/>
                </a:cubicBezTo>
                <a:cubicBezTo>
                  <a:pt x="379" y="881"/>
                  <a:pt x="379" y="880"/>
                  <a:pt x="379" y="879"/>
                </a:cubicBezTo>
                <a:cubicBezTo>
                  <a:pt x="379" y="879"/>
                  <a:pt x="379" y="879"/>
                  <a:pt x="378" y="879"/>
                </a:cubicBezTo>
                <a:cubicBezTo>
                  <a:pt x="378" y="879"/>
                  <a:pt x="378" y="878"/>
                  <a:pt x="378" y="877"/>
                </a:cubicBezTo>
                <a:cubicBezTo>
                  <a:pt x="378" y="877"/>
                  <a:pt x="378" y="877"/>
                  <a:pt x="377" y="877"/>
                </a:cubicBezTo>
                <a:cubicBezTo>
                  <a:pt x="377" y="877"/>
                  <a:pt x="377" y="876"/>
                  <a:pt x="377" y="875"/>
                </a:cubicBezTo>
                <a:cubicBezTo>
                  <a:pt x="377" y="875"/>
                  <a:pt x="376" y="875"/>
                  <a:pt x="375" y="874"/>
                </a:cubicBezTo>
                <a:cubicBezTo>
                  <a:pt x="375" y="874"/>
                  <a:pt x="375" y="873"/>
                  <a:pt x="375" y="872"/>
                </a:cubicBezTo>
                <a:cubicBezTo>
                  <a:pt x="374" y="872"/>
                  <a:pt x="373" y="872"/>
                  <a:pt x="372" y="871"/>
                </a:cubicBezTo>
                <a:cubicBezTo>
                  <a:pt x="372" y="871"/>
                  <a:pt x="372" y="871"/>
                  <a:pt x="372" y="870"/>
                </a:cubicBezTo>
                <a:cubicBezTo>
                  <a:pt x="371" y="869"/>
                  <a:pt x="370" y="869"/>
                  <a:pt x="368" y="869"/>
                </a:cubicBezTo>
                <a:cubicBezTo>
                  <a:pt x="366" y="868"/>
                  <a:pt x="359" y="867"/>
                  <a:pt x="356" y="868"/>
                </a:cubicBezTo>
                <a:cubicBezTo>
                  <a:pt x="356" y="869"/>
                  <a:pt x="356" y="869"/>
                  <a:pt x="356" y="869"/>
                </a:cubicBezTo>
                <a:cubicBezTo>
                  <a:pt x="353" y="869"/>
                  <a:pt x="351" y="869"/>
                  <a:pt x="349" y="869"/>
                </a:cubicBezTo>
                <a:cubicBezTo>
                  <a:pt x="349" y="870"/>
                  <a:pt x="349" y="870"/>
                  <a:pt x="349" y="870"/>
                </a:cubicBezTo>
                <a:cubicBezTo>
                  <a:pt x="347" y="870"/>
                  <a:pt x="346" y="870"/>
                  <a:pt x="345" y="870"/>
                </a:cubicBezTo>
                <a:cubicBezTo>
                  <a:pt x="338" y="873"/>
                  <a:pt x="327" y="875"/>
                  <a:pt x="323" y="880"/>
                </a:cubicBezTo>
                <a:cubicBezTo>
                  <a:pt x="319" y="879"/>
                  <a:pt x="315" y="878"/>
                  <a:pt x="312" y="876"/>
                </a:cubicBezTo>
                <a:cubicBezTo>
                  <a:pt x="311" y="876"/>
                  <a:pt x="311" y="875"/>
                  <a:pt x="311" y="874"/>
                </a:cubicBezTo>
                <a:cubicBezTo>
                  <a:pt x="309" y="874"/>
                  <a:pt x="308" y="874"/>
                  <a:pt x="307" y="873"/>
                </a:cubicBezTo>
                <a:cubicBezTo>
                  <a:pt x="307" y="873"/>
                  <a:pt x="307" y="873"/>
                  <a:pt x="307" y="872"/>
                </a:cubicBezTo>
                <a:cubicBezTo>
                  <a:pt x="306" y="872"/>
                  <a:pt x="305" y="872"/>
                  <a:pt x="305" y="872"/>
                </a:cubicBezTo>
                <a:cubicBezTo>
                  <a:pt x="305" y="872"/>
                  <a:pt x="305" y="872"/>
                  <a:pt x="305" y="871"/>
                </a:cubicBezTo>
                <a:cubicBezTo>
                  <a:pt x="304" y="871"/>
                  <a:pt x="303" y="871"/>
                  <a:pt x="303" y="871"/>
                </a:cubicBezTo>
                <a:cubicBezTo>
                  <a:pt x="303" y="871"/>
                  <a:pt x="303" y="871"/>
                  <a:pt x="303" y="870"/>
                </a:cubicBezTo>
                <a:cubicBezTo>
                  <a:pt x="302" y="870"/>
                  <a:pt x="301" y="870"/>
                  <a:pt x="301" y="870"/>
                </a:cubicBezTo>
                <a:cubicBezTo>
                  <a:pt x="301" y="870"/>
                  <a:pt x="301" y="870"/>
                  <a:pt x="301" y="869"/>
                </a:cubicBezTo>
                <a:cubicBezTo>
                  <a:pt x="300" y="869"/>
                  <a:pt x="299" y="869"/>
                  <a:pt x="299" y="869"/>
                </a:cubicBezTo>
                <a:cubicBezTo>
                  <a:pt x="299" y="869"/>
                  <a:pt x="299" y="869"/>
                  <a:pt x="299" y="868"/>
                </a:cubicBezTo>
                <a:cubicBezTo>
                  <a:pt x="298" y="868"/>
                  <a:pt x="297" y="868"/>
                  <a:pt x="297" y="868"/>
                </a:cubicBezTo>
                <a:cubicBezTo>
                  <a:pt x="297" y="868"/>
                  <a:pt x="297" y="868"/>
                  <a:pt x="297" y="867"/>
                </a:cubicBezTo>
                <a:cubicBezTo>
                  <a:pt x="294" y="865"/>
                  <a:pt x="291" y="864"/>
                  <a:pt x="290" y="860"/>
                </a:cubicBezTo>
                <a:cubicBezTo>
                  <a:pt x="285" y="855"/>
                  <a:pt x="288" y="835"/>
                  <a:pt x="286" y="826"/>
                </a:cubicBezTo>
                <a:cubicBezTo>
                  <a:pt x="286" y="824"/>
                  <a:pt x="286" y="822"/>
                  <a:pt x="286" y="820"/>
                </a:cubicBezTo>
                <a:cubicBezTo>
                  <a:pt x="286" y="820"/>
                  <a:pt x="285" y="820"/>
                  <a:pt x="285" y="820"/>
                </a:cubicBezTo>
                <a:cubicBezTo>
                  <a:pt x="285" y="818"/>
                  <a:pt x="284" y="816"/>
                  <a:pt x="284" y="814"/>
                </a:cubicBezTo>
                <a:cubicBezTo>
                  <a:pt x="284" y="814"/>
                  <a:pt x="283" y="814"/>
                  <a:pt x="283" y="814"/>
                </a:cubicBezTo>
                <a:cubicBezTo>
                  <a:pt x="283" y="812"/>
                  <a:pt x="282" y="811"/>
                  <a:pt x="282" y="810"/>
                </a:cubicBezTo>
                <a:cubicBezTo>
                  <a:pt x="282" y="810"/>
                  <a:pt x="281" y="810"/>
                  <a:pt x="281" y="810"/>
                </a:cubicBezTo>
                <a:cubicBezTo>
                  <a:pt x="281" y="809"/>
                  <a:pt x="281" y="808"/>
                  <a:pt x="281" y="807"/>
                </a:cubicBezTo>
                <a:cubicBezTo>
                  <a:pt x="281" y="807"/>
                  <a:pt x="280" y="807"/>
                  <a:pt x="280" y="807"/>
                </a:cubicBezTo>
                <a:cubicBezTo>
                  <a:pt x="279" y="805"/>
                  <a:pt x="279" y="803"/>
                  <a:pt x="278" y="801"/>
                </a:cubicBezTo>
                <a:cubicBezTo>
                  <a:pt x="278" y="801"/>
                  <a:pt x="277" y="801"/>
                  <a:pt x="277" y="801"/>
                </a:cubicBezTo>
                <a:cubicBezTo>
                  <a:pt x="277" y="800"/>
                  <a:pt x="277" y="799"/>
                  <a:pt x="277" y="799"/>
                </a:cubicBezTo>
                <a:cubicBezTo>
                  <a:pt x="277" y="799"/>
                  <a:pt x="276" y="799"/>
                  <a:pt x="276" y="799"/>
                </a:cubicBezTo>
                <a:cubicBezTo>
                  <a:pt x="276" y="798"/>
                  <a:pt x="276" y="797"/>
                  <a:pt x="276" y="797"/>
                </a:cubicBezTo>
                <a:cubicBezTo>
                  <a:pt x="276" y="797"/>
                  <a:pt x="275" y="797"/>
                  <a:pt x="275" y="797"/>
                </a:cubicBezTo>
                <a:cubicBezTo>
                  <a:pt x="275" y="796"/>
                  <a:pt x="275" y="795"/>
                  <a:pt x="275" y="795"/>
                </a:cubicBezTo>
                <a:cubicBezTo>
                  <a:pt x="275" y="795"/>
                  <a:pt x="274" y="795"/>
                  <a:pt x="274" y="795"/>
                </a:cubicBezTo>
                <a:cubicBezTo>
                  <a:pt x="274" y="794"/>
                  <a:pt x="274" y="793"/>
                  <a:pt x="274" y="793"/>
                </a:cubicBezTo>
                <a:cubicBezTo>
                  <a:pt x="274" y="793"/>
                  <a:pt x="273" y="793"/>
                  <a:pt x="273" y="793"/>
                </a:cubicBezTo>
                <a:cubicBezTo>
                  <a:pt x="273" y="792"/>
                  <a:pt x="273" y="791"/>
                  <a:pt x="273" y="791"/>
                </a:cubicBezTo>
                <a:cubicBezTo>
                  <a:pt x="273" y="791"/>
                  <a:pt x="272" y="791"/>
                  <a:pt x="272" y="791"/>
                </a:cubicBezTo>
                <a:cubicBezTo>
                  <a:pt x="272" y="790"/>
                  <a:pt x="272" y="789"/>
                  <a:pt x="272" y="789"/>
                </a:cubicBezTo>
                <a:cubicBezTo>
                  <a:pt x="272" y="789"/>
                  <a:pt x="271" y="789"/>
                  <a:pt x="271" y="789"/>
                </a:cubicBezTo>
                <a:cubicBezTo>
                  <a:pt x="271" y="788"/>
                  <a:pt x="271" y="787"/>
                  <a:pt x="271" y="787"/>
                </a:cubicBezTo>
                <a:cubicBezTo>
                  <a:pt x="271" y="787"/>
                  <a:pt x="270" y="787"/>
                  <a:pt x="270" y="787"/>
                </a:cubicBezTo>
                <a:cubicBezTo>
                  <a:pt x="270" y="786"/>
                  <a:pt x="270" y="785"/>
                  <a:pt x="270" y="785"/>
                </a:cubicBezTo>
                <a:cubicBezTo>
                  <a:pt x="269" y="784"/>
                  <a:pt x="269" y="784"/>
                  <a:pt x="268" y="784"/>
                </a:cubicBezTo>
                <a:cubicBezTo>
                  <a:pt x="267" y="782"/>
                  <a:pt x="267" y="780"/>
                  <a:pt x="266" y="778"/>
                </a:cubicBezTo>
                <a:cubicBezTo>
                  <a:pt x="265" y="777"/>
                  <a:pt x="265" y="777"/>
                  <a:pt x="264" y="777"/>
                </a:cubicBezTo>
                <a:cubicBezTo>
                  <a:pt x="264" y="775"/>
                  <a:pt x="263" y="774"/>
                  <a:pt x="263" y="773"/>
                </a:cubicBezTo>
                <a:cubicBezTo>
                  <a:pt x="263" y="773"/>
                  <a:pt x="262" y="773"/>
                  <a:pt x="262" y="773"/>
                </a:cubicBezTo>
                <a:cubicBezTo>
                  <a:pt x="261" y="770"/>
                  <a:pt x="263" y="762"/>
                  <a:pt x="264" y="761"/>
                </a:cubicBezTo>
                <a:cubicBezTo>
                  <a:pt x="266" y="755"/>
                  <a:pt x="263" y="734"/>
                  <a:pt x="262" y="731"/>
                </a:cubicBezTo>
                <a:cubicBezTo>
                  <a:pt x="262" y="731"/>
                  <a:pt x="261" y="731"/>
                  <a:pt x="261" y="731"/>
                </a:cubicBezTo>
                <a:cubicBezTo>
                  <a:pt x="261" y="730"/>
                  <a:pt x="260" y="728"/>
                  <a:pt x="260" y="727"/>
                </a:cubicBezTo>
                <a:cubicBezTo>
                  <a:pt x="259" y="727"/>
                  <a:pt x="259" y="726"/>
                  <a:pt x="258" y="726"/>
                </a:cubicBezTo>
                <a:cubicBezTo>
                  <a:pt x="258" y="725"/>
                  <a:pt x="258" y="725"/>
                  <a:pt x="258" y="724"/>
                </a:cubicBezTo>
                <a:cubicBezTo>
                  <a:pt x="256" y="722"/>
                  <a:pt x="253" y="720"/>
                  <a:pt x="251" y="718"/>
                </a:cubicBezTo>
                <a:cubicBezTo>
                  <a:pt x="250" y="717"/>
                  <a:pt x="250" y="716"/>
                  <a:pt x="249" y="715"/>
                </a:cubicBezTo>
                <a:cubicBezTo>
                  <a:pt x="248" y="715"/>
                  <a:pt x="248" y="715"/>
                  <a:pt x="247" y="715"/>
                </a:cubicBezTo>
                <a:cubicBezTo>
                  <a:pt x="246" y="714"/>
                  <a:pt x="246" y="713"/>
                  <a:pt x="245" y="712"/>
                </a:cubicBezTo>
                <a:cubicBezTo>
                  <a:pt x="244" y="712"/>
                  <a:pt x="244" y="712"/>
                  <a:pt x="243" y="712"/>
                </a:cubicBezTo>
                <a:cubicBezTo>
                  <a:pt x="242" y="711"/>
                  <a:pt x="242" y="710"/>
                  <a:pt x="241" y="709"/>
                </a:cubicBezTo>
                <a:cubicBezTo>
                  <a:pt x="240" y="709"/>
                  <a:pt x="240" y="709"/>
                  <a:pt x="239" y="709"/>
                </a:cubicBezTo>
                <a:cubicBezTo>
                  <a:pt x="239" y="708"/>
                  <a:pt x="238" y="708"/>
                  <a:pt x="238" y="707"/>
                </a:cubicBezTo>
                <a:cubicBezTo>
                  <a:pt x="237" y="707"/>
                  <a:pt x="237" y="707"/>
                  <a:pt x="236" y="707"/>
                </a:cubicBezTo>
                <a:cubicBezTo>
                  <a:pt x="235" y="706"/>
                  <a:pt x="235" y="705"/>
                  <a:pt x="234" y="704"/>
                </a:cubicBezTo>
                <a:cubicBezTo>
                  <a:pt x="233" y="704"/>
                  <a:pt x="233" y="704"/>
                  <a:pt x="232" y="704"/>
                </a:cubicBezTo>
                <a:cubicBezTo>
                  <a:pt x="232" y="703"/>
                  <a:pt x="231" y="703"/>
                  <a:pt x="231" y="702"/>
                </a:cubicBezTo>
                <a:cubicBezTo>
                  <a:pt x="230" y="702"/>
                  <a:pt x="230" y="702"/>
                  <a:pt x="229" y="702"/>
                </a:cubicBezTo>
                <a:cubicBezTo>
                  <a:pt x="228" y="701"/>
                  <a:pt x="228" y="700"/>
                  <a:pt x="227" y="699"/>
                </a:cubicBezTo>
                <a:cubicBezTo>
                  <a:pt x="226" y="699"/>
                  <a:pt x="226" y="699"/>
                  <a:pt x="225" y="699"/>
                </a:cubicBezTo>
                <a:cubicBezTo>
                  <a:pt x="225" y="698"/>
                  <a:pt x="224" y="698"/>
                  <a:pt x="224" y="697"/>
                </a:cubicBezTo>
                <a:cubicBezTo>
                  <a:pt x="223" y="697"/>
                  <a:pt x="223" y="697"/>
                  <a:pt x="222" y="697"/>
                </a:cubicBezTo>
                <a:cubicBezTo>
                  <a:pt x="222" y="696"/>
                  <a:pt x="221" y="696"/>
                  <a:pt x="221" y="695"/>
                </a:cubicBezTo>
                <a:cubicBezTo>
                  <a:pt x="220" y="695"/>
                  <a:pt x="219" y="694"/>
                  <a:pt x="218" y="694"/>
                </a:cubicBezTo>
                <a:cubicBezTo>
                  <a:pt x="217" y="693"/>
                  <a:pt x="216" y="691"/>
                  <a:pt x="215" y="690"/>
                </a:cubicBezTo>
                <a:cubicBezTo>
                  <a:pt x="214" y="690"/>
                  <a:pt x="214" y="690"/>
                  <a:pt x="213" y="690"/>
                </a:cubicBezTo>
                <a:cubicBezTo>
                  <a:pt x="212" y="688"/>
                  <a:pt x="211" y="687"/>
                  <a:pt x="209" y="685"/>
                </a:cubicBezTo>
                <a:cubicBezTo>
                  <a:pt x="209" y="685"/>
                  <a:pt x="208" y="685"/>
                  <a:pt x="207" y="685"/>
                </a:cubicBezTo>
                <a:cubicBezTo>
                  <a:pt x="205" y="682"/>
                  <a:pt x="202" y="679"/>
                  <a:pt x="199" y="676"/>
                </a:cubicBezTo>
                <a:cubicBezTo>
                  <a:pt x="197" y="674"/>
                  <a:pt x="194" y="671"/>
                  <a:pt x="191" y="669"/>
                </a:cubicBezTo>
                <a:cubicBezTo>
                  <a:pt x="191" y="668"/>
                  <a:pt x="191" y="668"/>
                  <a:pt x="191" y="667"/>
                </a:cubicBezTo>
                <a:cubicBezTo>
                  <a:pt x="190" y="666"/>
                  <a:pt x="189" y="665"/>
                  <a:pt x="187" y="664"/>
                </a:cubicBezTo>
                <a:cubicBezTo>
                  <a:pt x="187" y="663"/>
                  <a:pt x="187" y="663"/>
                  <a:pt x="187" y="662"/>
                </a:cubicBezTo>
                <a:cubicBezTo>
                  <a:pt x="187" y="662"/>
                  <a:pt x="186" y="661"/>
                  <a:pt x="185" y="661"/>
                </a:cubicBezTo>
                <a:cubicBezTo>
                  <a:pt x="185" y="660"/>
                  <a:pt x="185" y="659"/>
                  <a:pt x="184" y="658"/>
                </a:cubicBezTo>
                <a:cubicBezTo>
                  <a:pt x="184" y="658"/>
                  <a:pt x="184" y="658"/>
                  <a:pt x="183" y="658"/>
                </a:cubicBezTo>
                <a:cubicBezTo>
                  <a:pt x="183" y="658"/>
                  <a:pt x="183" y="657"/>
                  <a:pt x="183" y="656"/>
                </a:cubicBezTo>
                <a:cubicBezTo>
                  <a:pt x="183" y="656"/>
                  <a:pt x="183" y="656"/>
                  <a:pt x="182" y="656"/>
                </a:cubicBezTo>
                <a:cubicBezTo>
                  <a:pt x="182" y="655"/>
                  <a:pt x="182" y="654"/>
                  <a:pt x="181" y="652"/>
                </a:cubicBezTo>
                <a:cubicBezTo>
                  <a:pt x="181" y="652"/>
                  <a:pt x="181" y="652"/>
                  <a:pt x="180" y="652"/>
                </a:cubicBezTo>
                <a:cubicBezTo>
                  <a:pt x="180" y="651"/>
                  <a:pt x="180" y="650"/>
                  <a:pt x="180" y="649"/>
                </a:cubicBezTo>
                <a:cubicBezTo>
                  <a:pt x="180" y="649"/>
                  <a:pt x="180" y="649"/>
                  <a:pt x="179" y="649"/>
                </a:cubicBezTo>
                <a:cubicBezTo>
                  <a:pt x="179" y="649"/>
                  <a:pt x="179" y="648"/>
                  <a:pt x="179" y="647"/>
                </a:cubicBezTo>
                <a:cubicBezTo>
                  <a:pt x="179" y="647"/>
                  <a:pt x="179" y="647"/>
                  <a:pt x="178" y="647"/>
                </a:cubicBezTo>
                <a:cubicBezTo>
                  <a:pt x="178" y="645"/>
                  <a:pt x="178" y="642"/>
                  <a:pt x="177" y="639"/>
                </a:cubicBezTo>
                <a:cubicBezTo>
                  <a:pt x="177" y="639"/>
                  <a:pt x="177" y="639"/>
                  <a:pt x="176" y="639"/>
                </a:cubicBezTo>
                <a:cubicBezTo>
                  <a:pt x="175" y="635"/>
                  <a:pt x="176" y="614"/>
                  <a:pt x="177" y="611"/>
                </a:cubicBezTo>
                <a:cubicBezTo>
                  <a:pt x="178" y="611"/>
                  <a:pt x="178" y="611"/>
                  <a:pt x="178" y="611"/>
                </a:cubicBezTo>
                <a:cubicBezTo>
                  <a:pt x="179" y="608"/>
                  <a:pt x="179" y="605"/>
                  <a:pt x="179" y="602"/>
                </a:cubicBezTo>
                <a:cubicBezTo>
                  <a:pt x="180" y="602"/>
                  <a:pt x="180" y="602"/>
                  <a:pt x="180" y="602"/>
                </a:cubicBezTo>
                <a:cubicBezTo>
                  <a:pt x="180" y="601"/>
                  <a:pt x="180" y="600"/>
                  <a:pt x="180" y="599"/>
                </a:cubicBezTo>
                <a:cubicBezTo>
                  <a:pt x="181" y="599"/>
                  <a:pt x="181" y="599"/>
                  <a:pt x="181" y="599"/>
                </a:cubicBezTo>
                <a:cubicBezTo>
                  <a:pt x="181" y="598"/>
                  <a:pt x="181" y="597"/>
                  <a:pt x="181" y="596"/>
                </a:cubicBezTo>
                <a:cubicBezTo>
                  <a:pt x="182" y="596"/>
                  <a:pt x="182" y="596"/>
                  <a:pt x="182" y="596"/>
                </a:cubicBezTo>
                <a:cubicBezTo>
                  <a:pt x="182" y="595"/>
                  <a:pt x="182" y="594"/>
                  <a:pt x="182" y="593"/>
                </a:cubicBezTo>
                <a:cubicBezTo>
                  <a:pt x="183" y="593"/>
                  <a:pt x="183" y="593"/>
                  <a:pt x="183" y="593"/>
                </a:cubicBezTo>
                <a:cubicBezTo>
                  <a:pt x="183" y="592"/>
                  <a:pt x="183" y="591"/>
                  <a:pt x="183" y="590"/>
                </a:cubicBezTo>
                <a:cubicBezTo>
                  <a:pt x="184" y="590"/>
                  <a:pt x="184" y="590"/>
                  <a:pt x="184" y="590"/>
                </a:cubicBezTo>
                <a:cubicBezTo>
                  <a:pt x="184" y="590"/>
                  <a:pt x="184" y="589"/>
                  <a:pt x="184" y="588"/>
                </a:cubicBezTo>
                <a:cubicBezTo>
                  <a:pt x="185" y="588"/>
                  <a:pt x="185" y="588"/>
                  <a:pt x="185" y="588"/>
                </a:cubicBezTo>
                <a:cubicBezTo>
                  <a:pt x="185" y="587"/>
                  <a:pt x="185" y="586"/>
                  <a:pt x="185" y="585"/>
                </a:cubicBezTo>
                <a:cubicBezTo>
                  <a:pt x="186" y="585"/>
                  <a:pt x="186" y="585"/>
                  <a:pt x="186" y="585"/>
                </a:cubicBezTo>
                <a:cubicBezTo>
                  <a:pt x="187" y="584"/>
                  <a:pt x="187" y="583"/>
                  <a:pt x="187" y="581"/>
                </a:cubicBezTo>
                <a:cubicBezTo>
                  <a:pt x="188" y="581"/>
                  <a:pt x="188" y="581"/>
                  <a:pt x="188" y="581"/>
                </a:cubicBezTo>
                <a:cubicBezTo>
                  <a:pt x="188" y="580"/>
                  <a:pt x="188" y="580"/>
                  <a:pt x="188" y="579"/>
                </a:cubicBezTo>
                <a:cubicBezTo>
                  <a:pt x="189" y="579"/>
                  <a:pt x="189" y="579"/>
                  <a:pt x="189" y="579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90" y="577"/>
                  <a:pt x="190" y="577"/>
                  <a:pt x="190" y="577"/>
                </a:cubicBezTo>
                <a:cubicBezTo>
                  <a:pt x="191" y="575"/>
                  <a:pt x="191" y="574"/>
                  <a:pt x="191" y="573"/>
                </a:cubicBezTo>
                <a:cubicBezTo>
                  <a:pt x="192" y="573"/>
                  <a:pt x="192" y="573"/>
                  <a:pt x="192" y="573"/>
                </a:cubicBezTo>
                <a:cubicBezTo>
                  <a:pt x="192" y="572"/>
                  <a:pt x="192" y="571"/>
                  <a:pt x="192" y="571"/>
                </a:cubicBezTo>
                <a:cubicBezTo>
                  <a:pt x="193" y="571"/>
                  <a:pt x="193" y="571"/>
                  <a:pt x="193" y="571"/>
                </a:cubicBezTo>
                <a:cubicBezTo>
                  <a:pt x="193" y="570"/>
                  <a:pt x="193" y="569"/>
                  <a:pt x="193" y="569"/>
                </a:cubicBezTo>
                <a:cubicBezTo>
                  <a:pt x="194" y="569"/>
                  <a:pt x="194" y="569"/>
                  <a:pt x="194" y="569"/>
                </a:cubicBezTo>
                <a:cubicBezTo>
                  <a:pt x="194" y="568"/>
                  <a:pt x="194" y="567"/>
                  <a:pt x="194" y="567"/>
                </a:cubicBezTo>
                <a:cubicBezTo>
                  <a:pt x="195" y="567"/>
                  <a:pt x="195" y="567"/>
                  <a:pt x="195" y="567"/>
                </a:cubicBezTo>
                <a:cubicBezTo>
                  <a:pt x="195" y="566"/>
                  <a:pt x="195" y="565"/>
                  <a:pt x="195" y="565"/>
                </a:cubicBezTo>
                <a:cubicBezTo>
                  <a:pt x="196" y="565"/>
                  <a:pt x="196" y="565"/>
                  <a:pt x="196" y="565"/>
                </a:cubicBezTo>
                <a:cubicBezTo>
                  <a:pt x="196" y="564"/>
                  <a:pt x="196" y="563"/>
                  <a:pt x="196" y="563"/>
                </a:cubicBezTo>
                <a:cubicBezTo>
                  <a:pt x="197" y="563"/>
                  <a:pt x="197" y="563"/>
                  <a:pt x="197" y="563"/>
                </a:cubicBezTo>
                <a:cubicBezTo>
                  <a:pt x="198" y="560"/>
                  <a:pt x="199" y="557"/>
                  <a:pt x="200" y="554"/>
                </a:cubicBezTo>
                <a:cubicBezTo>
                  <a:pt x="201" y="554"/>
                  <a:pt x="201" y="554"/>
                  <a:pt x="201" y="554"/>
                </a:cubicBezTo>
                <a:cubicBezTo>
                  <a:pt x="201" y="553"/>
                  <a:pt x="201" y="552"/>
                  <a:pt x="201" y="552"/>
                </a:cubicBezTo>
                <a:cubicBezTo>
                  <a:pt x="202" y="552"/>
                  <a:pt x="202" y="552"/>
                  <a:pt x="202" y="552"/>
                </a:cubicBezTo>
                <a:cubicBezTo>
                  <a:pt x="202" y="551"/>
                  <a:pt x="202" y="550"/>
                  <a:pt x="202" y="549"/>
                </a:cubicBezTo>
                <a:cubicBezTo>
                  <a:pt x="203" y="549"/>
                  <a:pt x="203" y="549"/>
                  <a:pt x="203" y="549"/>
                </a:cubicBezTo>
                <a:cubicBezTo>
                  <a:pt x="203" y="548"/>
                  <a:pt x="203" y="547"/>
                  <a:pt x="203" y="546"/>
                </a:cubicBezTo>
                <a:cubicBezTo>
                  <a:pt x="204" y="546"/>
                  <a:pt x="204" y="546"/>
                  <a:pt x="204" y="546"/>
                </a:cubicBezTo>
                <a:cubicBezTo>
                  <a:pt x="204" y="545"/>
                  <a:pt x="204" y="544"/>
                  <a:pt x="204" y="543"/>
                </a:cubicBezTo>
                <a:cubicBezTo>
                  <a:pt x="205" y="543"/>
                  <a:pt x="205" y="543"/>
                  <a:pt x="205" y="543"/>
                </a:cubicBezTo>
                <a:cubicBezTo>
                  <a:pt x="205" y="541"/>
                  <a:pt x="205" y="540"/>
                  <a:pt x="205" y="539"/>
                </a:cubicBezTo>
                <a:cubicBezTo>
                  <a:pt x="206" y="539"/>
                  <a:pt x="206" y="539"/>
                  <a:pt x="206" y="539"/>
                </a:cubicBezTo>
                <a:cubicBezTo>
                  <a:pt x="207" y="536"/>
                  <a:pt x="207" y="533"/>
                  <a:pt x="207" y="531"/>
                </a:cubicBezTo>
                <a:cubicBezTo>
                  <a:pt x="208" y="531"/>
                  <a:pt x="208" y="531"/>
                  <a:pt x="208" y="531"/>
                </a:cubicBezTo>
                <a:cubicBezTo>
                  <a:pt x="209" y="527"/>
                  <a:pt x="209" y="524"/>
                  <a:pt x="209" y="521"/>
                </a:cubicBezTo>
                <a:cubicBezTo>
                  <a:pt x="211" y="514"/>
                  <a:pt x="212" y="505"/>
                  <a:pt x="214" y="498"/>
                </a:cubicBezTo>
                <a:cubicBezTo>
                  <a:pt x="214" y="495"/>
                  <a:pt x="214" y="493"/>
                  <a:pt x="214" y="490"/>
                </a:cubicBezTo>
                <a:cubicBezTo>
                  <a:pt x="214" y="490"/>
                  <a:pt x="215" y="490"/>
                  <a:pt x="215" y="490"/>
                </a:cubicBezTo>
                <a:cubicBezTo>
                  <a:pt x="215" y="487"/>
                  <a:pt x="215" y="484"/>
                  <a:pt x="215" y="481"/>
                </a:cubicBezTo>
                <a:cubicBezTo>
                  <a:pt x="215" y="481"/>
                  <a:pt x="216" y="481"/>
                  <a:pt x="216" y="481"/>
                </a:cubicBezTo>
                <a:cubicBezTo>
                  <a:pt x="216" y="477"/>
                  <a:pt x="216" y="474"/>
                  <a:pt x="216" y="470"/>
                </a:cubicBezTo>
                <a:cubicBezTo>
                  <a:pt x="217" y="467"/>
                  <a:pt x="218" y="455"/>
                  <a:pt x="217" y="451"/>
                </a:cubicBezTo>
                <a:cubicBezTo>
                  <a:pt x="217" y="451"/>
                  <a:pt x="216" y="451"/>
                  <a:pt x="216" y="451"/>
                </a:cubicBezTo>
                <a:cubicBezTo>
                  <a:pt x="216" y="449"/>
                  <a:pt x="216" y="448"/>
                  <a:pt x="216" y="446"/>
                </a:cubicBezTo>
                <a:cubicBezTo>
                  <a:pt x="216" y="446"/>
                  <a:pt x="216" y="446"/>
                  <a:pt x="215" y="444"/>
                </a:cubicBezTo>
                <a:cubicBezTo>
                  <a:pt x="209" y="442"/>
                  <a:pt x="199" y="441"/>
                  <a:pt x="192" y="440"/>
                </a:cubicBezTo>
                <a:cubicBezTo>
                  <a:pt x="192" y="439"/>
                  <a:pt x="191" y="438"/>
                  <a:pt x="190" y="437"/>
                </a:cubicBezTo>
                <a:cubicBezTo>
                  <a:pt x="190" y="437"/>
                  <a:pt x="190" y="437"/>
                  <a:pt x="189" y="437"/>
                </a:cubicBezTo>
                <a:cubicBezTo>
                  <a:pt x="189" y="436"/>
                  <a:pt x="189" y="436"/>
                  <a:pt x="189" y="435"/>
                </a:cubicBezTo>
                <a:cubicBezTo>
                  <a:pt x="189" y="435"/>
                  <a:pt x="188" y="434"/>
                  <a:pt x="187" y="434"/>
                </a:cubicBezTo>
                <a:cubicBezTo>
                  <a:pt x="187" y="433"/>
                  <a:pt x="187" y="431"/>
                  <a:pt x="186" y="430"/>
                </a:cubicBezTo>
                <a:cubicBezTo>
                  <a:pt x="186" y="430"/>
                  <a:pt x="186" y="430"/>
                  <a:pt x="185" y="430"/>
                </a:cubicBezTo>
                <a:cubicBezTo>
                  <a:pt x="185" y="429"/>
                  <a:pt x="185" y="427"/>
                  <a:pt x="184" y="426"/>
                </a:cubicBezTo>
                <a:cubicBezTo>
                  <a:pt x="184" y="426"/>
                  <a:pt x="184" y="426"/>
                  <a:pt x="183" y="426"/>
                </a:cubicBezTo>
                <a:cubicBezTo>
                  <a:pt x="183" y="425"/>
                  <a:pt x="183" y="424"/>
                  <a:pt x="183" y="423"/>
                </a:cubicBezTo>
                <a:cubicBezTo>
                  <a:pt x="183" y="423"/>
                  <a:pt x="183" y="423"/>
                  <a:pt x="182" y="423"/>
                </a:cubicBezTo>
                <a:cubicBezTo>
                  <a:pt x="180" y="414"/>
                  <a:pt x="178" y="405"/>
                  <a:pt x="176" y="395"/>
                </a:cubicBezTo>
                <a:cubicBezTo>
                  <a:pt x="176" y="395"/>
                  <a:pt x="176" y="395"/>
                  <a:pt x="175" y="395"/>
                </a:cubicBezTo>
                <a:cubicBezTo>
                  <a:pt x="175" y="396"/>
                  <a:pt x="175" y="396"/>
                  <a:pt x="175" y="396"/>
                </a:cubicBezTo>
                <a:cubicBezTo>
                  <a:pt x="173" y="397"/>
                  <a:pt x="171" y="399"/>
                  <a:pt x="169" y="400"/>
                </a:cubicBezTo>
                <a:cubicBezTo>
                  <a:pt x="169" y="401"/>
                  <a:pt x="169" y="402"/>
                  <a:pt x="168" y="402"/>
                </a:cubicBezTo>
                <a:cubicBezTo>
                  <a:pt x="168" y="402"/>
                  <a:pt x="167" y="402"/>
                  <a:pt x="166" y="402"/>
                </a:cubicBezTo>
                <a:cubicBezTo>
                  <a:pt x="166" y="403"/>
                  <a:pt x="165" y="404"/>
                  <a:pt x="164" y="405"/>
                </a:cubicBezTo>
                <a:cubicBezTo>
                  <a:pt x="164" y="405"/>
                  <a:pt x="163" y="405"/>
                  <a:pt x="162" y="405"/>
                </a:cubicBezTo>
                <a:cubicBezTo>
                  <a:pt x="162" y="406"/>
                  <a:pt x="161" y="407"/>
                  <a:pt x="160" y="408"/>
                </a:cubicBezTo>
                <a:cubicBezTo>
                  <a:pt x="160" y="408"/>
                  <a:pt x="159" y="408"/>
                  <a:pt x="158" y="408"/>
                </a:cubicBezTo>
                <a:cubicBezTo>
                  <a:pt x="158" y="409"/>
                  <a:pt x="157" y="410"/>
                  <a:pt x="156" y="411"/>
                </a:cubicBezTo>
                <a:cubicBezTo>
                  <a:pt x="155" y="412"/>
                  <a:pt x="154" y="412"/>
                  <a:pt x="152" y="412"/>
                </a:cubicBezTo>
                <a:cubicBezTo>
                  <a:pt x="152" y="413"/>
                  <a:pt x="152" y="414"/>
                  <a:pt x="151" y="414"/>
                </a:cubicBezTo>
                <a:cubicBezTo>
                  <a:pt x="149" y="415"/>
                  <a:pt x="147" y="415"/>
                  <a:pt x="145" y="415"/>
                </a:cubicBezTo>
                <a:cubicBezTo>
                  <a:pt x="144" y="413"/>
                  <a:pt x="141" y="413"/>
                  <a:pt x="138" y="411"/>
                </a:cubicBezTo>
                <a:cubicBezTo>
                  <a:pt x="137" y="409"/>
                  <a:pt x="135" y="407"/>
                  <a:pt x="133" y="405"/>
                </a:cubicBezTo>
                <a:cubicBezTo>
                  <a:pt x="133" y="405"/>
                  <a:pt x="132" y="405"/>
                  <a:pt x="131" y="405"/>
                </a:cubicBezTo>
                <a:cubicBezTo>
                  <a:pt x="129" y="403"/>
                  <a:pt x="127" y="400"/>
                  <a:pt x="125" y="397"/>
                </a:cubicBezTo>
                <a:cubicBezTo>
                  <a:pt x="124" y="397"/>
                  <a:pt x="123" y="396"/>
                  <a:pt x="122" y="395"/>
                </a:cubicBezTo>
                <a:cubicBezTo>
                  <a:pt x="122" y="395"/>
                  <a:pt x="122" y="394"/>
                  <a:pt x="122" y="393"/>
                </a:cubicBezTo>
                <a:cubicBezTo>
                  <a:pt x="121" y="393"/>
                  <a:pt x="121" y="393"/>
                  <a:pt x="121" y="393"/>
                </a:cubicBezTo>
                <a:cubicBezTo>
                  <a:pt x="120" y="392"/>
                  <a:pt x="119" y="391"/>
                  <a:pt x="119" y="390"/>
                </a:cubicBezTo>
                <a:cubicBezTo>
                  <a:pt x="115" y="387"/>
                  <a:pt x="109" y="384"/>
                  <a:pt x="109" y="378"/>
                </a:cubicBezTo>
                <a:cubicBezTo>
                  <a:pt x="110" y="377"/>
                  <a:pt x="109" y="376"/>
                  <a:pt x="111" y="374"/>
                </a:cubicBezTo>
                <a:cubicBezTo>
                  <a:pt x="111" y="374"/>
                  <a:pt x="111" y="374"/>
                  <a:pt x="112" y="374"/>
                </a:cubicBezTo>
                <a:cubicBezTo>
                  <a:pt x="112" y="374"/>
                  <a:pt x="112" y="373"/>
                  <a:pt x="112" y="372"/>
                </a:cubicBezTo>
                <a:cubicBezTo>
                  <a:pt x="112" y="372"/>
                  <a:pt x="113" y="372"/>
                  <a:pt x="114" y="371"/>
                </a:cubicBezTo>
                <a:cubicBezTo>
                  <a:pt x="114" y="371"/>
                  <a:pt x="114" y="370"/>
                  <a:pt x="114" y="369"/>
                </a:cubicBezTo>
                <a:cubicBezTo>
                  <a:pt x="114" y="369"/>
                  <a:pt x="114" y="369"/>
                  <a:pt x="115" y="369"/>
                </a:cubicBezTo>
                <a:cubicBezTo>
                  <a:pt x="115" y="368"/>
                  <a:pt x="115" y="367"/>
                  <a:pt x="116" y="365"/>
                </a:cubicBezTo>
                <a:cubicBezTo>
                  <a:pt x="116" y="365"/>
                  <a:pt x="116" y="365"/>
                  <a:pt x="117" y="365"/>
                </a:cubicBezTo>
                <a:cubicBezTo>
                  <a:pt x="117" y="364"/>
                  <a:pt x="117" y="363"/>
                  <a:pt x="117" y="362"/>
                </a:cubicBezTo>
                <a:cubicBezTo>
                  <a:pt x="117" y="362"/>
                  <a:pt x="117" y="362"/>
                  <a:pt x="118" y="362"/>
                </a:cubicBezTo>
                <a:cubicBezTo>
                  <a:pt x="118" y="361"/>
                  <a:pt x="118" y="359"/>
                  <a:pt x="118" y="357"/>
                </a:cubicBezTo>
                <a:cubicBezTo>
                  <a:pt x="118" y="357"/>
                  <a:pt x="118" y="357"/>
                  <a:pt x="119" y="357"/>
                </a:cubicBezTo>
                <a:cubicBezTo>
                  <a:pt x="119" y="356"/>
                  <a:pt x="119" y="355"/>
                  <a:pt x="119" y="353"/>
                </a:cubicBezTo>
                <a:cubicBezTo>
                  <a:pt x="118" y="353"/>
                  <a:pt x="118" y="353"/>
                  <a:pt x="118" y="353"/>
                </a:cubicBezTo>
                <a:cubicBezTo>
                  <a:pt x="117" y="351"/>
                  <a:pt x="117" y="349"/>
                  <a:pt x="117" y="347"/>
                </a:cubicBezTo>
                <a:cubicBezTo>
                  <a:pt x="116" y="347"/>
                  <a:pt x="115" y="347"/>
                  <a:pt x="114" y="346"/>
                </a:cubicBezTo>
                <a:cubicBezTo>
                  <a:pt x="113" y="346"/>
                  <a:pt x="113" y="345"/>
                  <a:pt x="113" y="345"/>
                </a:cubicBezTo>
                <a:cubicBezTo>
                  <a:pt x="112" y="345"/>
                  <a:pt x="111" y="345"/>
                  <a:pt x="111" y="345"/>
                </a:cubicBezTo>
                <a:cubicBezTo>
                  <a:pt x="111" y="344"/>
                  <a:pt x="111" y="344"/>
                  <a:pt x="111" y="343"/>
                </a:cubicBezTo>
                <a:cubicBezTo>
                  <a:pt x="107" y="343"/>
                  <a:pt x="103" y="343"/>
                  <a:pt x="99" y="342"/>
                </a:cubicBezTo>
                <a:cubicBezTo>
                  <a:pt x="99" y="342"/>
                  <a:pt x="99" y="342"/>
                  <a:pt x="99" y="342"/>
                </a:cubicBezTo>
                <a:cubicBezTo>
                  <a:pt x="86" y="342"/>
                  <a:pt x="74" y="342"/>
                  <a:pt x="62" y="342"/>
                </a:cubicBezTo>
                <a:cubicBezTo>
                  <a:pt x="62" y="342"/>
                  <a:pt x="62" y="342"/>
                  <a:pt x="62" y="342"/>
                </a:cubicBezTo>
                <a:cubicBezTo>
                  <a:pt x="60" y="342"/>
                  <a:pt x="59" y="342"/>
                  <a:pt x="58" y="342"/>
                </a:cubicBezTo>
                <a:cubicBezTo>
                  <a:pt x="58" y="341"/>
                  <a:pt x="58" y="341"/>
                  <a:pt x="58" y="341"/>
                </a:cubicBezTo>
                <a:cubicBezTo>
                  <a:pt x="57" y="341"/>
                  <a:pt x="56" y="341"/>
                  <a:pt x="56" y="341"/>
                </a:cubicBezTo>
                <a:cubicBezTo>
                  <a:pt x="56" y="340"/>
                  <a:pt x="56" y="340"/>
                  <a:pt x="56" y="340"/>
                </a:cubicBezTo>
                <a:cubicBezTo>
                  <a:pt x="55" y="340"/>
                  <a:pt x="54" y="340"/>
                  <a:pt x="53" y="340"/>
                </a:cubicBezTo>
                <a:cubicBezTo>
                  <a:pt x="52" y="339"/>
                  <a:pt x="52" y="338"/>
                  <a:pt x="52" y="338"/>
                </a:cubicBezTo>
                <a:cubicBezTo>
                  <a:pt x="50" y="337"/>
                  <a:pt x="49" y="337"/>
                  <a:pt x="48" y="337"/>
                </a:cubicBezTo>
                <a:cubicBezTo>
                  <a:pt x="47" y="336"/>
                  <a:pt x="47" y="335"/>
                  <a:pt x="46" y="334"/>
                </a:cubicBezTo>
                <a:cubicBezTo>
                  <a:pt x="45" y="334"/>
                  <a:pt x="45" y="334"/>
                  <a:pt x="44" y="334"/>
                </a:cubicBezTo>
                <a:cubicBezTo>
                  <a:pt x="43" y="332"/>
                  <a:pt x="42" y="331"/>
                  <a:pt x="41" y="330"/>
                </a:cubicBezTo>
                <a:cubicBezTo>
                  <a:pt x="40" y="330"/>
                  <a:pt x="40" y="330"/>
                  <a:pt x="39" y="330"/>
                </a:cubicBezTo>
                <a:cubicBezTo>
                  <a:pt x="37" y="327"/>
                  <a:pt x="35" y="325"/>
                  <a:pt x="33" y="323"/>
                </a:cubicBezTo>
                <a:cubicBezTo>
                  <a:pt x="32" y="322"/>
                  <a:pt x="31" y="321"/>
                  <a:pt x="30" y="321"/>
                </a:cubicBezTo>
                <a:cubicBezTo>
                  <a:pt x="30" y="320"/>
                  <a:pt x="30" y="319"/>
                  <a:pt x="30" y="319"/>
                </a:cubicBezTo>
                <a:cubicBezTo>
                  <a:pt x="28" y="317"/>
                  <a:pt x="25" y="315"/>
                  <a:pt x="23" y="313"/>
                </a:cubicBezTo>
                <a:cubicBezTo>
                  <a:pt x="23" y="312"/>
                  <a:pt x="23" y="311"/>
                  <a:pt x="23" y="311"/>
                </a:cubicBezTo>
                <a:cubicBezTo>
                  <a:pt x="22" y="310"/>
                  <a:pt x="20" y="309"/>
                  <a:pt x="19" y="308"/>
                </a:cubicBezTo>
                <a:cubicBezTo>
                  <a:pt x="19" y="307"/>
                  <a:pt x="19" y="306"/>
                  <a:pt x="19" y="306"/>
                </a:cubicBezTo>
                <a:cubicBezTo>
                  <a:pt x="18" y="305"/>
                  <a:pt x="16" y="304"/>
                  <a:pt x="15" y="303"/>
                </a:cubicBezTo>
                <a:cubicBezTo>
                  <a:pt x="15" y="302"/>
                  <a:pt x="15" y="301"/>
                  <a:pt x="15" y="301"/>
                </a:cubicBezTo>
                <a:cubicBezTo>
                  <a:pt x="14" y="300"/>
                  <a:pt x="14" y="300"/>
                  <a:pt x="13" y="300"/>
                </a:cubicBezTo>
                <a:cubicBezTo>
                  <a:pt x="13" y="299"/>
                  <a:pt x="12" y="298"/>
                  <a:pt x="12" y="297"/>
                </a:cubicBezTo>
                <a:cubicBezTo>
                  <a:pt x="11" y="296"/>
                  <a:pt x="9" y="295"/>
                  <a:pt x="8" y="294"/>
                </a:cubicBezTo>
                <a:cubicBezTo>
                  <a:pt x="8" y="293"/>
                  <a:pt x="8" y="292"/>
                  <a:pt x="8" y="292"/>
                </a:cubicBezTo>
                <a:cubicBezTo>
                  <a:pt x="7" y="291"/>
                  <a:pt x="6" y="290"/>
                  <a:pt x="5" y="290"/>
                </a:cubicBezTo>
                <a:cubicBezTo>
                  <a:pt x="5" y="289"/>
                  <a:pt x="5" y="288"/>
                  <a:pt x="5" y="288"/>
                </a:cubicBezTo>
                <a:cubicBezTo>
                  <a:pt x="4" y="287"/>
                  <a:pt x="2" y="286"/>
                  <a:pt x="1" y="285"/>
                </a:cubicBezTo>
                <a:cubicBezTo>
                  <a:pt x="1" y="284"/>
                  <a:pt x="1" y="283"/>
                  <a:pt x="1" y="282"/>
                </a:cubicBezTo>
                <a:cubicBezTo>
                  <a:pt x="1" y="281"/>
                  <a:pt x="0" y="282"/>
                  <a:pt x="0" y="280"/>
                </a:cubicBezTo>
                <a:cubicBezTo>
                  <a:pt x="0" y="280"/>
                  <a:pt x="1" y="280"/>
                  <a:pt x="1" y="280"/>
                </a:cubicBezTo>
                <a:cubicBezTo>
                  <a:pt x="1" y="279"/>
                  <a:pt x="1" y="278"/>
                  <a:pt x="1" y="277"/>
                </a:cubicBezTo>
                <a:cubicBezTo>
                  <a:pt x="2" y="276"/>
                  <a:pt x="2" y="276"/>
                  <a:pt x="3" y="276"/>
                </a:cubicBezTo>
                <a:cubicBezTo>
                  <a:pt x="3" y="275"/>
                  <a:pt x="3" y="274"/>
                  <a:pt x="3" y="274"/>
                </a:cubicBezTo>
                <a:cubicBezTo>
                  <a:pt x="4" y="273"/>
                  <a:pt x="4" y="273"/>
                  <a:pt x="5" y="273"/>
                </a:cubicBezTo>
                <a:cubicBezTo>
                  <a:pt x="5" y="272"/>
                  <a:pt x="5" y="271"/>
                  <a:pt x="5" y="271"/>
                </a:cubicBezTo>
                <a:cubicBezTo>
                  <a:pt x="6" y="270"/>
                  <a:pt x="8" y="269"/>
                  <a:pt x="9" y="268"/>
                </a:cubicBezTo>
                <a:cubicBezTo>
                  <a:pt x="9" y="267"/>
                  <a:pt x="9" y="266"/>
                  <a:pt x="9" y="266"/>
                </a:cubicBezTo>
                <a:cubicBezTo>
                  <a:pt x="11" y="265"/>
                  <a:pt x="12" y="263"/>
                  <a:pt x="14" y="262"/>
                </a:cubicBezTo>
                <a:cubicBezTo>
                  <a:pt x="14" y="261"/>
                  <a:pt x="14" y="261"/>
                  <a:pt x="14" y="260"/>
                </a:cubicBezTo>
                <a:cubicBezTo>
                  <a:pt x="16" y="259"/>
                  <a:pt x="17" y="257"/>
                  <a:pt x="19" y="256"/>
                </a:cubicBezTo>
                <a:cubicBezTo>
                  <a:pt x="19" y="255"/>
                  <a:pt x="19" y="255"/>
                  <a:pt x="19" y="254"/>
                </a:cubicBezTo>
                <a:cubicBezTo>
                  <a:pt x="20" y="253"/>
                  <a:pt x="21" y="253"/>
                  <a:pt x="22" y="252"/>
                </a:cubicBezTo>
                <a:cubicBezTo>
                  <a:pt x="22" y="251"/>
                  <a:pt x="22" y="251"/>
                  <a:pt x="22" y="250"/>
                </a:cubicBezTo>
                <a:cubicBezTo>
                  <a:pt x="23" y="250"/>
                  <a:pt x="23" y="249"/>
                  <a:pt x="24" y="249"/>
                </a:cubicBezTo>
                <a:cubicBezTo>
                  <a:pt x="24" y="248"/>
                  <a:pt x="24" y="248"/>
                  <a:pt x="24" y="247"/>
                </a:cubicBezTo>
                <a:cubicBezTo>
                  <a:pt x="25" y="247"/>
                  <a:pt x="25" y="246"/>
                  <a:pt x="26" y="246"/>
                </a:cubicBezTo>
                <a:cubicBezTo>
                  <a:pt x="26" y="245"/>
                  <a:pt x="27" y="243"/>
                  <a:pt x="27" y="242"/>
                </a:cubicBezTo>
                <a:cubicBezTo>
                  <a:pt x="27" y="242"/>
                  <a:pt x="28" y="242"/>
                  <a:pt x="28" y="242"/>
                </a:cubicBezTo>
                <a:cubicBezTo>
                  <a:pt x="29" y="240"/>
                  <a:pt x="29" y="238"/>
                  <a:pt x="30" y="236"/>
                </a:cubicBezTo>
                <a:cubicBezTo>
                  <a:pt x="30" y="236"/>
                  <a:pt x="31" y="236"/>
                  <a:pt x="31" y="236"/>
                </a:cubicBezTo>
                <a:cubicBezTo>
                  <a:pt x="32" y="233"/>
                  <a:pt x="32" y="229"/>
                  <a:pt x="33" y="226"/>
                </a:cubicBezTo>
                <a:cubicBezTo>
                  <a:pt x="34" y="223"/>
                  <a:pt x="36" y="213"/>
                  <a:pt x="35" y="208"/>
                </a:cubicBezTo>
                <a:cubicBezTo>
                  <a:pt x="35" y="208"/>
                  <a:pt x="34" y="208"/>
                  <a:pt x="34" y="208"/>
                </a:cubicBezTo>
                <a:cubicBezTo>
                  <a:pt x="34" y="206"/>
                  <a:pt x="33" y="205"/>
                  <a:pt x="33" y="203"/>
                </a:cubicBezTo>
                <a:cubicBezTo>
                  <a:pt x="32" y="202"/>
                  <a:pt x="31" y="201"/>
                  <a:pt x="31" y="201"/>
                </a:cubicBezTo>
                <a:cubicBezTo>
                  <a:pt x="30" y="201"/>
                  <a:pt x="30" y="201"/>
                  <a:pt x="29" y="201"/>
                </a:cubicBezTo>
                <a:cubicBezTo>
                  <a:pt x="29" y="201"/>
                  <a:pt x="29" y="200"/>
                  <a:pt x="29" y="200"/>
                </a:cubicBezTo>
                <a:cubicBezTo>
                  <a:pt x="28" y="200"/>
                  <a:pt x="26" y="200"/>
                  <a:pt x="25" y="200"/>
                </a:cubicBezTo>
                <a:cubicBezTo>
                  <a:pt x="25" y="200"/>
                  <a:pt x="25" y="199"/>
                  <a:pt x="25" y="199"/>
                </a:cubicBezTo>
                <a:cubicBezTo>
                  <a:pt x="24" y="199"/>
                  <a:pt x="23" y="199"/>
                  <a:pt x="22" y="199"/>
                </a:cubicBezTo>
                <a:cubicBezTo>
                  <a:pt x="19" y="198"/>
                  <a:pt x="16" y="196"/>
                  <a:pt x="15" y="192"/>
                </a:cubicBezTo>
                <a:cubicBezTo>
                  <a:pt x="15" y="192"/>
                  <a:pt x="14" y="192"/>
                  <a:pt x="14" y="192"/>
                </a:cubicBezTo>
                <a:cubicBezTo>
                  <a:pt x="14" y="190"/>
                  <a:pt x="13" y="188"/>
                  <a:pt x="13" y="186"/>
                </a:cubicBezTo>
                <a:cubicBezTo>
                  <a:pt x="13" y="186"/>
                  <a:pt x="12" y="186"/>
                  <a:pt x="12" y="186"/>
                </a:cubicBezTo>
                <a:cubicBezTo>
                  <a:pt x="12" y="184"/>
                  <a:pt x="12" y="182"/>
                  <a:pt x="12" y="180"/>
                </a:cubicBezTo>
                <a:cubicBezTo>
                  <a:pt x="12" y="180"/>
                  <a:pt x="11" y="180"/>
                  <a:pt x="11" y="180"/>
                </a:cubicBezTo>
                <a:cubicBezTo>
                  <a:pt x="11" y="178"/>
                  <a:pt x="11" y="176"/>
                  <a:pt x="11" y="173"/>
                </a:cubicBezTo>
                <a:cubicBezTo>
                  <a:pt x="11" y="173"/>
                  <a:pt x="10" y="173"/>
                  <a:pt x="10" y="173"/>
                </a:cubicBezTo>
                <a:cubicBezTo>
                  <a:pt x="10" y="168"/>
                  <a:pt x="10" y="163"/>
                  <a:pt x="10" y="158"/>
                </a:cubicBezTo>
                <a:cubicBezTo>
                  <a:pt x="8" y="150"/>
                  <a:pt x="9" y="137"/>
                  <a:pt x="9" y="127"/>
                </a:cubicBezTo>
                <a:cubicBezTo>
                  <a:pt x="10" y="127"/>
                  <a:pt x="10" y="127"/>
                  <a:pt x="11" y="127"/>
                </a:cubicBezTo>
                <a:cubicBezTo>
                  <a:pt x="12" y="126"/>
                  <a:pt x="14" y="124"/>
                  <a:pt x="15" y="122"/>
                </a:cubicBezTo>
                <a:cubicBezTo>
                  <a:pt x="15" y="122"/>
                  <a:pt x="16" y="122"/>
                  <a:pt x="16" y="122"/>
                </a:cubicBezTo>
                <a:cubicBezTo>
                  <a:pt x="17" y="120"/>
                  <a:pt x="17" y="118"/>
                  <a:pt x="18" y="115"/>
                </a:cubicBezTo>
                <a:cubicBezTo>
                  <a:pt x="19" y="115"/>
                  <a:pt x="19" y="115"/>
                  <a:pt x="20" y="114"/>
                </a:cubicBezTo>
                <a:cubicBezTo>
                  <a:pt x="20" y="114"/>
                  <a:pt x="20" y="113"/>
                  <a:pt x="20" y="112"/>
                </a:cubicBezTo>
                <a:cubicBezTo>
                  <a:pt x="21" y="112"/>
                  <a:pt x="21" y="112"/>
                  <a:pt x="22" y="111"/>
                </a:cubicBezTo>
                <a:cubicBezTo>
                  <a:pt x="22" y="111"/>
                  <a:pt x="22" y="110"/>
                  <a:pt x="22" y="109"/>
                </a:cubicBezTo>
                <a:cubicBezTo>
                  <a:pt x="23" y="109"/>
                  <a:pt x="24" y="108"/>
                  <a:pt x="25" y="107"/>
                </a:cubicBezTo>
                <a:cubicBezTo>
                  <a:pt x="25" y="107"/>
                  <a:pt x="25" y="106"/>
                  <a:pt x="25" y="105"/>
                </a:cubicBezTo>
                <a:cubicBezTo>
                  <a:pt x="26" y="105"/>
                  <a:pt x="26" y="105"/>
                  <a:pt x="27" y="105"/>
                </a:cubicBezTo>
                <a:cubicBezTo>
                  <a:pt x="27" y="104"/>
                  <a:pt x="27" y="103"/>
                  <a:pt x="27" y="103"/>
                </a:cubicBezTo>
                <a:cubicBezTo>
                  <a:pt x="28" y="102"/>
                  <a:pt x="28" y="102"/>
                  <a:pt x="29" y="102"/>
                </a:cubicBezTo>
                <a:cubicBezTo>
                  <a:pt x="29" y="101"/>
                  <a:pt x="29" y="100"/>
                  <a:pt x="29" y="100"/>
                </a:cubicBezTo>
                <a:cubicBezTo>
                  <a:pt x="29" y="100"/>
                  <a:pt x="30" y="100"/>
                  <a:pt x="30" y="100"/>
                </a:cubicBezTo>
                <a:cubicBezTo>
                  <a:pt x="30" y="99"/>
                  <a:pt x="30" y="98"/>
                  <a:pt x="30" y="98"/>
                </a:cubicBezTo>
                <a:cubicBezTo>
                  <a:pt x="30" y="98"/>
                  <a:pt x="31" y="98"/>
                  <a:pt x="31" y="98"/>
                </a:cubicBezTo>
                <a:cubicBezTo>
                  <a:pt x="31" y="97"/>
                  <a:pt x="31" y="96"/>
                  <a:pt x="31" y="95"/>
                </a:cubicBezTo>
                <a:cubicBezTo>
                  <a:pt x="31" y="95"/>
                  <a:pt x="32" y="95"/>
                  <a:pt x="32" y="95"/>
                </a:cubicBezTo>
                <a:cubicBezTo>
                  <a:pt x="33" y="91"/>
                  <a:pt x="32" y="82"/>
                  <a:pt x="31" y="80"/>
                </a:cubicBezTo>
                <a:cubicBezTo>
                  <a:pt x="31" y="80"/>
                  <a:pt x="30" y="80"/>
                  <a:pt x="30" y="80"/>
                </a:cubicBezTo>
                <a:cubicBezTo>
                  <a:pt x="30" y="78"/>
                  <a:pt x="29" y="77"/>
                  <a:pt x="29" y="76"/>
                </a:cubicBezTo>
                <a:cubicBezTo>
                  <a:pt x="25" y="71"/>
                  <a:pt x="20" y="66"/>
                  <a:pt x="16" y="62"/>
                </a:cubicBezTo>
                <a:cubicBezTo>
                  <a:pt x="15" y="60"/>
                  <a:pt x="11" y="59"/>
                  <a:pt x="10" y="58"/>
                </a:cubicBezTo>
                <a:cubicBezTo>
                  <a:pt x="10" y="56"/>
                  <a:pt x="10" y="54"/>
                  <a:pt x="10" y="52"/>
                </a:cubicBezTo>
                <a:cubicBezTo>
                  <a:pt x="8" y="50"/>
                  <a:pt x="9" y="44"/>
                  <a:pt x="9" y="41"/>
                </a:cubicBezTo>
                <a:cubicBezTo>
                  <a:pt x="10" y="32"/>
                  <a:pt x="10" y="24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2" y="14"/>
                  <a:pt x="13" y="13"/>
                  <a:pt x="13" y="12"/>
                </a:cubicBezTo>
                <a:cubicBezTo>
                  <a:pt x="24" y="10"/>
                  <a:pt x="36" y="7"/>
                  <a:pt x="47" y="5"/>
                </a:cubicBezTo>
                <a:cubicBezTo>
                  <a:pt x="47" y="5"/>
                  <a:pt x="47" y="4"/>
                  <a:pt x="47" y="4"/>
                </a:cubicBezTo>
                <a:cubicBezTo>
                  <a:pt x="48" y="4"/>
                  <a:pt x="50" y="4"/>
                  <a:pt x="51" y="4"/>
                </a:cubicBezTo>
                <a:cubicBezTo>
                  <a:pt x="51" y="4"/>
                  <a:pt x="51" y="3"/>
                  <a:pt x="51" y="3"/>
                </a:cubicBezTo>
                <a:cubicBezTo>
                  <a:pt x="55" y="1"/>
                  <a:pt x="66" y="0"/>
                  <a:pt x="71" y="2"/>
                </a:cubicBezTo>
                <a:cubicBezTo>
                  <a:pt x="71" y="2"/>
                  <a:pt x="71" y="3"/>
                  <a:pt x="71" y="3"/>
                </a:cubicBezTo>
                <a:cubicBezTo>
                  <a:pt x="72" y="3"/>
                  <a:pt x="74" y="4"/>
                  <a:pt x="76" y="4"/>
                </a:cubicBezTo>
                <a:cubicBezTo>
                  <a:pt x="76" y="5"/>
                  <a:pt x="76" y="5"/>
                  <a:pt x="77" y="6"/>
                </a:cubicBezTo>
                <a:cubicBezTo>
                  <a:pt x="77" y="6"/>
                  <a:pt x="78" y="6"/>
                  <a:pt x="79" y="6"/>
                </a:cubicBezTo>
                <a:cubicBezTo>
                  <a:pt x="82" y="10"/>
                  <a:pt x="86" y="14"/>
                  <a:pt x="90" y="18"/>
                </a:cubicBezTo>
                <a:cubicBezTo>
                  <a:pt x="90" y="19"/>
                  <a:pt x="90" y="19"/>
                  <a:pt x="90" y="20"/>
                </a:cubicBezTo>
                <a:cubicBezTo>
                  <a:pt x="90" y="20"/>
                  <a:pt x="90" y="20"/>
                  <a:pt x="91" y="20"/>
                </a:cubicBezTo>
                <a:cubicBezTo>
                  <a:pt x="93" y="24"/>
                  <a:pt x="94" y="30"/>
                  <a:pt x="98" y="33"/>
                </a:cubicBezTo>
                <a:cubicBezTo>
                  <a:pt x="101" y="37"/>
                  <a:pt x="109" y="34"/>
                  <a:pt x="115" y="36"/>
                </a:cubicBezTo>
                <a:cubicBezTo>
                  <a:pt x="115" y="36"/>
                  <a:pt x="115" y="36"/>
                  <a:pt x="115" y="37"/>
                </a:cubicBezTo>
                <a:cubicBezTo>
                  <a:pt x="121" y="37"/>
                  <a:pt x="127" y="37"/>
                  <a:pt x="132" y="37"/>
                </a:cubicBezTo>
                <a:cubicBezTo>
                  <a:pt x="132" y="37"/>
                  <a:pt x="132" y="37"/>
                  <a:pt x="132" y="38"/>
                </a:cubicBezTo>
                <a:cubicBezTo>
                  <a:pt x="138" y="38"/>
                  <a:pt x="144" y="38"/>
                  <a:pt x="150" y="38"/>
                </a:cubicBezTo>
                <a:cubicBezTo>
                  <a:pt x="150" y="37"/>
                  <a:pt x="150" y="37"/>
                  <a:pt x="150" y="37"/>
                </a:cubicBezTo>
                <a:cubicBezTo>
                  <a:pt x="154" y="37"/>
                  <a:pt x="158" y="37"/>
                  <a:pt x="162" y="37"/>
                </a:cubicBezTo>
                <a:cubicBezTo>
                  <a:pt x="162" y="36"/>
                  <a:pt x="162" y="36"/>
                  <a:pt x="162" y="36"/>
                </a:cubicBezTo>
                <a:cubicBezTo>
                  <a:pt x="164" y="35"/>
                  <a:pt x="165" y="35"/>
                  <a:pt x="166" y="35"/>
                </a:cubicBezTo>
                <a:cubicBezTo>
                  <a:pt x="167" y="34"/>
                  <a:pt x="168" y="33"/>
                  <a:pt x="168" y="32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69" y="31"/>
                  <a:pt x="169" y="30"/>
                  <a:pt x="169" y="30"/>
                </a:cubicBezTo>
                <a:cubicBezTo>
                  <a:pt x="170" y="29"/>
                  <a:pt x="171" y="29"/>
                  <a:pt x="171" y="29"/>
                </a:cubicBezTo>
                <a:cubicBezTo>
                  <a:pt x="171" y="28"/>
                  <a:pt x="171" y="27"/>
                  <a:pt x="171" y="26"/>
                </a:cubicBezTo>
                <a:cubicBezTo>
                  <a:pt x="172" y="26"/>
                  <a:pt x="172" y="26"/>
                  <a:pt x="172" y="26"/>
                </a:cubicBezTo>
                <a:cubicBezTo>
                  <a:pt x="172" y="25"/>
                  <a:pt x="172" y="25"/>
                  <a:pt x="172" y="24"/>
                </a:cubicBezTo>
                <a:cubicBezTo>
                  <a:pt x="174" y="21"/>
                  <a:pt x="175" y="20"/>
                  <a:pt x="176" y="1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0" name="Freeform 17"/>
          <p:cNvSpPr/>
          <p:nvPr/>
        </p:nvSpPr>
        <p:spPr bwMode="auto">
          <a:xfrm>
            <a:off x="5581925" y="3018990"/>
            <a:ext cx="1681163" cy="1941513"/>
          </a:xfrm>
          <a:custGeom>
            <a:avLst/>
            <a:gdLst>
              <a:gd name="T0" fmla="*/ 596 w 1298"/>
              <a:gd name="T1" fmla="*/ 179 h 1499"/>
              <a:gd name="T2" fmla="*/ 581 w 1298"/>
              <a:gd name="T3" fmla="*/ 218 h 1499"/>
              <a:gd name="T4" fmla="*/ 588 w 1298"/>
              <a:gd name="T5" fmla="*/ 304 h 1499"/>
              <a:gd name="T6" fmla="*/ 670 w 1298"/>
              <a:gd name="T7" fmla="*/ 329 h 1499"/>
              <a:gd name="T8" fmla="*/ 687 w 1298"/>
              <a:gd name="T9" fmla="*/ 361 h 1499"/>
              <a:gd name="T10" fmla="*/ 750 w 1298"/>
              <a:gd name="T11" fmla="*/ 388 h 1499"/>
              <a:gd name="T12" fmla="*/ 814 w 1298"/>
              <a:gd name="T13" fmla="*/ 403 h 1499"/>
              <a:gd name="T14" fmla="*/ 864 w 1298"/>
              <a:gd name="T15" fmla="*/ 467 h 1499"/>
              <a:gd name="T16" fmla="*/ 1019 w 1298"/>
              <a:gd name="T17" fmla="*/ 550 h 1499"/>
              <a:gd name="T18" fmla="*/ 1061 w 1298"/>
              <a:gd name="T19" fmla="*/ 607 h 1499"/>
              <a:gd name="T20" fmla="*/ 1181 w 1298"/>
              <a:gd name="T21" fmla="*/ 609 h 1499"/>
              <a:gd name="T22" fmla="*/ 1222 w 1298"/>
              <a:gd name="T23" fmla="*/ 710 h 1499"/>
              <a:gd name="T24" fmla="*/ 1208 w 1298"/>
              <a:gd name="T25" fmla="*/ 756 h 1499"/>
              <a:gd name="T26" fmla="*/ 1231 w 1298"/>
              <a:gd name="T27" fmla="*/ 827 h 1499"/>
              <a:gd name="T28" fmla="*/ 1282 w 1298"/>
              <a:gd name="T29" fmla="*/ 895 h 1499"/>
              <a:gd name="T30" fmla="*/ 1279 w 1298"/>
              <a:gd name="T31" fmla="*/ 952 h 1499"/>
              <a:gd name="T32" fmla="*/ 1207 w 1298"/>
              <a:gd name="T33" fmla="*/ 1005 h 1499"/>
              <a:gd name="T34" fmla="*/ 1123 w 1298"/>
              <a:gd name="T35" fmla="*/ 1104 h 1499"/>
              <a:gd name="T36" fmla="*/ 1089 w 1298"/>
              <a:gd name="T37" fmla="*/ 1134 h 1499"/>
              <a:gd name="T38" fmla="*/ 1087 w 1298"/>
              <a:gd name="T39" fmla="*/ 1191 h 1499"/>
              <a:gd name="T40" fmla="*/ 1137 w 1298"/>
              <a:gd name="T41" fmla="*/ 1235 h 1499"/>
              <a:gd name="T42" fmla="*/ 1159 w 1298"/>
              <a:gd name="T43" fmla="*/ 1285 h 1499"/>
              <a:gd name="T44" fmla="*/ 1130 w 1298"/>
              <a:gd name="T45" fmla="*/ 1351 h 1499"/>
              <a:gd name="T46" fmla="*/ 1075 w 1298"/>
              <a:gd name="T47" fmla="*/ 1418 h 1499"/>
              <a:gd name="T48" fmla="*/ 1021 w 1298"/>
              <a:gd name="T49" fmla="*/ 1479 h 1499"/>
              <a:gd name="T50" fmla="*/ 926 w 1298"/>
              <a:gd name="T51" fmla="*/ 1412 h 1499"/>
              <a:gd name="T52" fmla="*/ 802 w 1298"/>
              <a:gd name="T53" fmla="*/ 1428 h 1499"/>
              <a:gd name="T54" fmla="*/ 694 w 1298"/>
              <a:gd name="T55" fmla="*/ 1469 h 1499"/>
              <a:gd name="T56" fmla="*/ 648 w 1298"/>
              <a:gd name="T57" fmla="*/ 1497 h 1499"/>
              <a:gd name="T58" fmla="*/ 574 w 1298"/>
              <a:gd name="T59" fmla="*/ 1407 h 1499"/>
              <a:gd name="T60" fmla="*/ 537 w 1298"/>
              <a:gd name="T61" fmla="*/ 1373 h 1499"/>
              <a:gd name="T62" fmla="*/ 485 w 1298"/>
              <a:gd name="T63" fmla="*/ 1300 h 1499"/>
              <a:gd name="T64" fmla="*/ 441 w 1298"/>
              <a:gd name="T65" fmla="*/ 1316 h 1499"/>
              <a:gd name="T66" fmla="*/ 362 w 1298"/>
              <a:gd name="T67" fmla="*/ 1183 h 1499"/>
              <a:gd name="T68" fmla="*/ 379 w 1298"/>
              <a:gd name="T69" fmla="*/ 1129 h 1499"/>
              <a:gd name="T70" fmla="*/ 387 w 1298"/>
              <a:gd name="T71" fmla="*/ 1091 h 1499"/>
              <a:gd name="T72" fmla="*/ 261 w 1298"/>
              <a:gd name="T73" fmla="*/ 1099 h 1499"/>
              <a:gd name="T74" fmla="*/ 152 w 1298"/>
              <a:gd name="T75" fmla="*/ 1110 h 1499"/>
              <a:gd name="T76" fmla="*/ 84 w 1298"/>
              <a:gd name="T77" fmla="*/ 1087 h 1499"/>
              <a:gd name="T78" fmla="*/ 44 w 1298"/>
              <a:gd name="T79" fmla="*/ 1047 h 1499"/>
              <a:gd name="T80" fmla="*/ 21 w 1298"/>
              <a:gd name="T81" fmla="*/ 1000 h 1499"/>
              <a:gd name="T82" fmla="*/ 10 w 1298"/>
              <a:gd name="T83" fmla="*/ 896 h 1499"/>
              <a:gd name="T84" fmla="*/ 23 w 1298"/>
              <a:gd name="T85" fmla="*/ 808 h 1499"/>
              <a:gd name="T86" fmla="*/ 65 w 1298"/>
              <a:gd name="T87" fmla="*/ 773 h 1499"/>
              <a:gd name="T88" fmla="*/ 123 w 1298"/>
              <a:gd name="T89" fmla="*/ 803 h 1499"/>
              <a:gd name="T90" fmla="*/ 172 w 1298"/>
              <a:gd name="T91" fmla="*/ 727 h 1499"/>
              <a:gd name="T92" fmla="*/ 246 w 1298"/>
              <a:gd name="T93" fmla="*/ 675 h 1499"/>
              <a:gd name="T94" fmla="*/ 307 w 1298"/>
              <a:gd name="T95" fmla="*/ 665 h 1499"/>
              <a:gd name="T96" fmla="*/ 317 w 1298"/>
              <a:gd name="T97" fmla="*/ 570 h 1499"/>
              <a:gd name="T98" fmla="*/ 305 w 1298"/>
              <a:gd name="T99" fmla="*/ 513 h 1499"/>
              <a:gd name="T100" fmla="*/ 333 w 1298"/>
              <a:gd name="T101" fmla="*/ 467 h 1499"/>
              <a:gd name="T102" fmla="*/ 342 w 1298"/>
              <a:gd name="T103" fmla="*/ 396 h 1499"/>
              <a:gd name="T104" fmla="*/ 313 w 1298"/>
              <a:gd name="T105" fmla="*/ 343 h 1499"/>
              <a:gd name="T106" fmla="*/ 344 w 1298"/>
              <a:gd name="T107" fmla="*/ 291 h 1499"/>
              <a:gd name="T108" fmla="*/ 362 w 1298"/>
              <a:gd name="T109" fmla="*/ 196 h 1499"/>
              <a:gd name="T110" fmla="*/ 322 w 1298"/>
              <a:gd name="T111" fmla="*/ 163 h 1499"/>
              <a:gd name="T112" fmla="*/ 214 w 1298"/>
              <a:gd name="T113" fmla="*/ 87 h 1499"/>
              <a:gd name="T114" fmla="*/ 275 w 1298"/>
              <a:gd name="T115" fmla="*/ 47 h 1499"/>
              <a:gd name="T116" fmla="*/ 445 w 1298"/>
              <a:gd name="T117" fmla="*/ 49 h 1499"/>
              <a:gd name="T118" fmla="*/ 487 w 1298"/>
              <a:gd name="T119" fmla="*/ 98 h 1499"/>
              <a:gd name="T120" fmla="*/ 556 w 1298"/>
              <a:gd name="T121" fmla="*/ 61 h 1499"/>
              <a:gd name="T122" fmla="*/ 612 w 1298"/>
              <a:gd name="T123" fmla="*/ 51 h 1499"/>
              <a:gd name="T124" fmla="*/ 662 w 1298"/>
              <a:gd name="T125" fmla="*/ 23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98" h="1499">
                <a:moveTo>
                  <a:pt x="678" y="78"/>
                </a:moveTo>
                <a:cubicBezTo>
                  <a:pt x="674" y="79"/>
                  <a:pt x="670" y="79"/>
                  <a:pt x="666" y="80"/>
                </a:cubicBezTo>
                <a:cubicBezTo>
                  <a:pt x="666" y="80"/>
                  <a:pt x="666" y="81"/>
                  <a:pt x="666" y="81"/>
                </a:cubicBezTo>
                <a:cubicBezTo>
                  <a:pt x="665" y="81"/>
                  <a:pt x="665" y="81"/>
                  <a:pt x="664" y="81"/>
                </a:cubicBezTo>
                <a:cubicBezTo>
                  <a:pt x="664" y="81"/>
                  <a:pt x="664" y="82"/>
                  <a:pt x="664" y="82"/>
                </a:cubicBezTo>
                <a:cubicBezTo>
                  <a:pt x="661" y="83"/>
                  <a:pt x="658" y="84"/>
                  <a:pt x="655" y="85"/>
                </a:cubicBezTo>
                <a:cubicBezTo>
                  <a:pt x="655" y="86"/>
                  <a:pt x="654" y="86"/>
                  <a:pt x="654" y="87"/>
                </a:cubicBezTo>
                <a:cubicBezTo>
                  <a:pt x="653" y="87"/>
                  <a:pt x="653" y="87"/>
                  <a:pt x="652" y="87"/>
                </a:cubicBezTo>
                <a:cubicBezTo>
                  <a:pt x="652" y="88"/>
                  <a:pt x="651" y="88"/>
                  <a:pt x="651" y="89"/>
                </a:cubicBezTo>
                <a:cubicBezTo>
                  <a:pt x="650" y="89"/>
                  <a:pt x="650" y="89"/>
                  <a:pt x="649" y="89"/>
                </a:cubicBezTo>
                <a:cubicBezTo>
                  <a:pt x="648" y="90"/>
                  <a:pt x="647" y="92"/>
                  <a:pt x="646" y="93"/>
                </a:cubicBezTo>
                <a:cubicBezTo>
                  <a:pt x="644" y="95"/>
                  <a:pt x="641" y="97"/>
                  <a:pt x="639" y="99"/>
                </a:cubicBezTo>
                <a:cubicBezTo>
                  <a:pt x="639" y="100"/>
                  <a:pt x="639" y="100"/>
                  <a:pt x="639" y="101"/>
                </a:cubicBezTo>
                <a:cubicBezTo>
                  <a:pt x="638" y="101"/>
                  <a:pt x="638" y="102"/>
                  <a:pt x="637" y="102"/>
                </a:cubicBezTo>
                <a:cubicBezTo>
                  <a:pt x="634" y="110"/>
                  <a:pt x="630" y="117"/>
                  <a:pt x="627" y="125"/>
                </a:cubicBezTo>
                <a:cubicBezTo>
                  <a:pt x="625" y="133"/>
                  <a:pt x="624" y="141"/>
                  <a:pt x="622" y="149"/>
                </a:cubicBezTo>
                <a:cubicBezTo>
                  <a:pt x="620" y="154"/>
                  <a:pt x="616" y="156"/>
                  <a:pt x="612" y="160"/>
                </a:cubicBezTo>
                <a:cubicBezTo>
                  <a:pt x="610" y="162"/>
                  <a:pt x="608" y="165"/>
                  <a:pt x="605" y="168"/>
                </a:cubicBezTo>
                <a:cubicBezTo>
                  <a:pt x="604" y="168"/>
                  <a:pt x="603" y="169"/>
                  <a:pt x="602" y="170"/>
                </a:cubicBezTo>
                <a:cubicBezTo>
                  <a:pt x="602" y="170"/>
                  <a:pt x="602" y="171"/>
                  <a:pt x="602" y="172"/>
                </a:cubicBezTo>
                <a:cubicBezTo>
                  <a:pt x="602" y="172"/>
                  <a:pt x="601" y="172"/>
                  <a:pt x="600" y="173"/>
                </a:cubicBezTo>
                <a:cubicBezTo>
                  <a:pt x="600" y="174"/>
                  <a:pt x="600" y="175"/>
                  <a:pt x="599" y="176"/>
                </a:cubicBezTo>
                <a:cubicBezTo>
                  <a:pt x="599" y="176"/>
                  <a:pt x="599" y="176"/>
                  <a:pt x="598" y="176"/>
                </a:cubicBezTo>
                <a:cubicBezTo>
                  <a:pt x="598" y="176"/>
                  <a:pt x="598" y="177"/>
                  <a:pt x="598" y="178"/>
                </a:cubicBezTo>
                <a:cubicBezTo>
                  <a:pt x="598" y="178"/>
                  <a:pt x="597" y="178"/>
                  <a:pt x="596" y="179"/>
                </a:cubicBezTo>
                <a:cubicBezTo>
                  <a:pt x="596" y="179"/>
                  <a:pt x="596" y="180"/>
                  <a:pt x="596" y="181"/>
                </a:cubicBezTo>
                <a:cubicBezTo>
                  <a:pt x="596" y="181"/>
                  <a:pt x="596" y="181"/>
                  <a:pt x="595" y="181"/>
                </a:cubicBezTo>
                <a:cubicBezTo>
                  <a:pt x="595" y="181"/>
                  <a:pt x="595" y="182"/>
                  <a:pt x="595" y="183"/>
                </a:cubicBezTo>
                <a:cubicBezTo>
                  <a:pt x="595" y="183"/>
                  <a:pt x="595" y="183"/>
                  <a:pt x="594" y="183"/>
                </a:cubicBezTo>
                <a:cubicBezTo>
                  <a:pt x="594" y="184"/>
                  <a:pt x="594" y="185"/>
                  <a:pt x="594" y="186"/>
                </a:cubicBezTo>
                <a:cubicBezTo>
                  <a:pt x="594" y="186"/>
                  <a:pt x="594" y="186"/>
                  <a:pt x="593" y="186"/>
                </a:cubicBezTo>
                <a:cubicBezTo>
                  <a:pt x="593" y="186"/>
                  <a:pt x="593" y="187"/>
                  <a:pt x="593" y="188"/>
                </a:cubicBezTo>
                <a:cubicBezTo>
                  <a:pt x="593" y="188"/>
                  <a:pt x="593" y="188"/>
                  <a:pt x="592" y="188"/>
                </a:cubicBezTo>
                <a:cubicBezTo>
                  <a:pt x="592" y="189"/>
                  <a:pt x="592" y="190"/>
                  <a:pt x="592" y="191"/>
                </a:cubicBezTo>
                <a:cubicBezTo>
                  <a:pt x="592" y="191"/>
                  <a:pt x="592" y="191"/>
                  <a:pt x="591" y="191"/>
                </a:cubicBezTo>
                <a:cubicBezTo>
                  <a:pt x="591" y="192"/>
                  <a:pt x="591" y="193"/>
                  <a:pt x="591" y="194"/>
                </a:cubicBezTo>
                <a:cubicBezTo>
                  <a:pt x="591" y="194"/>
                  <a:pt x="591" y="194"/>
                  <a:pt x="590" y="194"/>
                </a:cubicBezTo>
                <a:cubicBezTo>
                  <a:pt x="590" y="195"/>
                  <a:pt x="590" y="196"/>
                  <a:pt x="589" y="198"/>
                </a:cubicBezTo>
                <a:cubicBezTo>
                  <a:pt x="589" y="198"/>
                  <a:pt x="589" y="198"/>
                  <a:pt x="588" y="198"/>
                </a:cubicBezTo>
                <a:cubicBezTo>
                  <a:pt x="588" y="199"/>
                  <a:pt x="588" y="200"/>
                  <a:pt x="588" y="201"/>
                </a:cubicBezTo>
                <a:cubicBezTo>
                  <a:pt x="588" y="201"/>
                  <a:pt x="588" y="201"/>
                  <a:pt x="587" y="201"/>
                </a:cubicBezTo>
                <a:cubicBezTo>
                  <a:pt x="587" y="202"/>
                  <a:pt x="587" y="203"/>
                  <a:pt x="586" y="205"/>
                </a:cubicBezTo>
                <a:cubicBezTo>
                  <a:pt x="586" y="205"/>
                  <a:pt x="586" y="205"/>
                  <a:pt x="585" y="205"/>
                </a:cubicBezTo>
                <a:cubicBezTo>
                  <a:pt x="585" y="206"/>
                  <a:pt x="585" y="207"/>
                  <a:pt x="585" y="208"/>
                </a:cubicBezTo>
                <a:cubicBezTo>
                  <a:pt x="585" y="208"/>
                  <a:pt x="585" y="208"/>
                  <a:pt x="584" y="208"/>
                </a:cubicBezTo>
                <a:cubicBezTo>
                  <a:pt x="584" y="209"/>
                  <a:pt x="584" y="210"/>
                  <a:pt x="583" y="212"/>
                </a:cubicBezTo>
                <a:cubicBezTo>
                  <a:pt x="583" y="212"/>
                  <a:pt x="583" y="212"/>
                  <a:pt x="582" y="212"/>
                </a:cubicBezTo>
                <a:cubicBezTo>
                  <a:pt x="582" y="213"/>
                  <a:pt x="582" y="214"/>
                  <a:pt x="582" y="215"/>
                </a:cubicBezTo>
                <a:cubicBezTo>
                  <a:pt x="582" y="215"/>
                  <a:pt x="582" y="215"/>
                  <a:pt x="581" y="215"/>
                </a:cubicBezTo>
                <a:cubicBezTo>
                  <a:pt x="581" y="216"/>
                  <a:pt x="581" y="217"/>
                  <a:pt x="581" y="218"/>
                </a:cubicBezTo>
                <a:cubicBezTo>
                  <a:pt x="581" y="218"/>
                  <a:pt x="581" y="218"/>
                  <a:pt x="580" y="218"/>
                </a:cubicBezTo>
                <a:cubicBezTo>
                  <a:pt x="580" y="219"/>
                  <a:pt x="580" y="220"/>
                  <a:pt x="580" y="221"/>
                </a:cubicBezTo>
                <a:cubicBezTo>
                  <a:pt x="580" y="221"/>
                  <a:pt x="580" y="221"/>
                  <a:pt x="579" y="221"/>
                </a:cubicBezTo>
                <a:cubicBezTo>
                  <a:pt x="579" y="222"/>
                  <a:pt x="579" y="223"/>
                  <a:pt x="579" y="224"/>
                </a:cubicBezTo>
                <a:cubicBezTo>
                  <a:pt x="579" y="224"/>
                  <a:pt x="579" y="224"/>
                  <a:pt x="578" y="224"/>
                </a:cubicBezTo>
                <a:cubicBezTo>
                  <a:pt x="578" y="226"/>
                  <a:pt x="578" y="229"/>
                  <a:pt x="577" y="232"/>
                </a:cubicBezTo>
                <a:cubicBezTo>
                  <a:pt x="577" y="232"/>
                  <a:pt x="577" y="232"/>
                  <a:pt x="576" y="232"/>
                </a:cubicBezTo>
                <a:cubicBezTo>
                  <a:pt x="576" y="234"/>
                  <a:pt x="576" y="236"/>
                  <a:pt x="576" y="237"/>
                </a:cubicBezTo>
                <a:cubicBezTo>
                  <a:pt x="572" y="252"/>
                  <a:pt x="577" y="274"/>
                  <a:pt x="580" y="284"/>
                </a:cubicBezTo>
                <a:cubicBezTo>
                  <a:pt x="580" y="286"/>
                  <a:pt x="580" y="287"/>
                  <a:pt x="580" y="288"/>
                </a:cubicBezTo>
                <a:cubicBezTo>
                  <a:pt x="581" y="288"/>
                  <a:pt x="581" y="288"/>
                  <a:pt x="581" y="288"/>
                </a:cubicBezTo>
                <a:cubicBezTo>
                  <a:pt x="581" y="289"/>
                  <a:pt x="581" y="290"/>
                  <a:pt x="581" y="291"/>
                </a:cubicBezTo>
                <a:cubicBezTo>
                  <a:pt x="582" y="291"/>
                  <a:pt x="582" y="291"/>
                  <a:pt x="582" y="291"/>
                </a:cubicBezTo>
                <a:cubicBezTo>
                  <a:pt x="582" y="292"/>
                  <a:pt x="582" y="293"/>
                  <a:pt x="582" y="293"/>
                </a:cubicBezTo>
                <a:cubicBezTo>
                  <a:pt x="583" y="293"/>
                  <a:pt x="583" y="293"/>
                  <a:pt x="583" y="293"/>
                </a:cubicBezTo>
                <a:cubicBezTo>
                  <a:pt x="583" y="294"/>
                  <a:pt x="583" y="295"/>
                  <a:pt x="583" y="296"/>
                </a:cubicBezTo>
                <a:cubicBezTo>
                  <a:pt x="584" y="296"/>
                  <a:pt x="584" y="296"/>
                  <a:pt x="584" y="296"/>
                </a:cubicBezTo>
                <a:cubicBezTo>
                  <a:pt x="584" y="297"/>
                  <a:pt x="584" y="298"/>
                  <a:pt x="584" y="298"/>
                </a:cubicBezTo>
                <a:cubicBezTo>
                  <a:pt x="585" y="298"/>
                  <a:pt x="585" y="298"/>
                  <a:pt x="585" y="298"/>
                </a:cubicBezTo>
                <a:cubicBezTo>
                  <a:pt x="585" y="299"/>
                  <a:pt x="585" y="300"/>
                  <a:pt x="585" y="300"/>
                </a:cubicBezTo>
                <a:cubicBezTo>
                  <a:pt x="586" y="300"/>
                  <a:pt x="586" y="300"/>
                  <a:pt x="586" y="300"/>
                </a:cubicBezTo>
                <a:cubicBezTo>
                  <a:pt x="586" y="301"/>
                  <a:pt x="586" y="302"/>
                  <a:pt x="586" y="302"/>
                </a:cubicBezTo>
                <a:cubicBezTo>
                  <a:pt x="587" y="302"/>
                  <a:pt x="587" y="302"/>
                  <a:pt x="587" y="302"/>
                </a:cubicBezTo>
                <a:cubicBezTo>
                  <a:pt x="587" y="303"/>
                  <a:pt x="587" y="304"/>
                  <a:pt x="587" y="304"/>
                </a:cubicBezTo>
                <a:cubicBezTo>
                  <a:pt x="588" y="304"/>
                  <a:pt x="588" y="304"/>
                  <a:pt x="588" y="304"/>
                </a:cubicBezTo>
                <a:cubicBezTo>
                  <a:pt x="588" y="305"/>
                  <a:pt x="588" y="306"/>
                  <a:pt x="588" y="306"/>
                </a:cubicBezTo>
                <a:cubicBezTo>
                  <a:pt x="589" y="306"/>
                  <a:pt x="589" y="306"/>
                  <a:pt x="589" y="306"/>
                </a:cubicBezTo>
                <a:cubicBezTo>
                  <a:pt x="589" y="307"/>
                  <a:pt x="589" y="308"/>
                  <a:pt x="589" y="308"/>
                </a:cubicBezTo>
                <a:cubicBezTo>
                  <a:pt x="590" y="309"/>
                  <a:pt x="591" y="309"/>
                  <a:pt x="591" y="309"/>
                </a:cubicBezTo>
                <a:cubicBezTo>
                  <a:pt x="591" y="310"/>
                  <a:pt x="591" y="311"/>
                  <a:pt x="591" y="311"/>
                </a:cubicBezTo>
                <a:cubicBezTo>
                  <a:pt x="592" y="312"/>
                  <a:pt x="593" y="312"/>
                  <a:pt x="593" y="312"/>
                </a:cubicBezTo>
                <a:cubicBezTo>
                  <a:pt x="593" y="313"/>
                  <a:pt x="593" y="314"/>
                  <a:pt x="593" y="314"/>
                </a:cubicBezTo>
                <a:cubicBezTo>
                  <a:pt x="595" y="315"/>
                  <a:pt x="596" y="316"/>
                  <a:pt x="597" y="317"/>
                </a:cubicBezTo>
                <a:cubicBezTo>
                  <a:pt x="598" y="318"/>
                  <a:pt x="599" y="319"/>
                  <a:pt x="599" y="320"/>
                </a:cubicBezTo>
                <a:cubicBezTo>
                  <a:pt x="601" y="320"/>
                  <a:pt x="602" y="321"/>
                  <a:pt x="603" y="321"/>
                </a:cubicBezTo>
                <a:cubicBezTo>
                  <a:pt x="603" y="321"/>
                  <a:pt x="603" y="322"/>
                  <a:pt x="603" y="322"/>
                </a:cubicBezTo>
                <a:cubicBezTo>
                  <a:pt x="606" y="323"/>
                  <a:pt x="609" y="323"/>
                  <a:pt x="612" y="324"/>
                </a:cubicBezTo>
                <a:cubicBezTo>
                  <a:pt x="612" y="324"/>
                  <a:pt x="612" y="323"/>
                  <a:pt x="612" y="323"/>
                </a:cubicBezTo>
                <a:cubicBezTo>
                  <a:pt x="614" y="323"/>
                  <a:pt x="616" y="323"/>
                  <a:pt x="618" y="323"/>
                </a:cubicBezTo>
                <a:cubicBezTo>
                  <a:pt x="626" y="320"/>
                  <a:pt x="642" y="307"/>
                  <a:pt x="654" y="313"/>
                </a:cubicBezTo>
                <a:cubicBezTo>
                  <a:pt x="654" y="314"/>
                  <a:pt x="655" y="315"/>
                  <a:pt x="655" y="315"/>
                </a:cubicBezTo>
                <a:cubicBezTo>
                  <a:pt x="656" y="315"/>
                  <a:pt x="656" y="315"/>
                  <a:pt x="657" y="315"/>
                </a:cubicBezTo>
                <a:cubicBezTo>
                  <a:pt x="658" y="316"/>
                  <a:pt x="658" y="317"/>
                  <a:pt x="659" y="318"/>
                </a:cubicBezTo>
                <a:cubicBezTo>
                  <a:pt x="660" y="318"/>
                  <a:pt x="660" y="318"/>
                  <a:pt x="661" y="318"/>
                </a:cubicBezTo>
                <a:cubicBezTo>
                  <a:pt x="661" y="319"/>
                  <a:pt x="661" y="319"/>
                  <a:pt x="661" y="319"/>
                </a:cubicBezTo>
                <a:cubicBezTo>
                  <a:pt x="662" y="319"/>
                  <a:pt x="662" y="320"/>
                  <a:pt x="663" y="320"/>
                </a:cubicBezTo>
                <a:cubicBezTo>
                  <a:pt x="663" y="321"/>
                  <a:pt x="663" y="321"/>
                  <a:pt x="663" y="322"/>
                </a:cubicBezTo>
                <a:cubicBezTo>
                  <a:pt x="664" y="323"/>
                  <a:pt x="666" y="324"/>
                  <a:pt x="667" y="325"/>
                </a:cubicBezTo>
                <a:cubicBezTo>
                  <a:pt x="667" y="326"/>
                  <a:pt x="667" y="326"/>
                  <a:pt x="667" y="327"/>
                </a:cubicBezTo>
                <a:cubicBezTo>
                  <a:pt x="668" y="328"/>
                  <a:pt x="669" y="328"/>
                  <a:pt x="670" y="329"/>
                </a:cubicBezTo>
                <a:cubicBezTo>
                  <a:pt x="670" y="330"/>
                  <a:pt x="670" y="330"/>
                  <a:pt x="670" y="331"/>
                </a:cubicBezTo>
                <a:cubicBezTo>
                  <a:pt x="671" y="331"/>
                  <a:pt x="671" y="332"/>
                  <a:pt x="672" y="332"/>
                </a:cubicBezTo>
                <a:cubicBezTo>
                  <a:pt x="672" y="333"/>
                  <a:pt x="672" y="333"/>
                  <a:pt x="672" y="334"/>
                </a:cubicBezTo>
                <a:cubicBezTo>
                  <a:pt x="673" y="334"/>
                  <a:pt x="673" y="335"/>
                  <a:pt x="674" y="335"/>
                </a:cubicBezTo>
                <a:cubicBezTo>
                  <a:pt x="674" y="336"/>
                  <a:pt x="674" y="336"/>
                  <a:pt x="674" y="337"/>
                </a:cubicBezTo>
                <a:cubicBezTo>
                  <a:pt x="674" y="337"/>
                  <a:pt x="675" y="337"/>
                  <a:pt x="675" y="337"/>
                </a:cubicBezTo>
                <a:cubicBezTo>
                  <a:pt x="675" y="338"/>
                  <a:pt x="675" y="338"/>
                  <a:pt x="675" y="339"/>
                </a:cubicBezTo>
                <a:cubicBezTo>
                  <a:pt x="676" y="339"/>
                  <a:pt x="676" y="340"/>
                  <a:pt x="677" y="340"/>
                </a:cubicBezTo>
                <a:cubicBezTo>
                  <a:pt x="677" y="341"/>
                  <a:pt x="677" y="341"/>
                  <a:pt x="677" y="342"/>
                </a:cubicBezTo>
                <a:cubicBezTo>
                  <a:pt x="677" y="342"/>
                  <a:pt x="678" y="342"/>
                  <a:pt x="678" y="342"/>
                </a:cubicBezTo>
                <a:cubicBezTo>
                  <a:pt x="678" y="343"/>
                  <a:pt x="678" y="343"/>
                  <a:pt x="678" y="344"/>
                </a:cubicBezTo>
                <a:cubicBezTo>
                  <a:pt x="678" y="344"/>
                  <a:pt x="679" y="344"/>
                  <a:pt x="679" y="344"/>
                </a:cubicBezTo>
                <a:cubicBezTo>
                  <a:pt x="679" y="345"/>
                  <a:pt x="679" y="345"/>
                  <a:pt x="679" y="346"/>
                </a:cubicBezTo>
                <a:cubicBezTo>
                  <a:pt x="679" y="346"/>
                  <a:pt x="680" y="346"/>
                  <a:pt x="680" y="346"/>
                </a:cubicBezTo>
                <a:cubicBezTo>
                  <a:pt x="680" y="347"/>
                  <a:pt x="680" y="347"/>
                  <a:pt x="680" y="348"/>
                </a:cubicBezTo>
                <a:cubicBezTo>
                  <a:pt x="681" y="348"/>
                  <a:pt x="681" y="349"/>
                  <a:pt x="682" y="349"/>
                </a:cubicBezTo>
                <a:cubicBezTo>
                  <a:pt x="682" y="350"/>
                  <a:pt x="682" y="350"/>
                  <a:pt x="682" y="351"/>
                </a:cubicBezTo>
                <a:cubicBezTo>
                  <a:pt x="682" y="351"/>
                  <a:pt x="683" y="351"/>
                  <a:pt x="683" y="351"/>
                </a:cubicBezTo>
                <a:cubicBezTo>
                  <a:pt x="683" y="352"/>
                  <a:pt x="683" y="352"/>
                  <a:pt x="683" y="353"/>
                </a:cubicBezTo>
                <a:cubicBezTo>
                  <a:pt x="683" y="353"/>
                  <a:pt x="684" y="353"/>
                  <a:pt x="684" y="353"/>
                </a:cubicBezTo>
                <a:cubicBezTo>
                  <a:pt x="684" y="354"/>
                  <a:pt x="684" y="354"/>
                  <a:pt x="684" y="355"/>
                </a:cubicBezTo>
                <a:cubicBezTo>
                  <a:pt x="684" y="355"/>
                  <a:pt x="685" y="355"/>
                  <a:pt x="685" y="355"/>
                </a:cubicBezTo>
                <a:cubicBezTo>
                  <a:pt x="685" y="356"/>
                  <a:pt x="685" y="356"/>
                  <a:pt x="685" y="357"/>
                </a:cubicBezTo>
                <a:cubicBezTo>
                  <a:pt x="685" y="357"/>
                  <a:pt x="686" y="357"/>
                  <a:pt x="686" y="357"/>
                </a:cubicBezTo>
                <a:cubicBezTo>
                  <a:pt x="686" y="358"/>
                  <a:pt x="687" y="360"/>
                  <a:pt x="687" y="361"/>
                </a:cubicBezTo>
                <a:cubicBezTo>
                  <a:pt x="688" y="361"/>
                  <a:pt x="688" y="362"/>
                  <a:pt x="689" y="362"/>
                </a:cubicBezTo>
                <a:cubicBezTo>
                  <a:pt x="690" y="364"/>
                  <a:pt x="690" y="366"/>
                  <a:pt x="691" y="368"/>
                </a:cubicBezTo>
                <a:cubicBezTo>
                  <a:pt x="692" y="368"/>
                  <a:pt x="692" y="369"/>
                  <a:pt x="693" y="369"/>
                </a:cubicBezTo>
                <a:cubicBezTo>
                  <a:pt x="693" y="370"/>
                  <a:pt x="693" y="372"/>
                  <a:pt x="694" y="373"/>
                </a:cubicBezTo>
                <a:cubicBezTo>
                  <a:pt x="695" y="373"/>
                  <a:pt x="695" y="374"/>
                  <a:pt x="696" y="374"/>
                </a:cubicBezTo>
                <a:cubicBezTo>
                  <a:pt x="696" y="375"/>
                  <a:pt x="696" y="375"/>
                  <a:pt x="696" y="376"/>
                </a:cubicBezTo>
                <a:cubicBezTo>
                  <a:pt x="696" y="376"/>
                  <a:pt x="697" y="377"/>
                  <a:pt x="698" y="377"/>
                </a:cubicBezTo>
                <a:cubicBezTo>
                  <a:pt x="698" y="378"/>
                  <a:pt x="698" y="378"/>
                  <a:pt x="698" y="379"/>
                </a:cubicBezTo>
                <a:cubicBezTo>
                  <a:pt x="698" y="379"/>
                  <a:pt x="699" y="380"/>
                  <a:pt x="700" y="380"/>
                </a:cubicBezTo>
                <a:cubicBezTo>
                  <a:pt x="700" y="381"/>
                  <a:pt x="700" y="381"/>
                  <a:pt x="700" y="382"/>
                </a:cubicBezTo>
                <a:cubicBezTo>
                  <a:pt x="702" y="384"/>
                  <a:pt x="704" y="385"/>
                  <a:pt x="706" y="387"/>
                </a:cubicBezTo>
                <a:cubicBezTo>
                  <a:pt x="706" y="388"/>
                  <a:pt x="706" y="388"/>
                  <a:pt x="707" y="389"/>
                </a:cubicBezTo>
                <a:cubicBezTo>
                  <a:pt x="707" y="389"/>
                  <a:pt x="708" y="389"/>
                  <a:pt x="709" y="389"/>
                </a:cubicBezTo>
                <a:cubicBezTo>
                  <a:pt x="709" y="390"/>
                  <a:pt x="709" y="390"/>
                  <a:pt x="710" y="391"/>
                </a:cubicBezTo>
                <a:cubicBezTo>
                  <a:pt x="711" y="391"/>
                  <a:pt x="712" y="391"/>
                  <a:pt x="713" y="391"/>
                </a:cubicBezTo>
                <a:cubicBezTo>
                  <a:pt x="713" y="391"/>
                  <a:pt x="713" y="392"/>
                  <a:pt x="713" y="392"/>
                </a:cubicBezTo>
                <a:cubicBezTo>
                  <a:pt x="716" y="393"/>
                  <a:pt x="722" y="393"/>
                  <a:pt x="725" y="392"/>
                </a:cubicBezTo>
                <a:cubicBezTo>
                  <a:pt x="725" y="392"/>
                  <a:pt x="725" y="391"/>
                  <a:pt x="725" y="391"/>
                </a:cubicBezTo>
                <a:cubicBezTo>
                  <a:pt x="726" y="391"/>
                  <a:pt x="727" y="391"/>
                  <a:pt x="728" y="391"/>
                </a:cubicBezTo>
                <a:cubicBezTo>
                  <a:pt x="728" y="391"/>
                  <a:pt x="728" y="390"/>
                  <a:pt x="728" y="390"/>
                </a:cubicBezTo>
                <a:cubicBezTo>
                  <a:pt x="729" y="390"/>
                  <a:pt x="731" y="390"/>
                  <a:pt x="733" y="390"/>
                </a:cubicBezTo>
                <a:cubicBezTo>
                  <a:pt x="733" y="390"/>
                  <a:pt x="733" y="389"/>
                  <a:pt x="733" y="389"/>
                </a:cubicBezTo>
                <a:cubicBezTo>
                  <a:pt x="736" y="389"/>
                  <a:pt x="740" y="389"/>
                  <a:pt x="744" y="389"/>
                </a:cubicBezTo>
                <a:cubicBezTo>
                  <a:pt x="744" y="389"/>
                  <a:pt x="744" y="388"/>
                  <a:pt x="744" y="388"/>
                </a:cubicBezTo>
                <a:cubicBezTo>
                  <a:pt x="746" y="388"/>
                  <a:pt x="748" y="388"/>
                  <a:pt x="750" y="388"/>
                </a:cubicBezTo>
                <a:cubicBezTo>
                  <a:pt x="750" y="388"/>
                  <a:pt x="750" y="389"/>
                  <a:pt x="750" y="389"/>
                </a:cubicBezTo>
                <a:cubicBezTo>
                  <a:pt x="757" y="389"/>
                  <a:pt x="764" y="390"/>
                  <a:pt x="771" y="390"/>
                </a:cubicBezTo>
                <a:cubicBezTo>
                  <a:pt x="771" y="390"/>
                  <a:pt x="771" y="391"/>
                  <a:pt x="771" y="391"/>
                </a:cubicBezTo>
                <a:cubicBezTo>
                  <a:pt x="773" y="391"/>
                  <a:pt x="775" y="391"/>
                  <a:pt x="776" y="391"/>
                </a:cubicBezTo>
                <a:cubicBezTo>
                  <a:pt x="776" y="391"/>
                  <a:pt x="776" y="392"/>
                  <a:pt x="776" y="392"/>
                </a:cubicBezTo>
                <a:cubicBezTo>
                  <a:pt x="778" y="392"/>
                  <a:pt x="780" y="392"/>
                  <a:pt x="781" y="392"/>
                </a:cubicBezTo>
                <a:cubicBezTo>
                  <a:pt x="781" y="392"/>
                  <a:pt x="781" y="393"/>
                  <a:pt x="781" y="393"/>
                </a:cubicBezTo>
                <a:cubicBezTo>
                  <a:pt x="783" y="393"/>
                  <a:pt x="785" y="393"/>
                  <a:pt x="786" y="393"/>
                </a:cubicBezTo>
                <a:cubicBezTo>
                  <a:pt x="786" y="393"/>
                  <a:pt x="786" y="394"/>
                  <a:pt x="786" y="394"/>
                </a:cubicBezTo>
                <a:cubicBezTo>
                  <a:pt x="788" y="394"/>
                  <a:pt x="789" y="394"/>
                  <a:pt x="790" y="394"/>
                </a:cubicBezTo>
                <a:cubicBezTo>
                  <a:pt x="790" y="394"/>
                  <a:pt x="790" y="395"/>
                  <a:pt x="790" y="395"/>
                </a:cubicBezTo>
                <a:cubicBezTo>
                  <a:pt x="792" y="395"/>
                  <a:pt x="793" y="395"/>
                  <a:pt x="794" y="395"/>
                </a:cubicBezTo>
                <a:cubicBezTo>
                  <a:pt x="794" y="395"/>
                  <a:pt x="794" y="396"/>
                  <a:pt x="794" y="396"/>
                </a:cubicBezTo>
                <a:cubicBezTo>
                  <a:pt x="797" y="396"/>
                  <a:pt x="799" y="397"/>
                  <a:pt x="801" y="397"/>
                </a:cubicBezTo>
                <a:cubicBezTo>
                  <a:pt x="801" y="397"/>
                  <a:pt x="801" y="398"/>
                  <a:pt x="801" y="398"/>
                </a:cubicBezTo>
                <a:cubicBezTo>
                  <a:pt x="802" y="398"/>
                  <a:pt x="803" y="398"/>
                  <a:pt x="804" y="398"/>
                </a:cubicBezTo>
                <a:cubicBezTo>
                  <a:pt x="804" y="398"/>
                  <a:pt x="804" y="399"/>
                  <a:pt x="804" y="399"/>
                </a:cubicBezTo>
                <a:cubicBezTo>
                  <a:pt x="805" y="399"/>
                  <a:pt x="806" y="399"/>
                  <a:pt x="807" y="399"/>
                </a:cubicBezTo>
                <a:cubicBezTo>
                  <a:pt x="807" y="399"/>
                  <a:pt x="807" y="399"/>
                  <a:pt x="807" y="400"/>
                </a:cubicBezTo>
                <a:cubicBezTo>
                  <a:pt x="808" y="400"/>
                  <a:pt x="809" y="400"/>
                  <a:pt x="809" y="400"/>
                </a:cubicBezTo>
                <a:cubicBezTo>
                  <a:pt x="809" y="400"/>
                  <a:pt x="809" y="400"/>
                  <a:pt x="809" y="401"/>
                </a:cubicBezTo>
                <a:cubicBezTo>
                  <a:pt x="810" y="401"/>
                  <a:pt x="811" y="401"/>
                  <a:pt x="812" y="401"/>
                </a:cubicBezTo>
                <a:cubicBezTo>
                  <a:pt x="812" y="401"/>
                  <a:pt x="812" y="401"/>
                  <a:pt x="812" y="402"/>
                </a:cubicBezTo>
                <a:cubicBezTo>
                  <a:pt x="813" y="402"/>
                  <a:pt x="814" y="402"/>
                  <a:pt x="814" y="402"/>
                </a:cubicBezTo>
                <a:cubicBezTo>
                  <a:pt x="814" y="402"/>
                  <a:pt x="814" y="402"/>
                  <a:pt x="814" y="403"/>
                </a:cubicBezTo>
                <a:cubicBezTo>
                  <a:pt x="815" y="403"/>
                  <a:pt x="816" y="403"/>
                  <a:pt x="817" y="403"/>
                </a:cubicBezTo>
                <a:cubicBezTo>
                  <a:pt x="817" y="403"/>
                  <a:pt x="817" y="403"/>
                  <a:pt x="817" y="404"/>
                </a:cubicBezTo>
                <a:cubicBezTo>
                  <a:pt x="818" y="404"/>
                  <a:pt x="819" y="404"/>
                  <a:pt x="819" y="404"/>
                </a:cubicBezTo>
                <a:cubicBezTo>
                  <a:pt x="819" y="404"/>
                  <a:pt x="819" y="404"/>
                  <a:pt x="819" y="405"/>
                </a:cubicBezTo>
                <a:cubicBezTo>
                  <a:pt x="820" y="405"/>
                  <a:pt x="821" y="405"/>
                  <a:pt x="821" y="405"/>
                </a:cubicBezTo>
                <a:cubicBezTo>
                  <a:pt x="821" y="405"/>
                  <a:pt x="821" y="405"/>
                  <a:pt x="821" y="406"/>
                </a:cubicBezTo>
                <a:cubicBezTo>
                  <a:pt x="822" y="406"/>
                  <a:pt x="823" y="406"/>
                  <a:pt x="824" y="407"/>
                </a:cubicBezTo>
                <a:cubicBezTo>
                  <a:pt x="825" y="407"/>
                  <a:pt x="825" y="408"/>
                  <a:pt x="825" y="409"/>
                </a:cubicBezTo>
                <a:cubicBezTo>
                  <a:pt x="826" y="409"/>
                  <a:pt x="827" y="409"/>
                  <a:pt x="827" y="409"/>
                </a:cubicBezTo>
                <a:cubicBezTo>
                  <a:pt x="828" y="410"/>
                  <a:pt x="829" y="411"/>
                  <a:pt x="830" y="413"/>
                </a:cubicBezTo>
                <a:cubicBezTo>
                  <a:pt x="832" y="414"/>
                  <a:pt x="833" y="415"/>
                  <a:pt x="834" y="416"/>
                </a:cubicBezTo>
                <a:cubicBezTo>
                  <a:pt x="834" y="416"/>
                  <a:pt x="834" y="416"/>
                  <a:pt x="834" y="417"/>
                </a:cubicBezTo>
                <a:cubicBezTo>
                  <a:pt x="835" y="417"/>
                  <a:pt x="836" y="417"/>
                  <a:pt x="836" y="417"/>
                </a:cubicBezTo>
                <a:cubicBezTo>
                  <a:pt x="839" y="420"/>
                  <a:pt x="842" y="423"/>
                  <a:pt x="844" y="426"/>
                </a:cubicBezTo>
                <a:cubicBezTo>
                  <a:pt x="845" y="426"/>
                  <a:pt x="846" y="426"/>
                  <a:pt x="846" y="426"/>
                </a:cubicBezTo>
                <a:cubicBezTo>
                  <a:pt x="848" y="427"/>
                  <a:pt x="849" y="429"/>
                  <a:pt x="850" y="431"/>
                </a:cubicBezTo>
                <a:cubicBezTo>
                  <a:pt x="853" y="433"/>
                  <a:pt x="856" y="436"/>
                  <a:pt x="859" y="439"/>
                </a:cubicBezTo>
                <a:cubicBezTo>
                  <a:pt x="859" y="439"/>
                  <a:pt x="859" y="440"/>
                  <a:pt x="859" y="441"/>
                </a:cubicBezTo>
                <a:cubicBezTo>
                  <a:pt x="860" y="441"/>
                  <a:pt x="861" y="442"/>
                  <a:pt x="862" y="443"/>
                </a:cubicBezTo>
                <a:cubicBezTo>
                  <a:pt x="862" y="444"/>
                  <a:pt x="863" y="445"/>
                  <a:pt x="863" y="447"/>
                </a:cubicBezTo>
                <a:cubicBezTo>
                  <a:pt x="863" y="447"/>
                  <a:pt x="864" y="447"/>
                  <a:pt x="864" y="447"/>
                </a:cubicBezTo>
                <a:cubicBezTo>
                  <a:pt x="864" y="449"/>
                  <a:pt x="865" y="451"/>
                  <a:pt x="865" y="454"/>
                </a:cubicBezTo>
                <a:cubicBezTo>
                  <a:pt x="865" y="454"/>
                  <a:pt x="866" y="454"/>
                  <a:pt x="866" y="454"/>
                </a:cubicBezTo>
                <a:cubicBezTo>
                  <a:pt x="867" y="456"/>
                  <a:pt x="865" y="460"/>
                  <a:pt x="864" y="462"/>
                </a:cubicBezTo>
                <a:cubicBezTo>
                  <a:pt x="864" y="463"/>
                  <a:pt x="864" y="465"/>
                  <a:pt x="864" y="467"/>
                </a:cubicBezTo>
                <a:cubicBezTo>
                  <a:pt x="864" y="467"/>
                  <a:pt x="863" y="467"/>
                  <a:pt x="863" y="467"/>
                </a:cubicBezTo>
                <a:cubicBezTo>
                  <a:pt x="863" y="468"/>
                  <a:pt x="863" y="469"/>
                  <a:pt x="863" y="471"/>
                </a:cubicBezTo>
                <a:cubicBezTo>
                  <a:pt x="863" y="471"/>
                  <a:pt x="862" y="471"/>
                  <a:pt x="862" y="471"/>
                </a:cubicBezTo>
                <a:cubicBezTo>
                  <a:pt x="862" y="472"/>
                  <a:pt x="862" y="474"/>
                  <a:pt x="862" y="475"/>
                </a:cubicBezTo>
                <a:cubicBezTo>
                  <a:pt x="862" y="475"/>
                  <a:pt x="861" y="475"/>
                  <a:pt x="861" y="475"/>
                </a:cubicBezTo>
                <a:cubicBezTo>
                  <a:pt x="861" y="477"/>
                  <a:pt x="861" y="479"/>
                  <a:pt x="861" y="480"/>
                </a:cubicBezTo>
                <a:cubicBezTo>
                  <a:pt x="861" y="480"/>
                  <a:pt x="860" y="480"/>
                  <a:pt x="860" y="480"/>
                </a:cubicBezTo>
                <a:cubicBezTo>
                  <a:pt x="860" y="483"/>
                  <a:pt x="860" y="486"/>
                  <a:pt x="860" y="489"/>
                </a:cubicBezTo>
                <a:cubicBezTo>
                  <a:pt x="860" y="489"/>
                  <a:pt x="859" y="489"/>
                  <a:pt x="859" y="489"/>
                </a:cubicBezTo>
                <a:cubicBezTo>
                  <a:pt x="859" y="492"/>
                  <a:pt x="860" y="500"/>
                  <a:pt x="861" y="501"/>
                </a:cubicBezTo>
                <a:cubicBezTo>
                  <a:pt x="863" y="507"/>
                  <a:pt x="867" y="508"/>
                  <a:pt x="875" y="507"/>
                </a:cubicBezTo>
                <a:cubicBezTo>
                  <a:pt x="875" y="507"/>
                  <a:pt x="875" y="507"/>
                  <a:pt x="875" y="506"/>
                </a:cubicBezTo>
                <a:cubicBezTo>
                  <a:pt x="876" y="506"/>
                  <a:pt x="877" y="506"/>
                  <a:pt x="878" y="506"/>
                </a:cubicBezTo>
                <a:cubicBezTo>
                  <a:pt x="878" y="506"/>
                  <a:pt x="878" y="506"/>
                  <a:pt x="878" y="505"/>
                </a:cubicBezTo>
                <a:cubicBezTo>
                  <a:pt x="882" y="505"/>
                  <a:pt x="885" y="505"/>
                  <a:pt x="889" y="504"/>
                </a:cubicBezTo>
                <a:cubicBezTo>
                  <a:pt x="897" y="502"/>
                  <a:pt x="908" y="502"/>
                  <a:pt x="918" y="502"/>
                </a:cubicBezTo>
                <a:cubicBezTo>
                  <a:pt x="955" y="502"/>
                  <a:pt x="990" y="509"/>
                  <a:pt x="1006" y="530"/>
                </a:cubicBezTo>
                <a:cubicBezTo>
                  <a:pt x="1007" y="532"/>
                  <a:pt x="1009" y="533"/>
                  <a:pt x="1011" y="534"/>
                </a:cubicBezTo>
                <a:cubicBezTo>
                  <a:pt x="1011" y="535"/>
                  <a:pt x="1011" y="536"/>
                  <a:pt x="1011" y="536"/>
                </a:cubicBezTo>
                <a:cubicBezTo>
                  <a:pt x="1011" y="537"/>
                  <a:pt x="1013" y="538"/>
                  <a:pt x="1013" y="538"/>
                </a:cubicBezTo>
                <a:cubicBezTo>
                  <a:pt x="1013" y="539"/>
                  <a:pt x="1013" y="540"/>
                  <a:pt x="1013" y="540"/>
                </a:cubicBezTo>
                <a:cubicBezTo>
                  <a:pt x="1014" y="541"/>
                  <a:pt x="1015" y="541"/>
                  <a:pt x="1015" y="541"/>
                </a:cubicBezTo>
                <a:cubicBezTo>
                  <a:pt x="1016" y="543"/>
                  <a:pt x="1017" y="545"/>
                  <a:pt x="1017" y="547"/>
                </a:cubicBezTo>
                <a:cubicBezTo>
                  <a:pt x="1018" y="548"/>
                  <a:pt x="1019" y="548"/>
                  <a:pt x="1019" y="548"/>
                </a:cubicBezTo>
                <a:cubicBezTo>
                  <a:pt x="1019" y="549"/>
                  <a:pt x="1019" y="550"/>
                  <a:pt x="1019" y="550"/>
                </a:cubicBezTo>
                <a:cubicBezTo>
                  <a:pt x="1020" y="550"/>
                  <a:pt x="1020" y="550"/>
                  <a:pt x="1020" y="550"/>
                </a:cubicBezTo>
                <a:cubicBezTo>
                  <a:pt x="1020" y="551"/>
                  <a:pt x="1020" y="552"/>
                  <a:pt x="1020" y="552"/>
                </a:cubicBezTo>
                <a:cubicBezTo>
                  <a:pt x="1021" y="552"/>
                  <a:pt x="1021" y="552"/>
                  <a:pt x="1021" y="552"/>
                </a:cubicBezTo>
                <a:cubicBezTo>
                  <a:pt x="1021" y="553"/>
                  <a:pt x="1021" y="554"/>
                  <a:pt x="1021" y="554"/>
                </a:cubicBezTo>
                <a:cubicBezTo>
                  <a:pt x="1022" y="554"/>
                  <a:pt x="1022" y="554"/>
                  <a:pt x="1022" y="554"/>
                </a:cubicBezTo>
                <a:cubicBezTo>
                  <a:pt x="1025" y="558"/>
                  <a:pt x="1024" y="560"/>
                  <a:pt x="1027" y="562"/>
                </a:cubicBezTo>
                <a:cubicBezTo>
                  <a:pt x="1027" y="562"/>
                  <a:pt x="1027" y="563"/>
                  <a:pt x="1027" y="563"/>
                </a:cubicBezTo>
                <a:cubicBezTo>
                  <a:pt x="1030" y="563"/>
                  <a:pt x="1032" y="563"/>
                  <a:pt x="1034" y="563"/>
                </a:cubicBezTo>
                <a:cubicBezTo>
                  <a:pt x="1037" y="565"/>
                  <a:pt x="1039" y="564"/>
                  <a:pt x="1042" y="565"/>
                </a:cubicBezTo>
                <a:cubicBezTo>
                  <a:pt x="1042" y="565"/>
                  <a:pt x="1042" y="566"/>
                  <a:pt x="1042" y="566"/>
                </a:cubicBezTo>
                <a:cubicBezTo>
                  <a:pt x="1043" y="566"/>
                  <a:pt x="1044" y="566"/>
                  <a:pt x="1045" y="566"/>
                </a:cubicBezTo>
                <a:cubicBezTo>
                  <a:pt x="1045" y="566"/>
                  <a:pt x="1045" y="567"/>
                  <a:pt x="1045" y="567"/>
                </a:cubicBezTo>
                <a:cubicBezTo>
                  <a:pt x="1047" y="568"/>
                  <a:pt x="1049" y="568"/>
                  <a:pt x="1051" y="569"/>
                </a:cubicBezTo>
                <a:cubicBezTo>
                  <a:pt x="1051" y="569"/>
                  <a:pt x="1051" y="570"/>
                  <a:pt x="1051" y="570"/>
                </a:cubicBezTo>
                <a:cubicBezTo>
                  <a:pt x="1052" y="570"/>
                  <a:pt x="1053" y="570"/>
                  <a:pt x="1053" y="570"/>
                </a:cubicBezTo>
                <a:cubicBezTo>
                  <a:pt x="1053" y="570"/>
                  <a:pt x="1053" y="571"/>
                  <a:pt x="1053" y="571"/>
                </a:cubicBezTo>
                <a:cubicBezTo>
                  <a:pt x="1054" y="571"/>
                  <a:pt x="1055" y="571"/>
                  <a:pt x="1055" y="571"/>
                </a:cubicBezTo>
                <a:cubicBezTo>
                  <a:pt x="1056" y="572"/>
                  <a:pt x="1057" y="574"/>
                  <a:pt x="1058" y="575"/>
                </a:cubicBezTo>
                <a:cubicBezTo>
                  <a:pt x="1059" y="575"/>
                  <a:pt x="1060" y="576"/>
                  <a:pt x="1060" y="576"/>
                </a:cubicBezTo>
                <a:cubicBezTo>
                  <a:pt x="1060" y="578"/>
                  <a:pt x="1060" y="581"/>
                  <a:pt x="1060" y="583"/>
                </a:cubicBezTo>
                <a:cubicBezTo>
                  <a:pt x="1059" y="585"/>
                  <a:pt x="1058" y="595"/>
                  <a:pt x="1059" y="598"/>
                </a:cubicBezTo>
                <a:cubicBezTo>
                  <a:pt x="1060" y="598"/>
                  <a:pt x="1060" y="598"/>
                  <a:pt x="1060" y="598"/>
                </a:cubicBezTo>
                <a:cubicBezTo>
                  <a:pt x="1060" y="600"/>
                  <a:pt x="1060" y="601"/>
                  <a:pt x="1060" y="603"/>
                </a:cubicBezTo>
                <a:cubicBezTo>
                  <a:pt x="1061" y="603"/>
                  <a:pt x="1061" y="603"/>
                  <a:pt x="1061" y="603"/>
                </a:cubicBezTo>
                <a:cubicBezTo>
                  <a:pt x="1061" y="604"/>
                  <a:pt x="1061" y="606"/>
                  <a:pt x="1061" y="607"/>
                </a:cubicBezTo>
                <a:cubicBezTo>
                  <a:pt x="1062" y="607"/>
                  <a:pt x="1062" y="607"/>
                  <a:pt x="1062" y="607"/>
                </a:cubicBezTo>
                <a:cubicBezTo>
                  <a:pt x="1063" y="608"/>
                  <a:pt x="1063" y="610"/>
                  <a:pt x="1063" y="611"/>
                </a:cubicBezTo>
                <a:cubicBezTo>
                  <a:pt x="1064" y="611"/>
                  <a:pt x="1064" y="611"/>
                  <a:pt x="1064" y="611"/>
                </a:cubicBezTo>
                <a:cubicBezTo>
                  <a:pt x="1064" y="612"/>
                  <a:pt x="1064" y="612"/>
                  <a:pt x="1064" y="613"/>
                </a:cubicBezTo>
                <a:cubicBezTo>
                  <a:pt x="1065" y="613"/>
                  <a:pt x="1066" y="614"/>
                  <a:pt x="1066" y="614"/>
                </a:cubicBezTo>
                <a:cubicBezTo>
                  <a:pt x="1066" y="615"/>
                  <a:pt x="1066" y="615"/>
                  <a:pt x="1066" y="616"/>
                </a:cubicBezTo>
                <a:cubicBezTo>
                  <a:pt x="1069" y="618"/>
                  <a:pt x="1071" y="619"/>
                  <a:pt x="1073" y="621"/>
                </a:cubicBezTo>
                <a:cubicBezTo>
                  <a:pt x="1076" y="621"/>
                  <a:pt x="1079" y="622"/>
                  <a:pt x="1082" y="622"/>
                </a:cubicBezTo>
                <a:cubicBezTo>
                  <a:pt x="1082" y="622"/>
                  <a:pt x="1082" y="621"/>
                  <a:pt x="1082" y="621"/>
                </a:cubicBezTo>
                <a:cubicBezTo>
                  <a:pt x="1085" y="621"/>
                  <a:pt x="1088" y="620"/>
                  <a:pt x="1090" y="620"/>
                </a:cubicBezTo>
                <a:cubicBezTo>
                  <a:pt x="1090" y="620"/>
                  <a:pt x="1090" y="619"/>
                  <a:pt x="1090" y="619"/>
                </a:cubicBezTo>
                <a:cubicBezTo>
                  <a:pt x="1091" y="619"/>
                  <a:pt x="1092" y="619"/>
                  <a:pt x="1093" y="619"/>
                </a:cubicBezTo>
                <a:cubicBezTo>
                  <a:pt x="1093" y="619"/>
                  <a:pt x="1093" y="618"/>
                  <a:pt x="1093" y="618"/>
                </a:cubicBezTo>
                <a:cubicBezTo>
                  <a:pt x="1094" y="618"/>
                  <a:pt x="1095" y="618"/>
                  <a:pt x="1096" y="618"/>
                </a:cubicBezTo>
                <a:cubicBezTo>
                  <a:pt x="1096" y="618"/>
                  <a:pt x="1096" y="617"/>
                  <a:pt x="1096" y="617"/>
                </a:cubicBezTo>
                <a:cubicBezTo>
                  <a:pt x="1097" y="617"/>
                  <a:pt x="1099" y="617"/>
                  <a:pt x="1100" y="617"/>
                </a:cubicBezTo>
                <a:cubicBezTo>
                  <a:pt x="1100" y="617"/>
                  <a:pt x="1100" y="616"/>
                  <a:pt x="1100" y="616"/>
                </a:cubicBezTo>
                <a:cubicBezTo>
                  <a:pt x="1101" y="616"/>
                  <a:pt x="1103" y="616"/>
                  <a:pt x="1104" y="616"/>
                </a:cubicBezTo>
                <a:cubicBezTo>
                  <a:pt x="1104" y="616"/>
                  <a:pt x="1104" y="615"/>
                  <a:pt x="1104" y="615"/>
                </a:cubicBezTo>
                <a:cubicBezTo>
                  <a:pt x="1105" y="615"/>
                  <a:pt x="1107" y="615"/>
                  <a:pt x="1108" y="615"/>
                </a:cubicBezTo>
                <a:cubicBezTo>
                  <a:pt x="1108" y="615"/>
                  <a:pt x="1108" y="614"/>
                  <a:pt x="1108" y="614"/>
                </a:cubicBezTo>
                <a:cubicBezTo>
                  <a:pt x="1111" y="614"/>
                  <a:pt x="1114" y="613"/>
                  <a:pt x="1117" y="613"/>
                </a:cubicBezTo>
                <a:cubicBezTo>
                  <a:pt x="1117" y="613"/>
                  <a:pt x="1117" y="612"/>
                  <a:pt x="1117" y="612"/>
                </a:cubicBezTo>
                <a:cubicBezTo>
                  <a:pt x="1128" y="610"/>
                  <a:pt x="1140" y="609"/>
                  <a:pt x="1151" y="607"/>
                </a:cubicBezTo>
                <a:cubicBezTo>
                  <a:pt x="1157" y="605"/>
                  <a:pt x="1177" y="608"/>
                  <a:pt x="1181" y="609"/>
                </a:cubicBezTo>
                <a:cubicBezTo>
                  <a:pt x="1181" y="609"/>
                  <a:pt x="1181" y="610"/>
                  <a:pt x="1181" y="610"/>
                </a:cubicBezTo>
                <a:cubicBezTo>
                  <a:pt x="1182" y="610"/>
                  <a:pt x="1183" y="610"/>
                  <a:pt x="1184" y="610"/>
                </a:cubicBezTo>
                <a:cubicBezTo>
                  <a:pt x="1184" y="610"/>
                  <a:pt x="1184" y="611"/>
                  <a:pt x="1184" y="611"/>
                </a:cubicBezTo>
                <a:cubicBezTo>
                  <a:pt x="1185" y="611"/>
                  <a:pt x="1186" y="611"/>
                  <a:pt x="1187" y="611"/>
                </a:cubicBezTo>
                <a:cubicBezTo>
                  <a:pt x="1187" y="612"/>
                  <a:pt x="1187" y="612"/>
                  <a:pt x="1188" y="613"/>
                </a:cubicBezTo>
                <a:cubicBezTo>
                  <a:pt x="1188" y="613"/>
                  <a:pt x="1189" y="613"/>
                  <a:pt x="1190" y="613"/>
                </a:cubicBezTo>
                <a:cubicBezTo>
                  <a:pt x="1190" y="613"/>
                  <a:pt x="1190" y="614"/>
                  <a:pt x="1190" y="614"/>
                </a:cubicBezTo>
                <a:cubicBezTo>
                  <a:pt x="1191" y="615"/>
                  <a:pt x="1192" y="615"/>
                  <a:pt x="1193" y="616"/>
                </a:cubicBezTo>
                <a:cubicBezTo>
                  <a:pt x="1194" y="620"/>
                  <a:pt x="1195" y="624"/>
                  <a:pt x="1197" y="628"/>
                </a:cubicBezTo>
                <a:cubicBezTo>
                  <a:pt x="1197" y="628"/>
                  <a:pt x="1197" y="628"/>
                  <a:pt x="1198" y="628"/>
                </a:cubicBezTo>
                <a:cubicBezTo>
                  <a:pt x="1198" y="629"/>
                  <a:pt x="1198" y="631"/>
                  <a:pt x="1199" y="632"/>
                </a:cubicBezTo>
                <a:cubicBezTo>
                  <a:pt x="1199" y="632"/>
                  <a:pt x="1199" y="632"/>
                  <a:pt x="1200" y="632"/>
                </a:cubicBezTo>
                <a:cubicBezTo>
                  <a:pt x="1204" y="644"/>
                  <a:pt x="1208" y="656"/>
                  <a:pt x="1212" y="668"/>
                </a:cubicBezTo>
                <a:cubicBezTo>
                  <a:pt x="1214" y="675"/>
                  <a:pt x="1205" y="682"/>
                  <a:pt x="1208" y="691"/>
                </a:cubicBezTo>
                <a:cubicBezTo>
                  <a:pt x="1208" y="691"/>
                  <a:pt x="1208" y="691"/>
                  <a:pt x="1209" y="691"/>
                </a:cubicBezTo>
                <a:cubicBezTo>
                  <a:pt x="1209" y="692"/>
                  <a:pt x="1209" y="693"/>
                  <a:pt x="1210" y="695"/>
                </a:cubicBezTo>
                <a:cubicBezTo>
                  <a:pt x="1210" y="695"/>
                  <a:pt x="1210" y="695"/>
                  <a:pt x="1211" y="695"/>
                </a:cubicBezTo>
                <a:cubicBezTo>
                  <a:pt x="1211" y="695"/>
                  <a:pt x="1211" y="696"/>
                  <a:pt x="1211" y="697"/>
                </a:cubicBezTo>
                <a:cubicBezTo>
                  <a:pt x="1211" y="697"/>
                  <a:pt x="1212" y="697"/>
                  <a:pt x="1213" y="698"/>
                </a:cubicBezTo>
                <a:cubicBezTo>
                  <a:pt x="1213" y="698"/>
                  <a:pt x="1213" y="699"/>
                  <a:pt x="1213" y="700"/>
                </a:cubicBezTo>
                <a:cubicBezTo>
                  <a:pt x="1214" y="700"/>
                  <a:pt x="1215" y="701"/>
                  <a:pt x="1216" y="702"/>
                </a:cubicBezTo>
                <a:cubicBezTo>
                  <a:pt x="1216" y="702"/>
                  <a:pt x="1216" y="703"/>
                  <a:pt x="1216" y="704"/>
                </a:cubicBezTo>
                <a:cubicBezTo>
                  <a:pt x="1217" y="704"/>
                  <a:pt x="1218" y="705"/>
                  <a:pt x="1219" y="706"/>
                </a:cubicBezTo>
                <a:cubicBezTo>
                  <a:pt x="1219" y="706"/>
                  <a:pt x="1219" y="707"/>
                  <a:pt x="1219" y="708"/>
                </a:cubicBezTo>
                <a:cubicBezTo>
                  <a:pt x="1220" y="708"/>
                  <a:pt x="1221" y="709"/>
                  <a:pt x="1222" y="710"/>
                </a:cubicBezTo>
                <a:cubicBezTo>
                  <a:pt x="1222" y="712"/>
                  <a:pt x="1223" y="714"/>
                  <a:pt x="1224" y="715"/>
                </a:cubicBezTo>
                <a:cubicBezTo>
                  <a:pt x="1224" y="715"/>
                  <a:pt x="1224" y="715"/>
                  <a:pt x="1225" y="715"/>
                </a:cubicBezTo>
                <a:cubicBezTo>
                  <a:pt x="1225" y="716"/>
                  <a:pt x="1225" y="717"/>
                  <a:pt x="1225" y="717"/>
                </a:cubicBezTo>
                <a:cubicBezTo>
                  <a:pt x="1225" y="717"/>
                  <a:pt x="1225" y="717"/>
                  <a:pt x="1226" y="717"/>
                </a:cubicBezTo>
                <a:cubicBezTo>
                  <a:pt x="1226" y="720"/>
                  <a:pt x="1226" y="723"/>
                  <a:pt x="1226" y="726"/>
                </a:cubicBezTo>
                <a:cubicBezTo>
                  <a:pt x="1225" y="726"/>
                  <a:pt x="1225" y="726"/>
                  <a:pt x="1225" y="726"/>
                </a:cubicBezTo>
                <a:cubicBezTo>
                  <a:pt x="1225" y="727"/>
                  <a:pt x="1225" y="728"/>
                  <a:pt x="1225" y="729"/>
                </a:cubicBezTo>
                <a:cubicBezTo>
                  <a:pt x="1224" y="730"/>
                  <a:pt x="1223" y="730"/>
                  <a:pt x="1223" y="730"/>
                </a:cubicBezTo>
                <a:cubicBezTo>
                  <a:pt x="1223" y="731"/>
                  <a:pt x="1223" y="732"/>
                  <a:pt x="1223" y="732"/>
                </a:cubicBezTo>
                <a:cubicBezTo>
                  <a:pt x="1222" y="733"/>
                  <a:pt x="1221" y="733"/>
                  <a:pt x="1221" y="733"/>
                </a:cubicBezTo>
                <a:cubicBezTo>
                  <a:pt x="1221" y="734"/>
                  <a:pt x="1221" y="735"/>
                  <a:pt x="1221" y="735"/>
                </a:cubicBezTo>
                <a:cubicBezTo>
                  <a:pt x="1220" y="736"/>
                  <a:pt x="1219" y="736"/>
                  <a:pt x="1219" y="736"/>
                </a:cubicBezTo>
                <a:cubicBezTo>
                  <a:pt x="1219" y="737"/>
                  <a:pt x="1219" y="738"/>
                  <a:pt x="1219" y="738"/>
                </a:cubicBezTo>
                <a:cubicBezTo>
                  <a:pt x="1218" y="739"/>
                  <a:pt x="1217" y="739"/>
                  <a:pt x="1217" y="739"/>
                </a:cubicBezTo>
                <a:cubicBezTo>
                  <a:pt x="1217" y="740"/>
                  <a:pt x="1217" y="741"/>
                  <a:pt x="1217" y="741"/>
                </a:cubicBezTo>
                <a:cubicBezTo>
                  <a:pt x="1216" y="742"/>
                  <a:pt x="1215" y="742"/>
                  <a:pt x="1215" y="742"/>
                </a:cubicBezTo>
                <a:cubicBezTo>
                  <a:pt x="1215" y="743"/>
                  <a:pt x="1215" y="744"/>
                  <a:pt x="1215" y="744"/>
                </a:cubicBezTo>
                <a:cubicBezTo>
                  <a:pt x="1214" y="745"/>
                  <a:pt x="1213" y="745"/>
                  <a:pt x="1213" y="745"/>
                </a:cubicBezTo>
                <a:cubicBezTo>
                  <a:pt x="1213" y="746"/>
                  <a:pt x="1213" y="747"/>
                  <a:pt x="1213" y="747"/>
                </a:cubicBezTo>
                <a:cubicBezTo>
                  <a:pt x="1212" y="748"/>
                  <a:pt x="1211" y="748"/>
                  <a:pt x="1211" y="748"/>
                </a:cubicBezTo>
                <a:cubicBezTo>
                  <a:pt x="1210" y="750"/>
                  <a:pt x="1210" y="751"/>
                  <a:pt x="1210" y="752"/>
                </a:cubicBezTo>
                <a:cubicBezTo>
                  <a:pt x="1209" y="752"/>
                  <a:pt x="1209" y="752"/>
                  <a:pt x="1209" y="752"/>
                </a:cubicBezTo>
                <a:cubicBezTo>
                  <a:pt x="1209" y="753"/>
                  <a:pt x="1209" y="754"/>
                  <a:pt x="1209" y="754"/>
                </a:cubicBezTo>
                <a:cubicBezTo>
                  <a:pt x="1208" y="754"/>
                  <a:pt x="1208" y="754"/>
                  <a:pt x="1208" y="754"/>
                </a:cubicBezTo>
                <a:cubicBezTo>
                  <a:pt x="1208" y="755"/>
                  <a:pt x="1208" y="756"/>
                  <a:pt x="1208" y="756"/>
                </a:cubicBezTo>
                <a:cubicBezTo>
                  <a:pt x="1207" y="756"/>
                  <a:pt x="1207" y="756"/>
                  <a:pt x="1207" y="756"/>
                </a:cubicBezTo>
                <a:cubicBezTo>
                  <a:pt x="1206" y="758"/>
                  <a:pt x="1205" y="760"/>
                  <a:pt x="1205" y="762"/>
                </a:cubicBezTo>
                <a:cubicBezTo>
                  <a:pt x="1204" y="762"/>
                  <a:pt x="1204" y="762"/>
                  <a:pt x="1204" y="762"/>
                </a:cubicBezTo>
                <a:cubicBezTo>
                  <a:pt x="1204" y="763"/>
                  <a:pt x="1204" y="764"/>
                  <a:pt x="1204" y="765"/>
                </a:cubicBezTo>
                <a:cubicBezTo>
                  <a:pt x="1203" y="765"/>
                  <a:pt x="1203" y="765"/>
                  <a:pt x="1203" y="765"/>
                </a:cubicBezTo>
                <a:cubicBezTo>
                  <a:pt x="1201" y="769"/>
                  <a:pt x="1199" y="780"/>
                  <a:pt x="1201" y="785"/>
                </a:cubicBezTo>
                <a:cubicBezTo>
                  <a:pt x="1201" y="785"/>
                  <a:pt x="1201" y="785"/>
                  <a:pt x="1202" y="785"/>
                </a:cubicBezTo>
                <a:cubicBezTo>
                  <a:pt x="1202" y="787"/>
                  <a:pt x="1202" y="789"/>
                  <a:pt x="1202" y="790"/>
                </a:cubicBezTo>
                <a:cubicBezTo>
                  <a:pt x="1202" y="790"/>
                  <a:pt x="1202" y="790"/>
                  <a:pt x="1203" y="790"/>
                </a:cubicBezTo>
                <a:cubicBezTo>
                  <a:pt x="1203" y="791"/>
                  <a:pt x="1203" y="792"/>
                  <a:pt x="1203" y="792"/>
                </a:cubicBezTo>
                <a:cubicBezTo>
                  <a:pt x="1203" y="792"/>
                  <a:pt x="1203" y="792"/>
                  <a:pt x="1204" y="792"/>
                </a:cubicBezTo>
                <a:cubicBezTo>
                  <a:pt x="1204" y="793"/>
                  <a:pt x="1204" y="794"/>
                  <a:pt x="1204" y="795"/>
                </a:cubicBezTo>
                <a:cubicBezTo>
                  <a:pt x="1204" y="796"/>
                  <a:pt x="1205" y="796"/>
                  <a:pt x="1206" y="796"/>
                </a:cubicBezTo>
                <a:cubicBezTo>
                  <a:pt x="1206" y="797"/>
                  <a:pt x="1206" y="799"/>
                  <a:pt x="1207" y="800"/>
                </a:cubicBezTo>
                <a:cubicBezTo>
                  <a:pt x="1208" y="801"/>
                  <a:pt x="1209" y="801"/>
                  <a:pt x="1210" y="802"/>
                </a:cubicBezTo>
                <a:cubicBezTo>
                  <a:pt x="1210" y="802"/>
                  <a:pt x="1210" y="803"/>
                  <a:pt x="1210" y="803"/>
                </a:cubicBezTo>
                <a:cubicBezTo>
                  <a:pt x="1210" y="803"/>
                  <a:pt x="1211" y="804"/>
                  <a:pt x="1212" y="804"/>
                </a:cubicBezTo>
                <a:cubicBezTo>
                  <a:pt x="1212" y="805"/>
                  <a:pt x="1212" y="805"/>
                  <a:pt x="1212" y="806"/>
                </a:cubicBezTo>
                <a:cubicBezTo>
                  <a:pt x="1214" y="808"/>
                  <a:pt x="1216" y="810"/>
                  <a:pt x="1219" y="812"/>
                </a:cubicBezTo>
                <a:cubicBezTo>
                  <a:pt x="1219" y="813"/>
                  <a:pt x="1219" y="813"/>
                  <a:pt x="1219" y="814"/>
                </a:cubicBezTo>
                <a:cubicBezTo>
                  <a:pt x="1220" y="815"/>
                  <a:pt x="1221" y="816"/>
                  <a:pt x="1223" y="817"/>
                </a:cubicBezTo>
                <a:cubicBezTo>
                  <a:pt x="1223" y="818"/>
                  <a:pt x="1223" y="818"/>
                  <a:pt x="1223" y="819"/>
                </a:cubicBezTo>
                <a:cubicBezTo>
                  <a:pt x="1224" y="820"/>
                  <a:pt x="1225" y="821"/>
                  <a:pt x="1227" y="822"/>
                </a:cubicBezTo>
                <a:cubicBezTo>
                  <a:pt x="1227" y="823"/>
                  <a:pt x="1227" y="823"/>
                  <a:pt x="1227" y="824"/>
                </a:cubicBezTo>
                <a:cubicBezTo>
                  <a:pt x="1228" y="825"/>
                  <a:pt x="1229" y="826"/>
                  <a:pt x="1231" y="827"/>
                </a:cubicBezTo>
                <a:cubicBezTo>
                  <a:pt x="1231" y="828"/>
                  <a:pt x="1231" y="828"/>
                  <a:pt x="1231" y="829"/>
                </a:cubicBezTo>
                <a:cubicBezTo>
                  <a:pt x="1232" y="830"/>
                  <a:pt x="1233" y="831"/>
                  <a:pt x="1235" y="832"/>
                </a:cubicBezTo>
                <a:cubicBezTo>
                  <a:pt x="1235" y="833"/>
                  <a:pt x="1235" y="833"/>
                  <a:pt x="1235" y="834"/>
                </a:cubicBezTo>
                <a:cubicBezTo>
                  <a:pt x="1236" y="835"/>
                  <a:pt x="1237" y="835"/>
                  <a:pt x="1238" y="836"/>
                </a:cubicBezTo>
                <a:cubicBezTo>
                  <a:pt x="1238" y="837"/>
                  <a:pt x="1238" y="838"/>
                  <a:pt x="1239" y="839"/>
                </a:cubicBezTo>
                <a:cubicBezTo>
                  <a:pt x="1239" y="839"/>
                  <a:pt x="1240" y="840"/>
                  <a:pt x="1241" y="840"/>
                </a:cubicBezTo>
                <a:cubicBezTo>
                  <a:pt x="1243" y="842"/>
                  <a:pt x="1246" y="844"/>
                  <a:pt x="1247" y="848"/>
                </a:cubicBezTo>
                <a:cubicBezTo>
                  <a:pt x="1249" y="849"/>
                  <a:pt x="1250" y="850"/>
                  <a:pt x="1253" y="852"/>
                </a:cubicBezTo>
                <a:cubicBezTo>
                  <a:pt x="1253" y="852"/>
                  <a:pt x="1253" y="853"/>
                  <a:pt x="1253" y="853"/>
                </a:cubicBezTo>
                <a:cubicBezTo>
                  <a:pt x="1254" y="853"/>
                  <a:pt x="1255" y="854"/>
                  <a:pt x="1256" y="854"/>
                </a:cubicBezTo>
                <a:cubicBezTo>
                  <a:pt x="1256" y="854"/>
                  <a:pt x="1256" y="855"/>
                  <a:pt x="1256" y="855"/>
                </a:cubicBezTo>
                <a:cubicBezTo>
                  <a:pt x="1259" y="855"/>
                  <a:pt x="1262" y="855"/>
                  <a:pt x="1265" y="855"/>
                </a:cubicBezTo>
                <a:cubicBezTo>
                  <a:pt x="1265" y="855"/>
                  <a:pt x="1265" y="854"/>
                  <a:pt x="1265" y="854"/>
                </a:cubicBezTo>
                <a:cubicBezTo>
                  <a:pt x="1267" y="854"/>
                  <a:pt x="1268" y="853"/>
                  <a:pt x="1269" y="853"/>
                </a:cubicBezTo>
                <a:cubicBezTo>
                  <a:pt x="1269" y="853"/>
                  <a:pt x="1269" y="852"/>
                  <a:pt x="1269" y="852"/>
                </a:cubicBezTo>
                <a:cubicBezTo>
                  <a:pt x="1270" y="852"/>
                  <a:pt x="1271" y="852"/>
                  <a:pt x="1271" y="852"/>
                </a:cubicBezTo>
                <a:cubicBezTo>
                  <a:pt x="1271" y="852"/>
                  <a:pt x="1271" y="851"/>
                  <a:pt x="1271" y="851"/>
                </a:cubicBezTo>
                <a:cubicBezTo>
                  <a:pt x="1277" y="849"/>
                  <a:pt x="1282" y="846"/>
                  <a:pt x="1287" y="844"/>
                </a:cubicBezTo>
                <a:cubicBezTo>
                  <a:pt x="1287" y="846"/>
                  <a:pt x="1287" y="847"/>
                  <a:pt x="1287" y="849"/>
                </a:cubicBezTo>
                <a:cubicBezTo>
                  <a:pt x="1287" y="849"/>
                  <a:pt x="1287" y="849"/>
                  <a:pt x="1286" y="849"/>
                </a:cubicBezTo>
                <a:cubicBezTo>
                  <a:pt x="1286" y="851"/>
                  <a:pt x="1286" y="853"/>
                  <a:pt x="1285" y="855"/>
                </a:cubicBezTo>
                <a:cubicBezTo>
                  <a:pt x="1285" y="855"/>
                  <a:pt x="1285" y="855"/>
                  <a:pt x="1284" y="855"/>
                </a:cubicBezTo>
                <a:cubicBezTo>
                  <a:pt x="1284" y="856"/>
                  <a:pt x="1284" y="857"/>
                  <a:pt x="1284" y="858"/>
                </a:cubicBezTo>
                <a:cubicBezTo>
                  <a:pt x="1282" y="866"/>
                  <a:pt x="1279" y="873"/>
                  <a:pt x="1279" y="884"/>
                </a:cubicBezTo>
                <a:cubicBezTo>
                  <a:pt x="1279" y="890"/>
                  <a:pt x="1279" y="892"/>
                  <a:pt x="1282" y="895"/>
                </a:cubicBezTo>
                <a:cubicBezTo>
                  <a:pt x="1282" y="895"/>
                  <a:pt x="1282" y="895"/>
                  <a:pt x="1282" y="896"/>
                </a:cubicBezTo>
                <a:cubicBezTo>
                  <a:pt x="1284" y="896"/>
                  <a:pt x="1286" y="896"/>
                  <a:pt x="1288" y="896"/>
                </a:cubicBezTo>
                <a:cubicBezTo>
                  <a:pt x="1290" y="894"/>
                  <a:pt x="1295" y="893"/>
                  <a:pt x="1298" y="893"/>
                </a:cubicBezTo>
                <a:cubicBezTo>
                  <a:pt x="1298" y="894"/>
                  <a:pt x="1298" y="896"/>
                  <a:pt x="1297" y="898"/>
                </a:cubicBezTo>
                <a:cubicBezTo>
                  <a:pt x="1297" y="898"/>
                  <a:pt x="1297" y="898"/>
                  <a:pt x="1296" y="898"/>
                </a:cubicBezTo>
                <a:cubicBezTo>
                  <a:pt x="1296" y="900"/>
                  <a:pt x="1296" y="903"/>
                  <a:pt x="1295" y="906"/>
                </a:cubicBezTo>
                <a:cubicBezTo>
                  <a:pt x="1295" y="906"/>
                  <a:pt x="1295" y="906"/>
                  <a:pt x="1294" y="906"/>
                </a:cubicBezTo>
                <a:cubicBezTo>
                  <a:pt x="1294" y="907"/>
                  <a:pt x="1294" y="908"/>
                  <a:pt x="1294" y="909"/>
                </a:cubicBezTo>
                <a:cubicBezTo>
                  <a:pt x="1294" y="909"/>
                  <a:pt x="1294" y="909"/>
                  <a:pt x="1293" y="909"/>
                </a:cubicBezTo>
                <a:cubicBezTo>
                  <a:pt x="1293" y="910"/>
                  <a:pt x="1293" y="911"/>
                  <a:pt x="1293" y="912"/>
                </a:cubicBezTo>
                <a:cubicBezTo>
                  <a:pt x="1293" y="912"/>
                  <a:pt x="1293" y="912"/>
                  <a:pt x="1292" y="912"/>
                </a:cubicBezTo>
                <a:cubicBezTo>
                  <a:pt x="1292" y="913"/>
                  <a:pt x="1292" y="914"/>
                  <a:pt x="1292" y="915"/>
                </a:cubicBezTo>
                <a:cubicBezTo>
                  <a:pt x="1292" y="915"/>
                  <a:pt x="1292" y="915"/>
                  <a:pt x="1291" y="915"/>
                </a:cubicBezTo>
                <a:cubicBezTo>
                  <a:pt x="1291" y="916"/>
                  <a:pt x="1291" y="917"/>
                  <a:pt x="1291" y="918"/>
                </a:cubicBezTo>
                <a:cubicBezTo>
                  <a:pt x="1291" y="918"/>
                  <a:pt x="1291" y="918"/>
                  <a:pt x="1290" y="918"/>
                </a:cubicBezTo>
                <a:cubicBezTo>
                  <a:pt x="1290" y="919"/>
                  <a:pt x="1290" y="920"/>
                  <a:pt x="1290" y="921"/>
                </a:cubicBezTo>
                <a:cubicBezTo>
                  <a:pt x="1290" y="921"/>
                  <a:pt x="1290" y="921"/>
                  <a:pt x="1289" y="921"/>
                </a:cubicBezTo>
                <a:cubicBezTo>
                  <a:pt x="1289" y="922"/>
                  <a:pt x="1289" y="923"/>
                  <a:pt x="1289" y="924"/>
                </a:cubicBezTo>
                <a:cubicBezTo>
                  <a:pt x="1289" y="924"/>
                  <a:pt x="1289" y="924"/>
                  <a:pt x="1288" y="924"/>
                </a:cubicBezTo>
                <a:cubicBezTo>
                  <a:pt x="1288" y="925"/>
                  <a:pt x="1288" y="926"/>
                  <a:pt x="1288" y="927"/>
                </a:cubicBezTo>
                <a:cubicBezTo>
                  <a:pt x="1288" y="927"/>
                  <a:pt x="1288" y="927"/>
                  <a:pt x="1287" y="927"/>
                </a:cubicBezTo>
                <a:cubicBezTo>
                  <a:pt x="1287" y="930"/>
                  <a:pt x="1286" y="933"/>
                  <a:pt x="1285" y="936"/>
                </a:cubicBezTo>
                <a:cubicBezTo>
                  <a:pt x="1285" y="936"/>
                  <a:pt x="1285" y="936"/>
                  <a:pt x="1284" y="936"/>
                </a:cubicBezTo>
                <a:cubicBezTo>
                  <a:pt x="1284" y="941"/>
                  <a:pt x="1283" y="946"/>
                  <a:pt x="1282" y="952"/>
                </a:cubicBezTo>
                <a:cubicBezTo>
                  <a:pt x="1281" y="952"/>
                  <a:pt x="1280" y="952"/>
                  <a:pt x="1279" y="952"/>
                </a:cubicBezTo>
                <a:cubicBezTo>
                  <a:pt x="1279" y="953"/>
                  <a:pt x="1279" y="953"/>
                  <a:pt x="1279" y="953"/>
                </a:cubicBezTo>
                <a:cubicBezTo>
                  <a:pt x="1277" y="953"/>
                  <a:pt x="1275" y="953"/>
                  <a:pt x="1272" y="953"/>
                </a:cubicBezTo>
                <a:cubicBezTo>
                  <a:pt x="1272" y="954"/>
                  <a:pt x="1272" y="954"/>
                  <a:pt x="1272" y="954"/>
                </a:cubicBezTo>
                <a:cubicBezTo>
                  <a:pt x="1271" y="954"/>
                  <a:pt x="1269" y="954"/>
                  <a:pt x="1267" y="954"/>
                </a:cubicBezTo>
                <a:cubicBezTo>
                  <a:pt x="1267" y="955"/>
                  <a:pt x="1267" y="955"/>
                  <a:pt x="1267" y="955"/>
                </a:cubicBezTo>
                <a:cubicBezTo>
                  <a:pt x="1266" y="955"/>
                  <a:pt x="1265" y="955"/>
                  <a:pt x="1264" y="955"/>
                </a:cubicBezTo>
                <a:cubicBezTo>
                  <a:pt x="1264" y="956"/>
                  <a:pt x="1264" y="956"/>
                  <a:pt x="1264" y="956"/>
                </a:cubicBezTo>
                <a:cubicBezTo>
                  <a:pt x="1263" y="956"/>
                  <a:pt x="1262" y="956"/>
                  <a:pt x="1261" y="956"/>
                </a:cubicBezTo>
                <a:cubicBezTo>
                  <a:pt x="1261" y="957"/>
                  <a:pt x="1261" y="957"/>
                  <a:pt x="1261" y="957"/>
                </a:cubicBezTo>
                <a:cubicBezTo>
                  <a:pt x="1260" y="958"/>
                  <a:pt x="1259" y="958"/>
                  <a:pt x="1258" y="958"/>
                </a:cubicBezTo>
                <a:cubicBezTo>
                  <a:pt x="1256" y="967"/>
                  <a:pt x="1239" y="970"/>
                  <a:pt x="1233" y="974"/>
                </a:cubicBezTo>
                <a:cubicBezTo>
                  <a:pt x="1232" y="975"/>
                  <a:pt x="1232" y="976"/>
                  <a:pt x="1232" y="976"/>
                </a:cubicBezTo>
                <a:cubicBezTo>
                  <a:pt x="1230" y="978"/>
                  <a:pt x="1228" y="979"/>
                  <a:pt x="1227" y="980"/>
                </a:cubicBezTo>
                <a:cubicBezTo>
                  <a:pt x="1226" y="982"/>
                  <a:pt x="1226" y="983"/>
                  <a:pt x="1226" y="984"/>
                </a:cubicBezTo>
                <a:cubicBezTo>
                  <a:pt x="1225" y="984"/>
                  <a:pt x="1225" y="984"/>
                  <a:pt x="1225" y="984"/>
                </a:cubicBezTo>
                <a:cubicBezTo>
                  <a:pt x="1225" y="985"/>
                  <a:pt x="1225" y="986"/>
                  <a:pt x="1225" y="987"/>
                </a:cubicBezTo>
                <a:cubicBezTo>
                  <a:pt x="1224" y="987"/>
                  <a:pt x="1224" y="987"/>
                  <a:pt x="1224" y="987"/>
                </a:cubicBezTo>
                <a:cubicBezTo>
                  <a:pt x="1224" y="988"/>
                  <a:pt x="1224" y="989"/>
                  <a:pt x="1224" y="990"/>
                </a:cubicBezTo>
                <a:cubicBezTo>
                  <a:pt x="1223" y="990"/>
                  <a:pt x="1223" y="990"/>
                  <a:pt x="1223" y="990"/>
                </a:cubicBezTo>
                <a:cubicBezTo>
                  <a:pt x="1223" y="991"/>
                  <a:pt x="1223" y="992"/>
                  <a:pt x="1223" y="992"/>
                </a:cubicBezTo>
                <a:cubicBezTo>
                  <a:pt x="1221" y="993"/>
                  <a:pt x="1220" y="994"/>
                  <a:pt x="1219" y="995"/>
                </a:cubicBezTo>
                <a:cubicBezTo>
                  <a:pt x="1217" y="997"/>
                  <a:pt x="1215" y="999"/>
                  <a:pt x="1214" y="1001"/>
                </a:cubicBezTo>
                <a:cubicBezTo>
                  <a:pt x="1213" y="1001"/>
                  <a:pt x="1212" y="1001"/>
                  <a:pt x="1212" y="1001"/>
                </a:cubicBezTo>
                <a:cubicBezTo>
                  <a:pt x="1211" y="1003"/>
                  <a:pt x="1210" y="1004"/>
                  <a:pt x="1209" y="1005"/>
                </a:cubicBezTo>
                <a:cubicBezTo>
                  <a:pt x="1208" y="1005"/>
                  <a:pt x="1207" y="1005"/>
                  <a:pt x="1207" y="1005"/>
                </a:cubicBezTo>
                <a:cubicBezTo>
                  <a:pt x="1204" y="1008"/>
                  <a:pt x="1202" y="1011"/>
                  <a:pt x="1200" y="1013"/>
                </a:cubicBezTo>
                <a:cubicBezTo>
                  <a:pt x="1199" y="1014"/>
                  <a:pt x="1198" y="1015"/>
                  <a:pt x="1197" y="1015"/>
                </a:cubicBezTo>
                <a:cubicBezTo>
                  <a:pt x="1196" y="1017"/>
                  <a:pt x="1195" y="1019"/>
                  <a:pt x="1195" y="1021"/>
                </a:cubicBezTo>
                <a:cubicBezTo>
                  <a:pt x="1194" y="1021"/>
                  <a:pt x="1194" y="1021"/>
                  <a:pt x="1194" y="1021"/>
                </a:cubicBezTo>
                <a:cubicBezTo>
                  <a:pt x="1192" y="1026"/>
                  <a:pt x="1197" y="1039"/>
                  <a:pt x="1198" y="1042"/>
                </a:cubicBezTo>
                <a:cubicBezTo>
                  <a:pt x="1199" y="1047"/>
                  <a:pt x="1197" y="1052"/>
                  <a:pt x="1196" y="1055"/>
                </a:cubicBezTo>
                <a:cubicBezTo>
                  <a:pt x="1195" y="1060"/>
                  <a:pt x="1194" y="1066"/>
                  <a:pt x="1193" y="1071"/>
                </a:cubicBezTo>
                <a:cubicBezTo>
                  <a:pt x="1192" y="1071"/>
                  <a:pt x="1192" y="1071"/>
                  <a:pt x="1192" y="1071"/>
                </a:cubicBezTo>
                <a:cubicBezTo>
                  <a:pt x="1191" y="1072"/>
                  <a:pt x="1191" y="1074"/>
                  <a:pt x="1191" y="1075"/>
                </a:cubicBezTo>
                <a:cubicBezTo>
                  <a:pt x="1190" y="1076"/>
                  <a:pt x="1189" y="1076"/>
                  <a:pt x="1188" y="1077"/>
                </a:cubicBezTo>
                <a:cubicBezTo>
                  <a:pt x="1187" y="1078"/>
                  <a:pt x="1187" y="1079"/>
                  <a:pt x="1187" y="1080"/>
                </a:cubicBezTo>
                <a:cubicBezTo>
                  <a:pt x="1186" y="1080"/>
                  <a:pt x="1185" y="1080"/>
                  <a:pt x="1185" y="1080"/>
                </a:cubicBezTo>
                <a:cubicBezTo>
                  <a:pt x="1184" y="1081"/>
                  <a:pt x="1183" y="1082"/>
                  <a:pt x="1183" y="1083"/>
                </a:cubicBezTo>
                <a:cubicBezTo>
                  <a:pt x="1182" y="1083"/>
                  <a:pt x="1181" y="1083"/>
                  <a:pt x="1180" y="1083"/>
                </a:cubicBezTo>
                <a:cubicBezTo>
                  <a:pt x="1170" y="1087"/>
                  <a:pt x="1152" y="1083"/>
                  <a:pt x="1142" y="1087"/>
                </a:cubicBezTo>
                <a:cubicBezTo>
                  <a:pt x="1142" y="1087"/>
                  <a:pt x="1142" y="1088"/>
                  <a:pt x="1142" y="1088"/>
                </a:cubicBezTo>
                <a:cubicBezTo>
                  <a:pt x="1141" y="1088"/>
                  <a:pt x="1140" y="1088"/>
                  <a:pt x="1139" y="1088"/>
                </a:cubicBezTo>
                <a:cubicBezTo>
                  <a:pt x="1139" y="1088"/>
                  <a:pt x="1139" y="1089"/>
                  <a:pt x="1139" y="1089"/>
                </a:cubicBezTo>
                <a:cubicBezTo>
                  <a:pt x="1138" y="1089"/>
                  <a:pt x="1138" y="1089"/>
                  <a:pt x="1137" y="1089"/>
                </a:cubicBezTo>
                <a:cubicBezTo>
                  <a:pt x="1137" y="1089"/>
                  <a:pt x="1137" y="1090"/>
                  <a:pt x="1137" y="1090"/>
                </a:cubicBezTo>
                <a:cubicBezTo>
                  <a:pt x="1136" y="1090"/>
                  <a:pt x="1136" y="1090"/>
                  <a:pt x="1135" y="1090"/>
                </a:cubicBezTo>
                <a:cubicBezTo>
                  <a:pt x="1133" y="1092"/>
                  <a:pt x="1131" y="1093"/>
                  <a:pt x="1129" y="1095"/>
                </a:cubicBezTo>
                <a:cubicBezTo>
                  <a:pt x="1129" y="1096"/>
                  <a:pt x="1128" y="1097"/>
                  <a:pt x="1128" y="1098"/>
                </a:cubicBezTo>
                <a:cubicBezTo>
                  <a:pt x="1126" y="1099"/>
                  <a:pt x="1125" y="1101"/>
                  <a:pt x="1123" y="1102"/>
                </a:cubicBezTo>
                <a:cubicBezTo>
                  <a:pt x="1123" y="1103"/>
                  <a:pt x="1123" y="1103"/>
                  <a:pt x="1123" y="1104"/>
                </a:cubicBezTo>
                <a:cubicBezTo>
                  <a:pt x="1122" y="1105"/>
                  <a:pt x="1120" y="1106"/>
                  <a:pt x="1119" y="1107"/>
                </a:cubicBezTo>
                <a:cubicBezTo>
                  <a:pt x="1119" y="1108"/>
                  <a:pt x="1119" y="1108"/>
                  <a:pt x="1119" y="1109"/>
                </a:cubicBezTo>
                <a:cubicBezTo>
                  <a:pt x="1118" y="1110"/>
                  <a:pt x="1116" y="1111"/>
                  <a:pt x="1115" y="1112"/>
                </a:cubicBezTo>
                <a:cubicBezTo>
                  <a:pt x="1115" y="1113"/>
                  <a:pt x="1114" y="1114"/>
                  <a:pt x="1114" y="1115"/>
                </a:cubicBezTo>
                <a:cubicBezTo>
                  <a:pt x="1113" y="1115"/>
                  <a:pt x="1113" y="1115"/>
                  <a:pt x="1112" y="1116"/>
                </a:cubicBezTo>
                <a:cubicBezTo>
                  <a:pt x="1112" y="1116"/>
                  <a:pt x="1112" y="1117"/>
                  <a:pt x="1112" y="1118"/>
                </a:cubicBezTo>
                <a:cubicBezTo>
                  <a:pt x="1111" y="1118"/>
                  <a:pt x="1111" y="1118"/>
                  <a:pt x="1110" y="1119"/>
                </a:cubicBezTo>
                <a:cubicBezTo>
                  <a:pt x="1110" y="1119"/>
                  <a:pt x="1110" y="1120"/>
                  <a:pt x="1110" y="1121"/>
                </a:cubicBezTo>
                <a:cubicBezTo>
                  <a:pt x="1109" y="1121"/>
                  <a:pt x="1109" y="1121"/>
                  <a:pt x="1108" y="1122"/>
                </a:cubicBezTo>
                <a:cubicBezTo>
                  <a:pt x="1108" y="1122"/>
                  <a:pt x="1108" y="1123"/>
                  <a:pt x="1108" y="1124"/>
                </a:cubicBezTo>
                <a:cubicBezTo>
                  <a:pt x="1108" y="1124"/>
                  <a:pt x="1107" y="1124"/>
                  <a:pt x="1107" y="1124"/>
                </a:cubicBezTo>
                <a:cubicBezTo>
                  <a:pt x="1107" y="1124"/>
                  <a:pt x="1106" y="1125"/>
                  <a:pt x="1106" y="1126"/>
                </a:cubicBezTo>
                <a:cubicBezTo>
                  <a:pt x="1105" y="1126"/>
                  <a:pt x="1105" y="1126"/>
                  <a:pt x="1104" y="1126"/>
                </a:cubicBezTo>
                <a:cubicBezTo>
                  <a:pt x="1104" y="1126"/>
                  <a:pt x="1103" y="1127"/>
                  <a:pt x="1103" y="1128"/>
                </a:cubicBezTo>
                <a:cubicBezTo>
                  <a:pt x="1102" y="1128"/>
                  <a:pt x="1100" y="1128"/>
                  <a:pt x="1099" y="1129"/>
                </a:cubicBezTo>
                <a:cubicBezTo>
                  <a:pt x="1099" y="1129"/>
                  <a:pt x="1099" y="1129"/>
                  <a:pt x="1099" y="1130"/>
                </a:cubicBezTo>
                <a:cubicBezTo>
                  <a:pt x="1098" y="1130"/>
                  <a:pt x="1098" y="1130"/>
                  <a:pt x="1097" y="1130"/>
                </a:cubicBezTo>
                <a:cubicBezTo>
                  <a:pt x="1097" y="1130"/>
                  <a:pt x="1097" y="1130"/>
                  <a:pt x="1097" y="1131"/>
                </a:cubicBezTo>
                <a:cubicBezTo>
                  <a:pt x="1096" y="1131"/>
                  <a:pt x="1096" y="1131"/>
                  <a:pt x="1095" y="1131"/>
                </a:cubicBezTo>
                <a:cubicBezTo>
                  <a:pt x="1095" y="1131"/>
                  <a:pt x="1095" y="1131"/>
                  <a:pt x="1095" y="1132"/>
                </a:cubicBezTo>
                <a:cubicBezTo>
                  <a:pt x="1094" y="1132"/>
                  <a:pt x="1094" y="1132"/>
                  <a:pt x="1093" y="1132"/>
                </a:cubicBezTo>
                <a:cubicBezTo>
                  <a:pt x="1093" y="1132"/>
                  <a:pt x="1093" y="1132"/>
                  <a:pt x="1093" y="1133"/>
                </a:cubicBezTo>
                <a:cubicBezTo>
                  <a:pt x="1092" y="1133"/>
                  <a:pt x="1092" y="1133"/>
                  <a:pt x="1091" y="1133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0" y="1134"/>
                  <a:pt x="1089" y="1134"/>
                </a:cubicBezTo>
                <a:cubicBezTo>
                  <a:pt x="1089" y="1134"/>
                  <a:pt x="1089" y="1134"/>
                  <a:pt x="1089" y="1135"/>
                </a:cubicBezTo>
                <a:cubicBezTo>
                  <a:pt x="1087" y="1135"/>
                  <a:pt x="1085" y="1136"/>
                  <a:pt x="1083" y="1137"/>
                </a:cubicBezTo>
                <a:cubicBezTo>
                  <a:pt x="1083" y="1137"/>
                  <a:pt x="1083" y="1138"/>
                  <a:pt x="1082" y="1139"/>
                </a:cubicBezTo>
                <a:cubicBezTo>
                  <a:pt x="1081" y="1139"/>
                  <a:pt x="1080" y="1139"/>
                  <a:pt x="1078" y="1140"/>
                </a:cubicBezTo>
                <a:cubicBezTo>
                  <a:pt x="1078" y="1140"/>
                  <a:pt x="1078" y="1141"/>
                  <a:pt x="1077" y="1142"/>
                </a:cubicBezTo>
                <a:cubicBezTo>
                  <a:pt x="1077" y="1142"/>
                  <a:pt x="1076" y="1142"/>
                  <a:pt x="1075" y="1142"/>
                </a:cubicBezTo>
                <a:cubicBezTo>
                  <a:pt x="1075" y="1143"/>
                  <a:pt x="1074" y="1144"/>
                  <a:pt x="1073" y="1145"/>
                </a:cubicBezTo>
                <a:cubicBezTo>
                  <a:pt x="1070" y="1148"/>
                  <a:pt x="1063" y="1152"/>
                  <a:pt x="1065" y="1160"/>
                </a:cubicBezTo>
                <a:cubicBezTo>
                  <a:pt x="1066" y="1160"/>
                  <a:pt x="1066" y="1160"/>
                  <a:pt x="1066" y="1160"/>
                </a:cubicBezTo>
                <a:cubicBezTo>
                  <a:pt x="1066" y="1161"/>
                  <a:pt x="1066" y="1162"/>
                  <a:pt x="1066" y="1163"/>
                </a:cubicBezTo>
                <a:cubicBezTo>
                  <a:pt x="1067" y="1163"/>
                  <a:pt x="1068" y="1163"/>
                  <a:pt x="1068" y="1164"/>
                </a:cubicBezTo>
                <a:cubicBezTo>
                  <a:pt x="1069" y="1165"/>
                  <a:pt x="1069" y="1166"/>
                  <a:pt x="1069" y="1168"/>
                </a:cubicBezTo>
                <a:cubicBezTo>
                  <a:pt x="1070" y="1168"/>
                  <a:pt x="1071" y="1168"/>
                  <a:pt x="1071" y="1169"/>
                </a:cubicBezTo>
                <a:cubicBezTo>
                  <a:pt x="1072" y="1170"/>
                  <a:pt x="1072" y="1171"/>
                  <a:pt x="1072" y="1173"/>
                </a:cubicBezTo>
                <a:cubicBezTo>
                  <a:pt x="1073" y="1173"/>
                  <a:pt x="1074" y="1173"/>
                  <a:pt x="1074" y="1174"/>
                </a:cubicBezTo>
                <a:cubicBezTo>
                  <a:pt x="1074" y="1174"/>
                  <a:pt x="1074" y="1175"/>
                  <a:pt x="1074" y="1176"/>
                </a:cubicBezTo>
                <a:cubicBezTo>
                  <a:pt x="1075" y="1176"/>
                  <a:pt x="1076" y="1176"/>
                  <a:pt x="1076" y="1177"/>
                </a:cubicBezTo>
                <a:cubicBezTo>
                  <a:pt x="1076" y="1177"/>
                  <a:pt x="1076" y="1178"/>
                  <a:pt x="1076" y="1179"/>
                </a:cubicBezTo>
                <a:cubicBezTo>
                  <a:pt x="1077" y="1179"/>
                  <a:pt x="1078" y="1179"/>
                  <a:pt x="1078" y="1180"/>
                </a:cubicBezTo>
                <a:cubicBezTo>
                  <a:pt x="1078" y="1180"/>
                  <a:pt x="1078" y="1181"/>
                  <a:pt x="1078" y="1182"/>
                </a:cubicBezTo>
                <a:cubicBezTo>
                  <a:pt x="1079" y="1182"/>
                  <a:pt x="1080" y="1182"/>
                  <a:pt x="1080" y="1183"/>
                </a:cubicBezTo>
                <a:cubicBezTo>
                  <a:pt x="1081" y="1184"/>
                  <a:pt x="1081" y="1185"/>
                  <a:pt x="1081" y="1186"/>
                </a:cubicBezTo>
                <a:cubicBezTo>
                  <a:pt x="1082" y="1186"/>
                  <a:pt x="1083" y="1187"/>
                  <a:pt x="1084" y="1188"/>
                </a:cubicBezTo>
                <a:cubicBezTo>
                  <a:pt x="1084" y="1188"/>
                  <a:pt x="1084" y="1189"/>
                  <a:pt x="1084" y="1189"/>
                </a:cubicBezTo>
                <a:cubicBezTo>
                  <a:pt x="1085" y="1190"/>
                  <a:pt x="1086" y="1191"/>
                  <a:pt x="1087" y="1191"/>
                </a:cubicBezTo>
                <a:cubicBezTo>
                  <a:pt x="1087" y="1192"/>
                  <a:pt x="1087" y="1193"/>
                  <a:pt x="1087" y="1193"/>
                </a:cubicBezTo>
                <a:cubicBezTo>
                  <a:pt x="1089" y="1195"/>
                  <a:pt x="1091" y="1197"/>
                  <a:pt x="1093" y="1198"/>
                </a:cubicBezTo>
                <a:cubicBezTo>
                  <a:pt x="1093" y="1199"/>
                  <a:pt x="1093" y="1200"/>
                  <a:pt x="1093" y="1200"/>
                </a:cubicBezTo>
                <a:cubicBezTo>
                  <a:pt x="1094" y="1201"/>
                  <a:pt x="1094" y="1201"/>
                  <a:pt x="1095" y="1201"/>
                </a:cubicBezTo>
                <a:cubicBezTo>
                  <a:pt x="1096" y="1203"/>
                  <a:pt x="1097" y="1204"/>
                  <a:pt x="1098" y="1205"/>
                </a:cubicBezTo>
                <a:cubicBezTo>
                  <a:pt x="1099" y="1205"/>
                  <a:pt x="1099" y="1205"/>
                  <a:pt x="1100" y="1205"/>
                </a:cubicBezTo>
                <a:cubicBezTo>
                  <a:pt x="1101" y="1207"/>
                  <a:pt x="1103" y="1209"/>
                  <a:pt x="1104" y="1210"/>
                </a:cubicBezTo>
                <a:cubicBezTo>
                  <a:pt x="1105" y="1211"/>
                  <a:pt x="1107" y="1211"/>
                  <a:pt x="1108" y="1211"/>
                </a:cubicBezTo>
                <a:cubicBezTo>
                  <a:pt x="1108" y="1212"/>
                  <a:pt x="1109" y="1213"/>
                  <a:pt x="1109" y="1213"/>
                </a:cubicBezTo>
                <a:cubicBezTo>
                  <a:pt x="1110" y="1213"/>
                  <a:pt x="1111" y="1213"/>
                  <a:pt x="1112" y="1213"/>
                </a:cubicBezTo>
                <a:cubicBezTo>
                  <a:pt x="1112" y="1214"/>
                  <a:pt x="1112" y="1214"/>
                  <a:pt x="1112" y="1214"/>
                </a:cubicBezTo>
                <a:cubicBezTo>
                  <a:pt x="1113" y="1214"/>
                  <a:pt x="1113" y="1214"/>
                  <a:pt x="1114" y="1214"/>
                </a:cubicBezTo>
                <a:cubicBezTo>
                  <a:pt x="1114" y="1215"/>
                  <a:pt x="1114" y="1215"/>
                  <a:pt x="1114" y="1215"/>
                </a:cubicBezTo>
                <a:cubicBezTo>
                  <a:pt x="1115" y="1215"/>
                  <a:pt x="1116" y="1215"/>
                  <a:pt x="1117" y="1215"/>
                </a:cubicBezTo>
                <a:cubicBezTo>
                  <a:pt x="1117" y="1216"/>
                  <a:pt x="1117" y="1216"/>
                  <a:pt x="1117" y="1216"/>
                </a:cubicBezTo>
                <a:cubicBezTo>
                  <a:pt x="1119" y="1217"/>
                  <a:pt x="1121" y="1218"/>
                  <a:pt x="1123" y="1218"/>
                </a:cubicBezTo>
                <a:cubicBezTo>
                  <a:pt x="1123" y="1219"/>
                  <a:pt x="1124" y="1220"/>
                  <a:pt x="1124" y="1220"/>
                </a:cubicBezTo>
                <a:cubicBezTo>
                  <a:pt x="1125" y="1220"/>
                  <a:pt x="1125" y="1220"/>
                  <a:pt x="1126" y="1220"/>
                </a:cubicBezTo>
                <a:cubicBezTo>
                  <a:pt x="1128" y="1222"/>
                  <a:pt x="1129" y="1224"/>
                  <a:pt x="1131" y="1226"/>
                </a:cubicBezTo>
                <a:cubicBezTo>
                  <a:pt x="1132" y="1227"/>
                  <a:pt x="1133" y="1228"/>
                  <a:pt x="1134" y="1228"/>
                </a:cubicBezTo>
                <a:cubicBezTo>
                  <a:pt x="1134" y="1229"/>
                  <a:pt x="1134" y="1230"/>
                  <a:pt x="1134" y="1230"/>
                </a:cubicBezTo>
                <a:cubicBezTo>
                  <a:pt x="1135" y="1231"/>
                  <a:pt x="1135" y="1231"/>
                  <a:pt x="1136" y="1231"/>
                </a:cubicBezTo>
                <a:cubicBezTo>
                  <a:pt x="1136" y="1232"/>
                  <a:pt x="1136" y="1233"/>
                  <a:pt x="1136" y="1233"/>
                </a:cubicBezTo>
                <a:cubicBezTo>
                  <a:pt x="1136" y="1233"/>
                  <a:pt x="1137" y="1233"/>
                  <a:pt x="1137" y="1233"/>
                </a:cubicBezTo>
                <a:cubicBezTo>
                  <a:pt x="1137" y="1234"/>
                  <a:pt x="1137" y="1235"/>
                  <a:pt x="1137" y="1235"/>
                </a:cubicBezTo>
                <a:cubicBezTo>
                  <a:pt x="1137" y="1235"/>
                  <a:pt x="1138" y="1235"/>
                  <a:pt x="1138" y="1235"/>
                </a:cubicBezTo>
                <a:cubicBezTo>
                  <a:pt x="1138" y="1236"/>
                  <a:pt x="1138" y="1237"/>
                  <a:pt x="1138" y="1238"/>
                </a:cubicBezTo>
                <a:cubicBezTo>
                  <a:pt x="1138" y="1238"/>
                  <a:pt x="1139" y="1238"/>
                  <a:pt x="1139" y="1238"/>
                </a:cubicBezTo>
                <a:cubicBezTo>
                  <a:pt x="1139" y="1239"/>
                  <a:pt x="1139" y="1240"/>
                  <a:pt x="1139" y="1240"/>
                </a:cubicBezTo>
                <a:cubicBezTo>
                  <a:pt x="1139" y="1240"/>
                  <a:pt x="1140" y="1240"/>
                  <a:pt x="1140" y="1240"/>
                </a:cubicBezTo>
                <a:cubicBezTo>
                  <a:pt x="1140" y="1242"/>
                  <a:pt x="1141" y="1244"/>
                  <a:pt x="1141" y="1246"/>
                </a:cubicBezTo>
                <a:cubicBezTo>
                  <a:pt x="1141" y="1246"/>
                  <a:pt x="1142" y="1246"/>
                  <a:pt x="1142" y="1246"/>
                </a:cubicBezTo>
                <a:cubicBezTo>
                  <a:pt x="1142" y="1247"/>
                  <a:pt x="1142" y="1248"/>
                  <a:pt x="1142" y="1249"/>
                </a:cubicBezTo>
                <a:cubicBezTo>
                  <a:pt x="1142" y="1249"/>
                  <a:pt x="1143" y="1249"/>
                  <a:pt x="1143" y="1249"/>
                </a:cubicBezTo>
                <a:cubicBezTo>
                  <a:pt x="1143" y="1250"/>
                  <a:pt x="1143" y="1251"/>
                  <a:pt x="1143" y="1252"/>
                </a:cubicBezTo>
                <a:cubicBezTo>
                  <a:pt x="1143" y="1252"/>
                  <a:pt x="1144" y="1252"/>
                  <a:pt x="1144" y="1252"/>
                </a:cubicBezTo>
                <a:cubicBezTo>
                  <a:pt x="1144" y="1253"/>
                  <a:pt x="1144" y="1254"/>
                  <a:pt x="1144" y="1255"/>
                </a:cubicBezTo>
                <a:cubicBezTo>
                  <a:pt x="1144" y="1255"/>
                  <a:pt x="1145" y="1255"/>
                  <a:pt x="1145" y="1255"/>
                </a:cubicBezTo>
                <a:cubicBezTo>
                  <a:pt x="1145" y="1256"/>
                  <a:pt x="1145" y="1257"/>
                  <a:pt x="1145" y="1258"/>
                </a:cubicBezTo>
                <a:cubicBezTo>
                  <a:pt x="1145" y="1258"/>
                  <a:pt x="1146" y="1258"/>
                  <a:pt x="1146" y="1258"/>
                </a:cubicBezTo>
                <a:cubicBezTo>
                  <a:pt x="1146" y="1259"/>
                  <a:pt x="1146" y="1260"/>
                  <a:pt x="1146" y="1261"/>
                </a:cubicBezTo>
                <a:cubicBezTo>
                  <a:pt x="1146" y="1261"/>
                  <a:pt x="1147" y="1261"/>
                  <a:pt x="1147" y="1261"/>
                </a:cubicBezTo>
                <a:cubicBezTo>
                  <a:pt x="1148" y="1264"/>
                  <a:pt x="1148" y="1267"/>
                  <a:pt x="1149" y="1270"/>
                </a:cubicBezTo>
                <a:cubicBezTo>
                  <a:pt x="1149" y="1270"/>
                  <a:pt x="1150" y="1270"/>
                  <a:pt x="1150" y="1270"/>
                </a:cubicBezTo>
                <a:cubicBezTo>
                  <a:pt x="1150" y="1271"/>
                  <a:pt x="1150" y="1272"/>
                  <a:pt x="1150" y="1272"/>
                </a:cubicBezTo>
                <a:cubicBezTo>
                  <a:pt x="1150" y="1272"/>
                  <a:pt x="1151" y="1272"/>
                  <a:pt x="1151" y="1272"/>
                </a:cubicBezTo>
                <a:cubicBezTo>
                  <a:pt x="1152" y="1275"/>
                  <a:pt x="1153" y="1278"/>
                  <a:pt x="1154" y="1281"/>
                </a:cubicBezTo>
                <a:cubicBezTo>
                  <a:pt x="1155" y="1281"/>
                  <a:pt x="1155" y="1282"/>
                  <a:pt x="1156" y="1282"/>
                </a:cubicBezTo>
                <a:cubicBezTo>
                  <a:pt x="1156" y="1283"/>
                  <a:pt x="1156" y="1283"/>
                  <a:pt x="1156" y="1284"/>
                </a:cubicBezTo>
                <a:cubicBezTo>
                  <a:pt x="1157" y="1284"/>
                  <a:pt x="1158" y="1285"/>
                  <a:pt x="1159" y="1285"/>
                </a:cubicBezTo>
                <a:cubicBezTo>
                  <a:pt x="1159" y="1286"/>
                  <a:pt x="1160" y="1286"/>
                  <a:pt x="1160" y="1287"/>
                </a:cubicBezTo>
                <a:cubicBezTo>
                  <a:pt x="1161" y="1287"/>
                  <a:pt x="1161" y="1287"/>
                  <a:pt x="1162" y="1287"/>
                </a:cubicBezTo>
                <a:cubicBezTo>
                  <a:pt x="1162" y="1288"/>
                  <a:pt x="1163" y="1288"/>
                  <a:pt x="1163" y="1289"/>
                </a:cubicBezTo>
                <a:cubicBezTo>
                  <a:pt x="1164" y="1289"/>
                  <a:pt x="1166" y="1290"/>
                  <a:pt x="1167" y="1290"/>
                </a:cubicBezTo>
                <a:cubicBezTo>
                  <a:pt x="1167" y="1290"/>
                  <a:pt x="1167" y="1291"/>
                  <a:pt x="1167" y="1291"/>
                </a:cubicBezTo>
                <a:cubicBezTo>
                  <a:pt x="1168" y="1292"/>
                  <a:pt x="1169" y="1292"/>
                  <a:pt x="1170" y="1293"/>
                </a:cubicBezTo>
                <a:cubicBezTo>
                  <a:pt x="1170" y="1294"/>
                  <a:pt x="1169" y="1294"/>
                  <a:pt x="1171" y="1295"/>
                </a:cubicBezTo>
                <a:cubicBezTo>
                  <a:pt x="1171" y="1308"/>
                  <a:pt x="1167" y="1314"/>
                  <a:pt x="1163" y="1322"/>
                </a:cubicBezTo>
                <a:cubicBezTo>
                  <a:pt x="1163" y="1323"/>
                  <a:pt x="1163" y="1323"/>
                  <a:pt x="1163" y="1324"/>
                </a:cubicBezTo>
                <a:cubicBezTo>
                  <a:pt x="1163" y="1324"/>
                  <a:pt x="1162" y="1324"/>
                  <a:pt x="1162" y="1324"/>
                </a:cubicBezTo>
                <a:cubicBezTo>
                  <a:pt x="1162" y="1325"/>
                  <a:pt x="1162" y="1325"/>
                  <a:pt x="1162" y="1326"/>
                </a:cubicBezTo>
                <a:cubicBezTo>
                  <a:pt x="1162" y="1326"/>
                  <a:pt x="1161" y="1326"/>
                  <a:pt x="1161" y="1326"/>
                </a:cubicBezTo>
                <a:cubicBezTo>
                  <a:pt x="1161" y="1327"/>
                  <a:pt x="1161" y="1327"/>
                  <a:pt x="1161" y="1328"/>
                </a:cubicBezTo>
                <a:cubicBezTo>
                  <a:pt x="1161" y="1328"/>
                  <a:pt x="1160" y="1328"/>
                  <a:pt x="1160" y="1328"/>
                </a:cubicBezTo>
                <a:cubicBezTo>
                  <a:pt x="1160" y="1329"/>
                  <a:pt x="1160" y="1329"/>
                  <a:pt x="1160" y="1330"/>
                </a:cubicBezTo>
                <a:cubicBezTo>
                  <a:pt x="1160" y="1330"/>
                  <a:pt x="1159" y="1330"/>
                  <a:pt x="1159" y="1330"/>
                </a:cubicBezTo>
                <a:cubicBezTo>
                  <a:pt x="1159" y="1331"/>
                  <a:pt x="1159" y="1331"/>
                  <a:pt x="1159" y="1332"/>
                </a:cubicBezTo>
                <a:cubicBezTo>
                  <a:pt x="1158" y="1332"/>
                  <a:pt x="1158" y="1333"/>
                  <a:pt x="1157" y="1333"/>
                </a:cubicBezTo>
                <a:cubicBezTo>
                  <a:pt x="1157" y="1334"/>
                  <a:pt x="1157" y="1334"/>
                  <a:pt x="1157" y="1335"/>
                </a:cubicBezTo>
                <a:cubicBezTo>
                  <a:pt x="1156" y="1335"/>
                  <a:pt x="1156" y="1336"/>
                  <a:pt x="1155" y="1336"/>
                </a:cubicBezTo>
                <a:cubicBezTo>
                  <a:pt x="1153" y="1339"/>
                  <a:pt x="1152" y="1342"/>
                  <a:pt x="1148" y="1343"/>
                </a:cubicBezTo>
                <a:cubicBezTo>
                  <a:pt x="1148" y="1342"/>
                  <a:pt x="1148" y="1342"/>
                  <a:pt x="1148" y="1341"/>
                </a:cubicBezTo>
                <a:cubicBezTo>
                  <a:pt x="1145" y="1338"/>
                  <a:pt x="1141" y="1335"/>
                  <a:pt x="1138" y="1332"/>
                </a:cubicBezTo>
                <a:cubicBezTo>
                  <a:pt x="1137" y="1332"/>
                  <a:pt x="1135" y="1332"/>
                  <a:pt x="1134" y="1332"/>
                </a:cubicBezTo>
                <a:cubicBezTo>
                  <a:pt x="1133" y="1338"/>
                  <a:pt x="1131" y="1345"/>
                  <a:pt x="1130" y="1351"/>
                </a:cubicBezTo>
                <a:cubicBezTo>
                  <a:pt x="1129" y="1353"/>
                  <a:pt x="1127" y="1355"/>
                  <a:pt x="1126" y="1358"/>
                </a:cubicBezTo>
                <a:cubicBezTo>
                  <a:pt x="1123" y="1358"/>
                  <a:pt x="1124" y="1359"/>
                  <a:pt x="1123" y="1360"/>
                </a:cubicBezTo>
                <a:cubicBezTo>
                  <a:pt x="1122" y="1360"/>
                  <a:pt x="1121" y="1360"/>
                  <a:pt x="1120" y="1360"/>
                </a:cubicBezTo>
                <a:cubicBezTo>
                  <a:pt x="1120" y="1360"/>
                  <a:pt x="1120" y="1360"/>
                  <a:pt x="1120" y="1361"/>
                </a:cubicBezTo>
                <a:cubicBezTo>
                  <a:pt x="1118" y="1361"/>
                  <a:pt x="1115" y="1361"/>
                  <a:pt x="1113" y="1361"/>
                </a:cubicBezTo>
                <a:cubicBezTo>
                  <a:pt x="1113" y="1361"/>
                  <a:pt x="1113" y="1361"/>
                  <a:pt x="1113" y="1362"/>
                </a:cubicBezTo>
                <a:cubicBezTo>
                  <a:pt x="1112" y="1362"/>
                  <a:pt x="1110" y="1362"/>
                  <a:pt x="1109" y="1362"/>
                </a:cubicBezTo>
                <a:cubicBezTo>
                  <a:pt x="1109" y="1362"/>
                  <a:pt x="1109" y="1362"/>
                  <a:pt x="1109" y="1363"/>
                </a:cubicBezTo>
                <a:cubicBezTo>
                  <a:pt x="1108" y="1363"/>
                  <a:pt x="1108" y="1363"/>
                  <a:pt x="1107" y="1363"/>
                </a:cubicBezTo>
                <a:cubicBezTo>
                  <a:pt x="1106" y="1364"/>
                  <a:pt x="1106" y="1365"/>
                  <a:pt x="1105" y="1366"/>
                </a:cubicBezTo>
                <a:cubicBezTo>
                  <a:pt x="1105" y="1366"/>
                  <a:pt x="1104" y="1366"/>
                  <a:pt x="1104" y="1366"/>
                </a:cubicBezTo>
                <a:cubicBezTo>
                  <a:pt x="1104" y="1367"/>
                  <a:pt x="1104" y="1368"/>
                  <a:pt x="1104" y="1369"/>
                </a:cubicBezTo>
                <a:cubicBezTo>
                  <a:pt x="1104" y="1369"/>
                  <a:pt x="1103" y="1369"/>
                  <a:pt x="1103" y="1369"/>
                </a:cubicBezTo>
                <a:cubicBezTo>
                  <a:pt x="1101" y="1376"/>
                  <a:pt x="1111" y="1387"/>
                  <a:pt x="1113" y="1391"/>
                </a:cubicBezTo>
                <a:cubicBezTo>
                  <a:pt x="1115" y="1393"/>
                  <a:pt x="1116" y="1396"/>
                  <a:pt x="1117" y="1399"/>
                </a:cubicBezTo>
                <a:cubicBezTo>
                  <a:pt x="1117" y="1399"/>
                  <a:pt x="1116" y="1399"/>
                  <a:pt x="1116" y="1399"/>
                </a:cubicBezTo>
                <a:cubicBezTo>
                  <a:pt x="1115" y="1402"/>
                  <a:pt x="1113" y="1404"/>
                  <a:pt x="1110" y="1405"/>
                </a:cubicBezTo>
                <a:cubicBezTo>
                  <a:pt x="1110" y="1405"/>
                  <a:pt x="1110" y="1405"/>
                  <a:pt x="1110" y="1406"/>
                </a:cubicBezTo>
                <a:cubicBezTo>
                  <a:pt x="1106" y="1406"/>
                  <a:pt x="1102" y="1407"/>
                  <a:pt x="1098" y="1408"/>
                </a:cubicBezTo>
                <a:cubicBezTo>
                  <a:pt x="1098" y="1407"/>
                  <a:pt x="1098" y="1407"/>
                  <a:pt x="1098" y="1407"/>
                </a:cubicBezTo>
                <a:cubicBezTo>
                  <a:pt x="1097" y="1407"/>
                  <a:pt x="1095" y="1407"/>
                  <a:pt x="1094" y="1407"/>
                </a:cubicBezTo>
                <a:cubicBezTo>
                  <a:pt x="1091" y="1407"/>
                  <a:pt x="1086" y="1406"/>
                  <a:pt x="1084" y="1408"/>
                </a:cubicBezTo>
                <a:cubicBezTo>
                  <a:pt x="1080" y="1409"/>
                  <a:pt x="1079" y="1411"/>
                  <a:pt x="1077" y="1415"/>
                </a:cubicBezTo>
                <a:cubicBezTo>
                  <a:pt x="1077" y="1415"/>
                  <a:pt x="1076" y="1415"/>
                  <a:pt x="1075" y="1416"/>
                </a:cubicBezTo>
                <a:cubicBezTo>
                  <a:pt x="1075" y="1416"/>
                  <a:pt x="1075" y="1417"/>
                  <a:pt x="1075" y="1418"/>
                </a:cubicBezTo>
                <a:cubicBezTo>
                  <a:pt x="1074" y="1419"/>
                  <a:pt x="1073" y="1420"/>
                  <a:pt x="1071" y="1421"/>
                </a:cubicBezTo>
                <a:cubicBezTo>
                  <a:pt x="1071" y="1421"/>
                  <a:pt x="1071" y="1422"/>
                  <a:pt x="1071" y="1423"/>
                </a:cubicBezTo>
                <a:cubicBezTo>
                  <a:pt x="1065" y="1428"/>
                  <a:pt x="1059" y="1434"/>
                  <a:pt x="1053" y="1439"/>
                </a:cubicBezTo>
                <a:cubicBezTo>
                  <a:pt x="1049" y="1439"/>
                  <a:pt x="1048" y="1439"/>
                  <a:pt x="1043" y="1439"/>
                </a:cubicBezTo>
                <a:cubicBezTo>
                  <a:pt x="1043" y="1441"/>
                  <a:pt x="1043" y="1442"/>
                  <a:pt x="1042" y="1443"/>
                </a:cubicBezTo>
                <a:cubicBezTo>
                  <a:pt x="1042" y="1443"/>
                  <a:pt x="1042" y="1443"/>
                  <a:pt x="1041" y="1443"/>
                </a:cubicBezTo>
                <a:cubicBezTo>
                  <a:pt x="1041" y="1445"/>
                  <a:pt x="1041" y="1447"/>
                  <a:pt x="1041" y="1449"/>
                </a:cubicBezTo>
                <a:cubicBezTo>
                  <a:pt x="1041" y="1449"/>
                  <a:pt x="1041" y="1449"/>
                  <a:pt x="1040" y="1449"/>
                </a:cubicBezTo>
                <a:cubicBezTo>
                  <a:pt x="1040" y="1451"/>
                  <a:pt x="1040" y="1452"/>
                  <a:pt x="1040" y="1453"/>
                </a:cubicBezTo>
                <a:cubicBezTo>
                  <a:pt x="1041" y="1457"/>
                  <a:pt x="1042" y="1460"/>
                  <a:pt x="1043" y="1463"/>
                </a:cubicBezTo>
                <a:cubicBezTo>
                  <a:pt x="1044" y="1463"/>
                  <a:pt x="1044" y="1463"/>
                  <a:pt x="1044" y="1463"/>
                </a:cubicBezTo>
                <a:cubicBezTo>
                  <a:pt x="1044" y="1464"/>
                  <a:pt x="1044" y="1465"/>
                  <a:pt x="1043" y="1466"/>
                </a:cubicBezTo>
                <a:cubicBezTo>
                  <a:pt x="1042" y="1467"/>
                  <a:pt x="1041" y="1467"/>
                  <a:pt x="1040" y="1467"/>
                </a:cubicBezTo>
                <a:cubicBezTo>
                  <a:pt x="1040" y="1468"/>
                  <a:pt x="1040" y="1468"/>
                  <a:pt x="1040" y="1468"/>
                </a:cubicBezTo>
                <a:cubicBezTo>
                  <a:pt x="1040" y="1468"/>
                  <a:pt x="1039" y="1468"/>
                  <a:pt x="1038" y="1468"/>
                </a:cubicBezTo>
                <a:cubicBezTo>
                  <a:pt x="1038" y="1469"/>
                  <a:pt x="1038" y="1470"/>
                  <a:pt x="1037" y="1470"/>
                </a:cubicBezTo>
                <a:cubicBezTo>
                  <a:pt x="1037" y="1470"/>
                  <a:pt x="1036" y="1470"/>
                  <a:pt x="1035" y="1470"/>
                </a:cubicBezTo>
                <a:cubicBezTo>
                  <a:pt x="1035" y="1471"/>
                  <a:pt x="1035" y="1472"/>
                  <a:pt x="1034" y="1472"/>
                </a:cubicBezTo>
                <a:cubicBezTo>
                  <a:pt x="1034" y="1472"/>
                  <a:pt x="1033" y="1472"/>
                  <a:pt x="1032" y="1472"/>
                </a:cubicBezTo>
                <a:cubicBezTo>
                  <a:pt x="1032" y="1473"/>
                  <a:pt x="1032" y="1474"/>
                  <a:pt x="1031" y="1474"/>
                </a:cubicBezTo>
                <a:cubicBezTo>
                  <a:pt x="1030" y="1475"/>
                  <a:pt x="1029" y="1475"/>
                  <a:pt x="1028" y="1475"/>
                </a:cubicBezTo>
                <a:cubicBezTo>
                  <a:pt x="1028" y="1476"/>
                  <a:pt x="1028" y="1476"/>
                  <a:pt x="1028" y="1476"/>
                </a:cubicBezTo>
                <a:cubicBezTo>
                  <a:pt x="1027" y="1477"/>
                  <a:pt x="1026" y="1477"/>
                  <a:pt x="1024" y="1477"/>
                </a:cubicBezTo>
                <a:cubicBezTo>
                  <a:pt x="1024" y="1478"/>
                  <a:pt x="1024" y="1479"/>
                  <a:pt x="1023" y="1479"/>
                </a:cubicBezTo>
                <a:cubicBezTo>
                  <a:pt x="1023" y="1479"/>
                  <a:pt x="1022" y="1479"/>
                  <a:pt x="1021" y="1479"/>
                </a:cubicBezTo>
                <a:cubicBezTo>
                  <a:pt x="1021" y="1480"/>
                  <a:pt x="1021" y="1481"/>
                  <a:pt x="1020" y="1481"/>
                </a:cubicBezTo>
                <a:cubicBezTo>
                  <a:pt x="1020" y="1481"/>
                  <a:pt x="1019" y="1481"/>
                  <a:pt x="1018" y="1481"/>
                </a:cubicBezTo>
                <a:cubicBezTo>
                  <a:pt x="1018" y="1482"/>
                  <a:pt x="1018" y="1483"/>
                  <a:pt x="1017" y="1483"/>
                </a:cubicBezTo>
                <a:cubicBezTo>
                  <a:pt x="1017" y="1483"/>
                  <a:pt x="1016" y="1483"/>
                  <a:pt x="1015" y="1483"/>
                </a:cubicBezTo>
                <a:cubicBezTo>
                  <a:pt x="1015" y="1484"/>
                  <a:pt x="1015" y="1484"/>
                  <a:pt x="1015" y="1484"/>
                </a:cubicBezTo>
                <a:cubicBezTo>
                  <a:pt x="1012" y="1486"/>
                  <a:pt x="1009" y="1486"/>
                  <a:pt x="1005" y="1486"/>
                </a:cubicBezTo>
                <a:cubicBezTo>
                  <a:pt x="1005" y="1486"/>
                  <a:pt x="1005" y="1486"/>
                  <a:pt x="1005" y="1485"/>
                </a:cubicBezTo>
                <a:cubicBezTo>
                  <a:pt x="1003" y="1485"/>
                  <a:pt x="1001" y="1485"/>
                  <a:pt x="1000" y="1484"/>
                </a:cubicBezTo>
                <a:cubicBezTo>
                  <a:pt x="1000" y="1484"/>
                  <a:pt x="1000" y="1484"/>
                  <a:pt x="1000" y="1483"/>
                </a:cubicBezTo>
                <a:cubicBezTo>
                  <a:pt x="999" y="1483"/>
                  <a:pt x="998" y="1483"/>
                  <a:pt x="998" y="1483"/>
                </a:cubicBezTo>
                <a:cubicBezTo>
                  <a:pt x="998" y="1483"/>
                  <a:pt x="998" y="1483"/>
                  <a:pt x="998" y="1482"/>
                </a:cubicBezTo>
                <a:cubicBezTo>
                  <a:pt x="997" y="1482"/>
                  <a:pt x="996" y="1482"/>
                  <a:pt x="996" y="1482"/>
                </a:cubicBezTo>
                <a:cubicBezTo>
                  <a:pt x="996" y="1482"/>
                  <a:pt x="996" y="1482"/>
                  <a:pt x="996" y="1481"/>
                </a:cubicBezTo>
                <a:cubicBezTo>
                  <a:pt x="995" y="1481"/>
                  <a:pt x="994" y="1481"/>
                  <a:pt x="993" y="1480"/>
                </a:cubicBezTo>
                <a:cubicBezTo>
                  <a:pt x="992" y="1480"/>
                  <a:pt x="992" y="1479"/>
                  <a:pt x="992" y="1478"/>
                </a:cubicBezTo>
                <a:cubicBezTo>
                  <a:pt x="991" y="1478"/>
                  <a:pt x="990" y="1478"/>
                  <a:pt x="990" y="1478"/>
                </a:cubicBezTo>
                <a:cubicBezTo>
                  <a:pt x="979" y="1468"/>
                  <a:pt x="968" y="1458"/>
                  <a:pt x="958" y="1447"/>
                </a:cubicBezTo>
                <a:cubicBezTo>
                  <a:pt x="958" y="1447"/>
                  <a:pt x="958" y="1446"/>
                  <a:pt x="958" y="1445"/>
                </a:cubicBezTo>
                <a:cubicBezTo>
                  <a:pt x="955" y="1443"/>
                  <a:pt x="952" y="1441"/>
                  <a:pt x="950" y="1438"/>
                </a:cubicBezTo>
                <a:cubicBezTo>
                  <a:pt x="950" y="1438"/>
                  <a:pt x="950" y="1437"/>
                  <a:pt x="950" y="1436"/>
                </a:cubicBezTo>
                <a:cubicBezTo>
                  <a:pt x="947" y="1434"/>
                  <a:pt x="944" y="1432"/>
                  <a:pt x="942" y="1429"/>
                </a:cubicBezTo>
                <a:cubicBezTo>
                  <a:pt x="942" y="1429"/>
                  <a:pt x="942" y="1428"/>
                  <a:pt x="942" y="1428"/>
                </a:cubicBezTo>
                <a:cubicBezTo>
                  <a:pt x="939" y="1426"/>
                  <a:pt x="937" y="1424"/>
                  <a:pt x="935" y="1422"/>
                </a:cubicBezTo>
                <a:cubicBezTo>
                  <a:pt x="935" y="1421"/>
                  <a:pt x="935" y="1420"/>
                  <a:pt x="935" y="1420"/>
                </a:cubicBezTo>
                <a:cubicBezTo>
                  <a:pt x="932" y="1417"/>
                  <a:pt x="929" y="1414"/>
                  <a:pt x="926" y="1412"/>
                </a:cubicBezTo>
                <a:cubicBezTo>
                  <a:pt x="926" y="1411"/>
                  <a:pt x="926" y="1410"/>
                  <a:pt x="926" y="1410"/>
                </a:cubicBezTo>
                <a:cubicBezTo>
                  <a:pt x="924" y="1408"/>
                  <a:pt x="923" y="1407"/>
                  <a:pt x="921" y="1406"/>
                </a:cubicBezTo>
                <a:cubicBezTo>
                  <a:pt x="914" y="1399"/>
                  <a:pt x="908" y="1392"/>
                  <a:pt x="897" y="1389"/>
                </a:cubicBezTo>
                <a:cubicBezTo>
                  <a:pt x="890" y="1387"/>
                  <a:pt x="883" y="1390"/>
                  <a:pt x="880" y="1392"/>
                </a:cubicBezTo>
                <a:cubicBezTo>
                  <a:pt x="879" y="1392"/>
                  <a:pt x="878" y="1392"/>
                  <a:pt x="877" y="1392"/>
                </a:cubicBezTo>
                <a:cubicBezTo>
                  <a:pt x="877" y="1392"/>
                  <a:pt x="876" y="1393"/>
                  <a:pt x="876" y="1394"/>
                </a:cubicBezTo>
                <a:cubicBezTo>
                  <a:pt x="875" y="1394"/>
                  <a:pt x="873" y="1394"/>
                  <a:pt x="872" y="1395"/>
                </a:cubicBezTo>
                <a:cubicBezTo>
                  <a:pt x="872" y="1395"/>
                  <a:pt x="871" y="1396"/>
                  <a:pt x="871" y="1397"/>
                </a:cubicBezTo>
                <a:cubicBezTo>
                  <a:pt x="870" y="1397"/>
                  <a:pt x="870" y="1397"/>
                  <a:pt x="869" y="1397"/>
                </a:cubicBezTo>
                <a:cubicBezTo>
                  <a:pt x="869" y="1397"/>
                  <a:pt x="868" y="1398"/>
                  <a:pt x="868" y="1399"/>
                </a:cubicBezTo>
                <a:cubicBezTo>
                  <a:pt x="866" y="1400"/>
                  <a:pt x="865" y="1401"/>
                  <a:pt x="863" y="1403"/>
                </a:cubicBezTo>
                <a:cubicBezTo>
                  <a:pt x="860" y="1406"/>
                  <a:pt x="858" y="1409"/>
                  <a:pt x="855" y="1412"/>
                </a:cubicBezTo>
                <a:cubicBezTo>
                  <a:pt x="847" y="1412"/>
                  <a:pt x="838" y="1412"/>
                  <a:pt x="829" y="1412"/>
                </a:cubicBezTo>
                <a:cubicBezTo>
                  <a:pt x="827" y="1413"/>
                  <a:pt x="824" y="1412"/>
                  <a:pt x="821" y="1414"/>
                </a:cubicBezTo>
                <a:cubicBezTo>
                  <a:pt x="821" y="1414"/>
                  <a:pt x="821" y="1414"/>
                  <a:pt x="821" y="1415"/>
                </a:cubicBezTo>
                <a:cubicBezTo>
                  <a:pt x="820" y="1415"/>
                  <a:pt x="819" y="1415"/>
                  <a:pt x="817" y="1416"/>
                </a:cubicBezTo>
                <a:cubicBezTo>
                  <a:pt x="817" y="1416"/>
                  <a:pt x="817" y="1416"/>
                  <a:pt x="817" y="1417"/>
                </a:cubicBezTo>
                <a:cubicBezTo>
                  <a:pt x="817" y="1417"/>
                  <a:pt x="816" y="1417"/>
                  <a:pt x="815" y="1417"/>
                </a:cubicBezTo>
                <a:cubicBezTo>
                  <a:pt x="815" y="1417"/>
                  <a:pt x="815" y="1418"/>
                  <a:pt x="814" y="1419"/>
                </a:cubicBezTo>
                <a:cubicBezTo>
                  <a:pt x="814" y="1419"/>
                  <a:pt x="813" y="1419"/>
                  <a:pt x="812" y="1419"/>
                </a:cubicBezTo>
                <a:cubicBezTo>
                  <a:pt x="812" y="1419"/>
                  <a:pt x="812" y="1420"/>
                  <a:pt x="811" y="1421"/>
                </a:cubicBezTo>
                <a:cubicBezTo>
                  <a:pt x="811" y="1421"/>
                  <a:pt x="810" y="1421"/>
                  <a:pt x="809" y="1421"/>
                </a:cubicBezTo>
                <a:cubicBezTo>
                  <a:pt x="809" y="1421"/>
                  <a:pt x="809" y="1422"/>
                  <a:pt x="808" y="1423"/>
                </a:cubicBezTo>
                <a:cubicBezTo>
                  <a:pt x="807" y="1423"/>
                  <a:pt x="806" y="1423"/>
                  <a:pt x="805" y="1424"/>
                </a:cubicBezTo>
                <a:cubicBezTo>
                  <a:pt x="804" y="1425"/>
                  <a:pt x="803" y="1426"/>
                  <a:pt x="802" y="1428"/>
                </a:cubicBezTo>
                <a:cubicBezTo>
                  <a:pt x="793" y="1434"/>
                  <a:pt x="785" y="1442"/>
                  <a:pt x="777" y="1449"/>
                </a:cubicBezTo>
                <a:cubicBezTo>
                  <a:pt x="773" y="1454"/>
                  <a:pt x="770" y="1460"/>
                  <a:pt x="763" y="1461"/>
                </a:cubicBezTo>
                <a:cubicBezTo>
                  <a:pt x="761" y="1458"/>
                  <a:pt x="760" y="1459"/>
                  <a:pt x="758" y="1457"/>
                </a:cubicBezTo>
                <a:cubicBezTo>
                  <a:pt x="755" y="1454"/>
                  <a:pt x="752" y="1451"/>
                  <a:pt x="749" y="1447"/>
                </a:cubicBezTo>
                <a:cubicBezTo>
                  <a:pt x="748" y="1447"/>
                  <a:pt x="747" y="1447"/>
                  <a:pt x="747" y="1447"/>
                </a:cubicBezTo>
                <a:cubicBezTo>
                  <a:pt x="745" y="1445"/>
                  <a:pt x="743" y="1443"/>
                  <a:pt x="741" y="1440"/>
                </a:cubicBezTo>
                <a:cubicBezTo>
                  <a:pt x="740" y="1440"/>
                  <a:pt x="739" y="1440"/>
                  <a:pt x="739" y="1440"/>
                </a:cubicBezTo>
                <a:cubicBezTo>
                  <a:pt x="738" y="1439"/>
                  <a:pt x="737" y="1438"/>
                  <a:pt x="736" y="1436"/>
                </a:cubicBezTo>
                <a:cubicBezTo>
                  <a:pt x="735" y="1436"/>
                  <a:pt x="734" y="1436"/>
                  <a:pt x="734" y="1436"/>
                </a:cubicBezTo>
                <a:cubicBezTo>
                  <a:pt x="733" y="1436"/>
                  <a:pt x="733" y="1435"/>
                  <a:pt x="733" y="1434"/>
                </a:cubicBezTo>
                <a:cubicBezTo>
                  <a:pt x="730" y="1434"/>
                  <a:pt x="728" y="1434"/>
                  <a:pt x="726" y="1434"/>
                </a:cubicBezTo>
                <a:cubicBezTo>
                  <a:pt x="724" y="1437"/>
                  <a:pt x="718" y="1439"/>
                  <a:pt x="716" y="1440"/>
                </a:cubicBezTo>
                <a:cubicBezTo>
                  <a:pt x="715" y="1441"/>
                  <a:pt x="715" y="1442"/>
                  <a:pt x="715" y="1442"/>
                </a:cubicBezTo>
                <a:cubicBezTo>
                  <a:pt x="713" y="1444"/>
                  <a:pt x="711" y="1446"/>
                  <a:pt x="709" y="1447"/>
                </a:cubicBezTo>
                <a:cubicBezTo>
                  <a:pt x="709" y="1448"/>
                  <a:pt x="709" y="1449"/>
                  <a:pt x="709" y="1449"/>
                </a:cubicBezTo>
                <a:cubicBezTo>
                  <a:pt x="707" y="1451"/>
                  <a:pt x="705" y="1452"/>
                  <a:pt x="704" y="1453"/>
                </a:cubicBezTo>
                <a:cubicBezTo>
                  <a:pt x="704" y="1454"/>
                  <a:pt x="704" y="1455"/>
                  <a:pt x="704" y="1455"/>
                </a:cubicBezTo>
                <a:cubicBezTo>
                  <a:pt x="703" y="1456"/>
                  <a:pt x="702" y="1457"/>
                  <a:pt x="701" y="1457"/>
                </a:cubicBezTo>
                <a:cubicBezTo>
                  <a:pt x="701" y="1458"/>
                  <a:pt x="701" y="1459"/>
                  <a:pt x="701" y="1459"/>
                </a:cubicBezTo>
                <a:cubicBezTo>
                  <a:pt x="700" y="1460"/>
                  <a:pt x="699" y="1461"/>
                  <a:pt x="698" y="1461"/>
                </a:cubicBezTo>
                <a:cubicBezTo>
                  <a:pt x="698" y="1462"/>
                  <a:pt x="698" y="1463"/>
                  <a:pt x="698" y="1463"/>
                </a:cubicBezTo>
                <a:cubicBezTo>
                  <a:pt x="697" y="1464"/>
                  <a:pt x="696" y="1464"/>
                  <a:pt x="696" y="1464"/>
                </a:cubicBezTo>
                <a:cubicBezTo>
                  <a:pt x="696" y="1465"/>
                  <a:pt x="696" y="1466"/>
                  <a:pt x="696" y="1466"/>
                </a:cubicBezTo>
                <a:cubicBezTo>
                  <a:pt x="695" y="1466"/>
                  <a:pt x="695" y="1466"/>
                  <a:pt x="695" y="1466"/>
                </a:cubicBezTo>
                <a:cubicBezTo>
                  <a:pt x="695" y="1467"/>
                  <a:pt x="694" y="1468"/>
                  <a:pt x="694" y="1469"/>
                </a:cubicBezTo>
                <a:cubicBezTo>
                  <a:pt x="693" y="1470"/>
                  <a:pt x="693" y="1470"/>
                  <a:pt x="692" y="1470"/>
                </a:cubicBezTo>
                <a:cubicBezTo>
                  <a:pt x="692" y="1471"/>
                  <a:pt x="692" y="1472"/>
                  <a:pt x="692" y="1472"/>
                </a:cubicBezTo>
                <a:cubicBezTo>
                  <a:pt x="691" y="1473"/>
                  <a:pt x="691" y="1473"/>
                  <a:pt x="690" y="1473"/>
                </a:cubicBezTo>
                <a:cubicBezTo>
                  <a:pt x="690" y="1474"/>
                  <a:pt x="690" y="1475"/>
                  <a:pt x="690" y="1475"/>
                </a:cubicBezTo>
                <a:cubicBezTo>
                  <a:pt x="689" y="1476"/>
                  <a:pt x="689" y="1476"/>
                  <a:pt x="688" y="1476"/>
                </a:cubicBezTo>
                <a:cubicBezTo>
                  <a:pt x="688" y="1477"/>
                  <a:pt x="688" y="1478"/>
                  <a:pt x="688" y="1478"/>
                </a:cubicBezTo>
                <a:cubicBezTo>
                  <a:pt x="687" y="1479"/>
                  <a:pt x="687" y="1479"/>
                  <a:pt x="686" y="1479"/>
                </a:cubicBezTo>
                <a:cubicBezTo>
                  <a:pt x="686" y="1481"/>
                  <a:pt x="685" y="1482"/>
                  <a:pt x="685" y="1483"/>
                </a:cubicBezTo>
                <a:cubicBezTo>
                  <a:pt x="684" y="1484"/>
                  <a:pt x="684" y="1484"/>
                  <a:pt x="683" y="1484"/>
                </a:cubicBezTo>
                <a:cubicBezTo>
                  <a:pt x="683" y="1485"/>
                  <a:pt x="683" y="1486"/>
                  <a:pt x="683" y="1486"/>
                </a:cubicBezTo>
                <a:cubicBezTo>
                  <a:pt x="683" y="1486"/>
                  <a:pt x="682" y="1486"/>
                  <a:pt x="682" y="1486"/>
                </a:cubicBezTo>
                <a:cubicBezTo>
                  <a:pt x="682" y="1487"/>
                  <a:pt x="682" y="1488"/>
                  <a:pt x="682" y="1488"/>
                </a:cubicBezTo>
                <a:cubicBezTo>
                  <a:pt x="681" y="1489"/>
                  <a:pt x="680" y="1489"/>
                  <a:pt x="679" y="1489"/>
                </a:cubicBezTo>
                <a:cubicBezTo>
                  <a:pt x="679" y="1490"/>
                  <a:pt x="679" y="1490"/>
                  <a:pt x="679" y="1490"/>
                </a:cubicBezTo>
                <a:cubicBezTo>
                  <a:pt x="676" y="1491"/>
                  <a:pt x="672" y="1492"/>
                  <a:pt x="669" y="1492"/>
                </a:cubicBezTo>
                <a:cubicBezTo>
                  <a:pt x="669" y="1493"/>
                  <a:pt x="669" y="1493"/>
                  <a:pt x="669" y="1493"/>
                </a:cubicBezTo>
                <a:cubicBezTo>
                  <a:pt x="668" y="1493"/>
                  <a:pt x="666" y="1493"/>
                  <a:pt x="665" y="1493"/>
                </a:cubicBezTo>
                <a:cubicBezTo>
                  <a:pt x="665" y="1494"/>
                  <a:pt x="665" y="1494"/>
                  <a:pt x="665" y="1494"/>
                </a:cubicBezTo>
                <a:cubicBezTo>
                  <a:pt x="664" y="1494"/>
                  <a:pt x="662" y="1494"/>
                  <a:pt x="661" y="1494"/>
                </a:cubicBezTo>
                <a:cubicBezTo>
                  <a:pt x="661" y="1495"/>
                  <a:pt x="661" y="1495"/>
                  <a:pt x="661" y="1495"/>
                </a:cubicBezTo>
                <a:cubicBezTo>
                  <a:pt x="660" y="1495"/>
                  <a:pt x="658" y="1495"/>
                  <a:pt x="657" y="1495"/>
                </a:cubicBezTo>
                <a:cubicBezTo>
                  <a:pt x="657" y="1496"/>
                  <a:pt x="657" y="1496"/>
                  <a:pt x="657" y="1496"/>
                </a:cubicBezTo>
                <a:cubicBezTo>
                  <a:pt x="655" y="1496"/>
                  <a:pt x="654" y="1496"/>
                  <a:pt x="652" y="1496"/>
                </a:cubicBezTo>
                <a:cubicBezTo>
                  <a:pt x="652" y="1497"/>
                  <a:pt x="652" y="1497"/>
                  <a:pt x="652" y="1497"/>
                </a:cubicBezTo>
                <a:cubicBezTo>
                  <a:pt x="651" y="1497"/>
                  <a:pt x="649" y="1497"/>
                  <a:pt x="648" y="1497"/>
                </a:cubicBezTo>
                <a:cubicBezTo>
                  <a:pt x="648" y="1498"/>
                  <a:pt x="648" y="1498"/>
                  <a:pt x="648" y="1498"/>
                </a:cubicBezTo>
                <a:cubicBezTo>
                  <a:pt x="646" y="1498"/>
                  <a:pt x="644" y="1498"/>
                  <a:pt x="642" y="1498"/>
                </a:cubicBezTo>
                <a:cubicBezTo>
                  <a:pt x="642" y="1499"/>
                  <a:pt x="642" y="1499"/>
                  <a:pt x="642" y="1499"/>
                </a:cubicBezTo>
                <a:cubicBezTo>
                  <a:pt x="642" y="1499"/>
                  <a:pt x="641" y="1499"/>
                  <a:pt x="641" y="1499"/>
                </a:cubicBezTo>
                <a:cubicBezTo>
                  <a:pt x="641" y="1499"/>
                  <a:pt x="641" y="1499"/>
                  <a:pt x="641" y="1498"/>
                </a:cubicBezTo>
                <a:cubicBezTo>
                  <a:pt x="638" y="1498"/>
                  <a:pt x="636" y="1498"/>
                  <a:pt x="633" y="1497"/>
                </a:cubicBezTo>
                <a:cubicBezTo>
                  <a:pt x="626" y="1494"/>
                  <a:pt x="621" y="1488"/>
                  <a:pt x="616" y="1483"/>
                </a:cubicBezTo>
                <a:cubicBezTo>
                  <a:pt x="615" y="1483"/>
                  <a:pt x="614" y="1482"/>
                  <a:pt x="613" y="1481"/>
                </a:cubicBezTo>
                <a:cubicBezTo>
                  <a:pt x="613" y="1481"/>
                  <a:pt x="613" y="1480"/>
                  <a:pt x="613" y="1479"/>
                </a:cubicBezTo>
                <a:cubicBezTo>
                  <a:pt x="613" y="1479"/>
                  <a:pt x="612" y="1479"/>
                  <a:pt x="611" y="1478"/>
                </a:cubicBezTo>
                <a:cubicBezTo>
                  <a:pt x="611" y="1478"/>
                  <a:pt x="611" y="1478"/>
                  <a:pt x="611" y="1477"/>
                </a:cubicBezTo>
                <a:cubicBezTo>
                  <a:pt x="611" y="1477"/>
                  <a:pt x="610" y="1477"/>
                  <a:pt x="609" y="1476"/>
                </a:cubicBezTo>
                <a:cubicBezTo>
                  <a:pt x="609" y="1476"/>
                  <a:pt x="609" y="1475"/>
                  <a:pt x="609" y="1474"/>
                </a:cubicBezTo>
                <a:cubicBezTo>
                  <a:pt x="608" y="1474"/>
                  <a:pt x="607" y="1473"/>
                  <a:pt x="606" y="1472"/>
                </a:cubicBezTo>
                <a:cubicBezTo>
                  <a:pt x="606" y="1471"/>
                  <a:pt x="606" y="1470"/>
                  <a:pt x="605" y="1469"/>
                </a:cubicBezTo>
                <a:cubicBezTo>
                  <a:pt x="598" y="1469"/>
                  <a:pt x="590" y="1469"/>
                  <a:pt x="582" y="1469"/>
                </a:cubicBezTo>
                <a:cubicBezTo>
                  <a:pt x="582" y="1468"/>
                  <a:pt x="582" y="1467"/>
                  <a:pt x="581" y="1466"/>
                </a:cubicBezTo>
                <a:cubicBezTo>
                  <a:pt x="578" y="1463"/>
                  <a:pt x="579" y="1453"/>
                  <a:pt x="578" y="1446"/>
                </a:cubicBezTo>
                <a:cubicBezTo>
                  <a:pt x="578" y="1441"/>
                  <a:pt x="577" y="1434"/>
                  <a:pt x="577" y="1428"/>
                </a:cubicBezTo>
                <a:cubicBezTo>
                  <a:pt x="577" y="1424"/>
                  <a:pt x="577" y="1420"/>
                  <a:pt x="577" y="1417"/>
                </a:cubicBezTo>
                <a:cubicBezTo>
                  <a:pt x="577" y="1417"/>
                  <a:pt x="577" y="1417"/>
                  <a:pt x="576" y="1417"/>
                </a:cubicBezTo>
                <a:cubicBezTo>
                  <a:pt x="576" y="1414"/>
                  <a:pt x="576" y="1412"/>
                  <a:pt x="576" y="1410"/>
                </a:cubicBezTo>
                <a:cubicBezTo>
                  <a:pt x="576" y="1410"/>
                  <a:pt x="576" y="1410"/>
                  <a:pt x="575" y="1410"/>
                </a:cubicBezTo>
                <a:cubicBezTo>
                  <a:pt x="575" y="1409"/>
                  <a:pt x="575" y="1408"/>
                  <a:pt x="575" y="1407"/>
                </a:cubicBezTo>
                <a:cubicBezTo>
                  <a:pt x="575" y="1407"/>
                  <a:pt x="575" y="1407"/>
                  <a:pt x="574" y="1407"/>
                </a:cubicBezTo>
                <a:cubicBezTo>
                  <a:pt x="574" y="1406"/>
                  <a:pt x="574" y="1405"/>
                  <a:pt x="574" y="1405"/>
                </a:cubicBezTo>
                <a:cubicBezTo>
                  <a:pt x="574" y="1405"/>
                  <a:pt x="574" y="1405"/>
                  <a:pt x="573" y="1405"/>
                </a:cubicBezTo>
                <a:cubicBezTo>
                  <a:pt x="573" y="1404"/>
                  <a:pt x="573" y="1403"/>
                  <a:pt x="573" y="1403"/>
                </a:cubicBezTo>
                <a:cubicBezTo>
                  <a:pt x="573" y="1402"/>
                  <a:pt x="572" y="1402"/>
                  <a:pt x="571" y="1402"/>
                </a:cubicBezTo>
                <a:cubicBezTo>
                  <a:pt x="571" y="1401"/>
                  <a:pt x="571" y="1400"/>
                  <a:pt x="571" y="1400"/>
                </a:cubicBezTo>
                <a:cubicBezTo>
                  <a:pt x="570" y="1399"/>
                  <a:pt x="569" y="1398"/>
                  <a:pt x="567" y="1397"/>
                </a:cubicBezTo>
                <a:cubicBezTo>
                  <a:pt x="567" y="1396"/>
                  <a:pt x="567" y="1395"/>
                  <a:pt x="567" y="1395"/>
                </a:cubicBezTo>
                <a:cubicBezTo>
                  <a:pt x="567" y="1395"/>
                  <a:pt x="567" y="1395"/>
                  <a:pt x="566" y="1395"/>
                </a:cubicBezTo>
                <a:cubicBezTo>
                  <a:pt x="565" y="1393"/>
                  <a:pt x="564" y="1392"/>
                  <a:pt x="563" y="1391"/>
                </a:cubicBezTo>
                <a:cubicBezTo>
                  <a:pt x="563" y="1391"/>
                  <a:pt x="562" y="1391"/>
                  <a:pt x="561" y="1391"/>
                </a:cubicBezTo>
                <a:cubicBezTo>
                  <a:pt x="560" y="1389"/>
                  <a:pt x="559" y="1388"/>
                  <a:pt x="558" y="1387"/>
                </a:cubicBezTo>
                <a:cubicBezTo>
                  <a:pt x="558" y="1387"/>
                  <a:pt x="557" y="1387"/>
                  <a:pt x="556" y="1387"/>
                </a:cubicBezTo>
                <a:cubicBezTo>
                  <a:pt x="556" y="1386"/>
                  <a:pt x="555" y="1385"/>
                  <a:pt x="554" y="1384"/>
                </a:cubicBezTo>
                <a:cubicBezTo>
                  <a:pt x="554" y="1384"/>
                  <a:pt x="553" y="1384"/>
                  <a:pt x="552" y="1384"/>
                </a:cubicBezTo>
                <a:cubicBezTo>
                  <a:pt x="552" y="1383"/>
                  <a:pt x="552" y="1382"/>
                  <a:pt x="551" y="1382"/>
                </a:cubicBezTo>
                <a:cubicBezTo>
                  <a:pt x="551" y="1382"/>
                  <a:pt x="550" y="1382"/>
                  <a:pt x="549" y="1382"/>
                </a:cubicBezTo>
                <a:cubicBezTo>
                  <a:pt x="549" y="1381"/>
                  <a:pt x="549" y="1380"/>
                  <a:pt x="548" y="1380"/>
                </a:cubicBezTo>
                <a:cubicBezTo>
                  <a:pt x="548" y="1380"/>
                  <a:pt x="547" y="1380"/>
                  <a:pt x="546" y="1380"/>
                </a:cubicBezTo>
                <a:cubicBezTo>
                  <a:pt x="546" y="1379"/>
                  <a:pt x="546" y="1378"/>
                  <a:pt x="545" y="1378"/>
                </a:cubicBezTo>
                <a:cubicBezTo>
                  <a:pt x="545" y="1378"/>
                  <a:pt x="544" y="1378"/>
                  <a:pt x="543" y="1378"/>
                </a:cubicBezTo>
                <a:cubicBezTo>
                  <a:pt x="543" y="1377"/>
                  <a:pt x="543" y="1376"/>
                  <a:pt x="542" y="1376"/>
                </a:cubicBezTo>
                <a:cubicBezTo>
                  <a:pt x="542" y="1376"/>
                  <a:pt x="541" y="1376"/>
                  <a:pt x="540" y="1376"/>
                </a:cubicBezTo>
                <a:cubicBezTo>
                  <a:pt x="540" y="1375"/>
                  <a:pt x="540" y="1374"/>
                  <a:pt x="539" y="1374"/>
                </a:cubicBezTo>
                <a:cubicBezTo>
                  <a:pt x="539" y="1374"/>
                  <a:pt x="538" y="1374"/>
                  <a:pt x="537" y="1374"/>
                </a:cubicBezTo>
                <a:cubicBezTo>
                  <a:pt x="537" y="1373"/>
                  <a:pt x="537" y="1373"/>
                  <a:pt x="537" y="1373"/>
                </a:cubicBezTo>
                <a:cubicBezTo>
                  <a:pt x="537" y="1373"/>
                  <a:pt x="536" y="1373"/>
                  <a:pt x="536" y="1373"/>
                </a:cubicBezTo>
                <a:cubicBezTo>
                  <a:pt x="535" y="1372"/>
                  <a:pt x="534" y="1371"/>
                  <a:pt x="534" y="1370"/>
                </a:cubicBezTo>
                <a:cubicBezTo>
                  <a:pt x="533" y="1369"/>
                  <a:pt x="532" y="1369"/>
                  <a:pt x="531" y="1369"/>
                </a:cubicBezTo>
                <a:cubicBezTo>
                  <a:pt x="531" y="1368"/>
                  <a:pt x="531" y="1367"/>
                  <a:pt x="531" y="1367"/>
                </a:cubicBezTo>
                <a:cubicBezTo>
                  <a:pt x="526" y="1366"/>
                  <a:pt x="527" y="1364"/>
                  <a:pt x="525" y="1362"/>
                </a:cubicBezTo>
                <a:cubicBezTo>
                  <a:pt x="524" y="1361"/>
                  <a:pt x="523" y="1361"/>
                  <a:pt x="522" y="1361"/>
                </a:cubicBezTo>
                <a:cubicBezTo>
                  <a:pt x="521" y="1360"/>
                  <a:pt x="521" y="1359"/>
                  <a:pt x="521" y="1359"/>
                </a:cubicBezTo>
                <a:cubicBezTo>
                  <a:pt x="520" y="1359"/>
                  <a:pt x="519" y="1359"/>
                  <a:pt x="519" y="1359"/>
                </a:cubicBezTo>
                <a:cubicBezTo>
                  <a:pt x="518" y="1358"/>
                  <a:pt x="518" y="1357"/>
                  <a:pt x="518" y="1357"/>
                </a:cubicBezTo>
                <a:cubicBezTo>
                  <a:pt x="517" y="1356"/>
                  <a:pt x="516" y="1356"/>
                  <a:pt x="515" y="1356"/>
                </a:cubicBezTo>
                <a:cubicBezTo>
                  <a:pt x="515" y="1355"/>
                  <a:pt x="515" y="1355"/>
                  <a:pt x="515" y="1355"/>
                </a:cubicBezTo>
                <a:cubicBezTo>
                  <a:pt x="514" y="1355"/>
                  <a:pt x="513" y="1355"/>
                  <a:pt x="513" y="1355"/>
                </a:cubicBezTo>
                <a:cubicBezTo>
                  <a:pt x="512" y="1354"/>
                  <a:pt x="512" y="1353"/>
                  <a:pt x="512" y="1353"/>
                </a:cubicBezTo>
                <a:cubicBezTo>
                  <a:pt x="511" y="1353"/>
                  <a:pt x="510" y="1353"/>
                  <a:pt x="510" y="1353"/>
                </a:cubicBezTo>
                <a:cubicBezTo>
                  <a:pt x="509" y="1352"/>
                  <a:pt x="509" y="1351"/>
                  <a:pt x="509" y="1351"/>
                </a:cubicBezTo>
                <a:cubicBezTo>
                  <a:pt x="508" y="1351"/>
                  <a:pt x="507" y="1351"/>
                  <a:pt x="507" y="1351"/>
                </a:cubicBezTo>
                <a:cubicBezTo>
                  <a:pt x="503" y="1348"/>
                  <a:pt x="500" y="1344"/>
                  <a:pt x="495" y="1343"/>
                </a:cubicBezTo>
                <a:cubicBezTo>
                  <a:pt x="495" y="1331"/>
                  <a:pt x="494" y="1320"/>
                  <a:pt x="491" y="1311"/>
                </a:cubicBezTo>
                <a:cubicBezTo>
                  <a:pt x="491" y="1310"/>
                  <a:pt x="491" y="1308"/>
                  <a:pt x="491" y="1307"/>
                </a:cubicBezTo>
                <a:cubicBezTo>
                  <a:pt x="490" y="1307"/>
                  <a:pt x="490" y="1307"/>
                  <a:pt x="490" y="1307"/>
                </a:cubicBezTo>
                <a:cubicBezTo>
                  <a:pt x="490" y="1306"/>
                  <a:pt x="490" y="1306"/>
                  <a:pt x="490" y="1305"/>
                </a:cubicBezTo>
                <a:cubicBezTo>
                  <a:pt x="489" y="1305"/>
                  <a:pt x="489" y="1305"/>
                  <a:pt x="489" y="1305"/>
                </a:cubicBezTo>
                <a:cubicBezTo>
                  <a:pt x="489" y="1304"/>
                  <a:pt x="489" y="1304"/>
                  <a:pt x="489" y="1303"/>
                </a:cubicBezTo>
                <a:cubicBezTo>
                  <a:pt x="488" y="1303"/>
                  <a:pt x="488" y="1303"/>
                  <a:pt x="488" y="1303"/>
                </a:cubicBezTo>
                <a:cubicBezTo>
                  <a:pt x="486" y="1300"/>
                  <a:pt x="489" y="1301"/>
                  <a:pt x="485" y="1300"/>
                </a:cubicBezTo>
                <a:cubicBezTo>
                  <a:pt x="483" y="1298"/>
                  <a:pt x="473" y="1299"/>
                  <a:pt x="471" y="1300"/>
                </a:cubicBezTo>
                <a:cubicBezTo>
                  <a:pt x="471" y="1300"/>
                  <a:pt x="471" y="1301"/>
                  <a:pt x="471" y="1301"/>
                </a:cubicBezTo>
                <a:cubicBezTo>
                  <a:pt x="470" y="1301"/>
                  <a:pt x="469" y="1301"/>
                  <a:pt x="469" y="1301"/>
                </a:cubicBezTo>
                <a:cubicBezTo>
                  <a:pt x="469" y="1301"/>
                  <a:pt x="469" y="1302"/>
                  <a:pt x="469" y="1302"/>
                </a:cubicBezTo>
                <a:cubicBezTo>
                  <a:pt x="468" y="1302"/>
                  <a:pt x="467" y="1302"/>
                  <a:pt x="467" y="1302"/>
                </a:cubicBezTo>
                <a:cubicBezTo>
                  <a:pt x="467" y="1302"/>
                  <a:pt x="467" y="1303"/>
                  <a:pt x="467" y="1303"/>
                </a:cubicBezTo>
                <a:cubicBezTo>
                  <a:pt x="466" y="1303"/>
                  <a:pt x="465" y="1303"/>
                  <a:pt x="465" y="1303"/>
                </a:cubicBezTo>
                <a:cubicBezTo>
                  <a:pt x="465" y="1303"/>
                  <a:pt x="465" y="1304"/>
                  <a:pt x="465" y="1304"/>
                </a:cubicBezTo>
                <a:cubicBezTo>
                  <a:pt x="464" y="1304"/>
                  <a:pt x="463" y="1304"/>
                  <a:pt x="463" y="1304"/>
                </a:cubicBezTo>
                <a:cubicBezTo>
                  <a:pt x="463" y="1304"/>
                  <a:pt x="463" y="1305"/>
                  <a:pt x="463" y="1305"/>
                </a:cubicBezTo>
                <a:cubicBezTo>
                  <a:pt x="462" y="1305"/>
                  <a:pt x="461" y="1305"/>
                  <a:pt x="461" y="1305"/>
                </a:cubicBezTo>
                <a:cubicBezTo>
                  <a:pt x="461" y="1305"/>
                  <a:pt x="461" y="1306"/>
                  <a:pt x="461" y="1306"/>
                </a:cubicBezTo>
                <a:cubicBezTo>
                  <a:pt x="460" y="1306"/>
                  <a:pt x="459" y="1306"/>
                  <a:pt x="459" y="1306"/>
                </a:cubicBezTo>
                <a:cubicBezTo>
                  <a:pt x="459" y="1306"/>
                  <a:pt x="459" y="1307"/>
                  <a:pt x="459" y="1307"/>
                </a:cubicBezTo>
                <a:cubicBezTo>
                  <a:pt x="458" y="1307"/>
                  <a:pt x="457" y="1307"/>
                  <a:pt x="457" y="1307"/>
                </a:cubicBezTo>
                <a:cubicBezTo>
                  <a:pt x="457" y="1308"/>
                  <a:pt x="456" y="1308"/>
                  <a:pt x="456" y="1309"/>
                </a:cubicBezTo>
                <a:cubicBezTo>
                  <a:pt x="454" y="1310"/>
                  <a:pt x="452" y="1310"/>
                  <a:pt x="450" y="1311"/>
                </a:cubicBezTo>
                <a:cubicBezTo>
                  <a:pt x="450" y="1312"/>
                  <a:pt x="449" y="1312"/>
                  <a:pt x="449" y="1313"/>
                </a:cubicBezTo>
                <a:cubicBezTo>
                  <a:pt x="448" y="1313"/>
                  <a:pt x="448" y="1313"/>
                  <a:pt x="447" y="1313"/>
                </a:cubicBezTo>
                <a:cubicBezTo>
                  <a:pt x="447" y="1313"/>
                  <a:pt x="447" y="1314"/>
                  <a:pt x="447" y="1314"/>
                </a:cubicBezTo>
                <a:cubicBezTo>
                  <a:pt x="446" y="1314"/>
                  <a:pt x="446" y="1314"/>
                  <a:pt x="445" y="1314"/>
                </a:cubicBezTo>
                <a:cubicBezTo>
                  <a:pt x="445" y="1314"/>
                  <a:pt x="445" y="1315"/>
                  <a:pt x="445" y="1315"/>
                </a:cubicBezTo>
                <a:cubicBezTo>
                  <a:pt x="444" y="1315"/>
                  <a:pt x="444" y="1315"/>
                  <a:pt x="443" y="1315"/>
                </a:cubicBezTo>
                <a:cubicBezTo>
                  <a:pt x="443" y="1315"/>
                  <a:pt x="443" y="1316"/>
                  <a:pt x="443" y="1316"/>
                </a:cubicBezTo>
                <a:cubicBezTo>
                  <a:pt x="442" y="1316"/>
                  <a:pt x="442" y="1316"/>
                  <a:pt x="441" y="1316"/>
                </a:cubicBezTo>
                <a:cubicBezTo>
                  <a:pt x="441" y="1316"/>
                  <a:pt x="441" y="1317"/>
                  <a:pt x="441" y="1317"/>
                </a:cubicBezTo>
                <a:cubicBezTo>
                  <a:pt x="438" y="1318"/>
                  <a:pt x="434" y="1319"/>
                  <a:pt x="431" y="1320"/>
                </a:cubicBezTo>
                <a:cubicBezTo>
                  <a:pt x="431" y="1320"/>
                  <a:pt x="431" y="1319"/>
                  <a:pt x="431" y="1319"/>
                </a:cubicBezTo>
                <a:cubicBezTo>
                  <a:pt x="425" y="1317"/>
                  <a:pt x="426" y="1310"/>
                  <a:pt x="424" y="1305"/>
                </a:cubicBezTo>
                <a:cubicBezTo>
                  <a:pt x="424" y="1305"/>
                  <a:pt x="423" y="1305"/>
                  <a:pt x="423" y="1305"/>
                </a:cubicBezTo>
                <a:cubicBezTo>
                  <a:pt x="423" y="1304"/>
                  <a:pt x="423" y="1304"/>
                  <a:pt x="423" y="1303"/>
                </a:cubicBezTo>
                <a:cubicBezTo>
                  <a:pt x="422" y="1303"/>
                  <a:pt x="422" y="1302"/>
                  <a:pt x="421" y="1302"/>
                </a:cubicBezTo>
                <a:cubicBezTo>
                  <a:pt x="421" y="1301"/>
                  <a:pt x="421" y="1301"/>
                  <a:pt x="421" y="1300"/>
                </a:cubicBezTo>
                <a:cubicBezTo>
                  <a:pt x="420" y="1300"/>
                  <a:pt x="420" y="1299"/>
                  <a:pt x="419" y="1299"/>
                </a:cubicBezTo>
                <a:cubicBezTo>
                  <a:pt x="419" y="1298"/>
                  <a:pt x="419" y="1298"/>
                  <a:pt x="419" y="1297"/>
                </a:cubicBezTo>
                <a:cubicBezTo>
                  <a:pt x="418" y="1297"/>
                  <a:pt x="417" y="1296"/>
                  <a:pt x="416" y="1296"/>
                </a:cubicBezTo>
                <a:cubicBezTo>
                  <a:pt x="415" y="1295"/>
                  <a:pt x="415" y="1294"/>
                  <a:pt x="414" y="1293"/>
                </a:cubicBezTo>
                <a:cubicBezTo>
                  <a:pt x="407" y="1288"/>
                  <a:pt x="393" y="1286"/>
                  <a:pt x="382" y="1285"/>
                </a:cubicBezTo>
                <a:cubicBezTo>
                  <a:pt x="385" y="1269"/>
                  <a:pt x="385" y="1245"/>
                  <a:pt x="380" y="1229"/>
                </a:cubicBezTo>
                <a:cubicBezTo>
                  <a:pt x="379" y="1221"/>
                  <a:pt x="379" y="1213"/>
                  <a:pt x="378" y="1204"/>
                </a:cubicBezTo>
                <a:cubicBezTo>
                  <a:pt x="378" y="1204"/>
                  <a:pt x="377" y="1204"/>
                  <a:pt x="377" y="1204"/>
                </a:cubicBezTo>
                <a:cubicBezTo>
                  <a:pt x="377" y="1203"/>
                  <a:pt x="377" y="1202"/>
                  <a:pt x="376" y="1200"/>
                </a:cubicBezTo>
                <a:cubicBezTo>
                  <a:pt x="376" y="1200"/>
                  <a:pt x="376" y="1200"/>
                  <a:pt x="375" y="1200"/>
                </a:cubicBezTo>
                <a:cubicBezTo>
                  <a:pt x="375" y="1200"/>
                  <a:pt x="375" y="1199"/>
                  <a:pt x="375" y="1198"/>
                </a:cubicBezTo>
                <a:cubicBezTo>
                  <a:pt x="375" y="1198"/>
                  <a:pt x="374" y="1198"/>
                  <a:pt x="373" y="1197"/>
                </a:cubicBezTo>
                <a:cubicBezTo>
                  <a:pt x="373" y="1197"/>
                  <a:pt x="373" y="1196"/>
                  <a:pt x="373" y="1195"/>
                </a:cubicBezTo>
                <a:cubicBezTo>
                  <a:pt x="372" y="1195"/>
                  <a:pt x="371" y="1194"/>
                  <a:pt x="370" y="1193"/>
                </a:cubicBezTo>
                <a:cubicBezTo>
                  <a:pt x="370" y="1193"/>
                  <a:pt x="370" y="1192"/>
                  <a:pt x="370" y="1191"/>
                </a:cubicBezTo>
                <a:cubicBezTo>
                  <a:pt x="368" y="1189"/>
                  <a:pt x="365" y="1187"/>
                  <a:pt x="362" y="1185"/>
                </a:cubicBezTo>
                <a:cubicBezTo>
                  <a:pt x="362" y="1184"/>
                  <a:pt x="362" y="1183"/>
                  <a:pt x="362" y="1183"/>
                </a:cubicBezTo>
                <a:cubicBezTo>
                  <a:pt x="360" y="1181"/>
                  <a:pt x="358" y="1179"/>
                  <a:pt x="356" y="1178"/>
                </a:cubicBezTo>
                <a:cubicBezTo>
                  <a:pt x="356" y="1177"/>
                  <a:pt x="356" y="1176"/>
                  <a:pt x="356" y="1176"/>
                </a:cubicBezTo>
                <a:cubicBezTo>
                  <a:pt x="355" y="1175"/>
                  <a:pt x="354" y="1174"/>
                  <a:pt x="352" y="1173"/>
                </a:cubicBezTo>
                <a:cubicBezTo>
                  <a:pt x="352" y="1172"/>
                  <a:pt x="352" y="1171"/>
                  <a:pt x="352" y="1171"/>
                </a:cubicBezTo>
                <a:cubicBezTo>
                  <a:pt x="352" y="1170"/>
                  <a:pt x="351" y="1170"/>
                  <a:pt x="350" y="1170"/>
                </a:cubicBezTo>
                <a:cubicBezTo>
                  <a:pt x="350" y="1169"/>
                  <a:pt x="350" y="1168"/>
                  <a:pt x="349" y="1167"/>
                </a:cubicBezTo>
                <a:cubicBezTo>
                  <a:pt x="349" y="1167"/>
                  <a:pt x="349" y="1167"/>
                  <a:pt x="348" y="1167"/>
                </a:cubicBezTo>
                <a:cubicBezTo>
                  <a:pt x="348" y="1166"/>
                  <a:pt x="348" y="1165"/>
                  <a:pt x="348" y="1165"/>
                </a:cubicBezTo>
                <a:cubicBezTo>
                  <a:pt x="348" y="1165"/>
                  <a:pt x="348" y="1165"/>
                  <a:pt x="347" y="1165"/>
                </a:cubicBezTo>
                <a:cubicBezTo>
                  <a:pt x="347" y="1163"/>
                  <a:pt x="347" y="1161"/>
                  <a:pt x="346" y="1160"/>
                </a:cubicBezTo>
                <a:cubicBezTo>
                  <a:pt x="346" y="1160"/>
                  <a:pt x="346" y="1160"/>
                  <a:pt x="345" y="1160"/>
                </a:cubicBezTo>
                <a:cubicBezTo>
                  <a:pt x="347" y="1151"/>
                  <a:pt x="349" y="1150"/>
                  <a:pt x="354" y="1146"/>
                </a:cubicBezTo>
                <a:cubicBezTo>
                  <a:pt x="355" y="1145"/>
                  <a:pt x="356" y="1144"/>
                  <a:pt x="356" y="1143"/>
                </a:cubicBezTo>
                <a:cubicBezTo>
                  <a:pt x="357" y="1143"/>
                  <a:pt x="358" y="1143"/>
                  <a:pt x="358" y="1143"/>
                </a:cubicBezTo>
                <a:cubicBezTo>
                  <a:pt x="359" y="1142"/>
                  <a:pt x="360" y="1141"/>
                  <a:pt x="360" y="1140"/>
                </a:cubicBezTo>
                <a:cubicBezTo>
                  <a:pt x="361" y="1140"/>
                  <a:pt x="362" y="1140"/>
                  <a:pt x="362" y="1140"/>
                </a:cubicBezTo>
                <a:cubicBezTo>
                  <a:pt x="363" y="1139"/>
                  <a:pt x="363" y="1138"/>
                  <a:pt x="363" y="1138"/>
                </a:cubicBezTo>
                <a:cubicBezTo>
                  <a:pt x="365" y="1137"/>
                  <a:pt x="366" y="1137"/>
                  <a:pt x="367" y="1137"/>
                </a:cubicBezTo>
                <a:cubicBezTo>
                  <a:pt x="368" y="1136"/>
                  <a:pt x="368" y="1135"/>
                  <a:pt x="368" y="1135"/>
                </a:cubicBezTo>
                <a:cubicBezTo>
                  <a:pt x="370" y="1134"/>
                  <a:pt x="372" y="1133"/>
                  <a:pt x="374" y="1133"/>
                </a:cubicBezTo>
                <a:cubicBezTo>
                  <a:pt x="375" y="1132"/>
                  <a:pt x="375" y="1131"/>
                  <a:pt x="375" y="1131"/>
                </a:cubicBezTo>
                <a:cubicBezTo>
                  <a:pt x="376" y="1131"/>
                  <a:pt x="377" y="1131"/>
                  <a:pt x="377" y="1131"/>
                </a:cubicBezTo>
                <a:cubicBezTo>
                  <a:pt x="377" y="1130"/>
                  <a:pt x="377" y="1130"/>
                  <a:pt x="377" y="1130"/>
                </a:cubicBezTo>
                <a:cubicBezTo>
                  <a:pt x="378" y="1130"/>
                  <a:pt x="378" y="1130"/>
                  <a:pt x="379" y="1130"/>
                </a:cubicBezTo>
                <a:cubicBezTo>
                  <a:pt x="379" y="1129"/>
                  <a:pt x="379" y="1129"/>
                  <a:pt x="379" y="1129"/>
                </a:cubicBezTo>
                <a:cubicBezTo>
                  <a:pt x="380" y="1129"/>
                  <a:pt x="380" y="1129"/>
                  <a:pt x="381" y="1129"/>
                </a:cubicBezTo>
                <a:cubicBezTo>
                  <a:pt x="381" y="1128"/>
                  <a:pt x="381" y="1128"/>
                  <a:pt x="381" y="1128"/>
                </a:cubicBezTo>
                <a:cubicBezTo>
                  <a:pt x="382" y="1128"/>
                  <a:pt x="382" y="1128"/>
                  <a:pt x="383" y="1128"/>
                </a:cubicBezTo>
                <a:cubicBezTo>
                  <a:pt x="383" y="1127"/>
                  <a:pt x="384" y="1126"/>
                  <a:pt x="384" y="1126"/>
                </a:cubicBezTo>
                <a:cubicBezTo>
                  <a:pt x="385" y="1125"/>
                  <a:pt x="387" y="1125"/>
                  <a:pt x="388" y="1125"/>
                </a:cubicBezTo>
                <a:cubicBezTo>
                  <a:pt x="388" y="1124"/>
                  <a:pt x="389" y="1123"/>
                  <a:pt x="389" y="1123"/>
                </a:cubicBezTo>
                <a:cubicBezTo>
                  <a:pt x="390" y="1122"/>
                  <a:pt x="392" y="1122"/>
                  <a:pt x="393" y="1122"/>
                </a:cubicBezTo>
                <a:cubicBezTo>
                  <a:pt x="393" y="1121"/>
                  <a:pt x="394" y="1120"/>
                  <a:pt x="394" y="1120"/>
                </a:cubicBezTo>
                <a:cubicBezTo>
                  <a:pt x="395" y="1120"/>
                  <a:pt x="395" y="1120"/>
                  <a:pt x="396" y="1120"/>
                </a:cubicBezTo>
                <a:cubicBezTo>
                  <a:pt x="397" y="1119"/>
                  <a:pt x="397" y="1118"/>
                  <a:pt x="398" y="1117"/>
                </a:cubicBezTo>
                <a:cubicBezTo>
                  <a:pt x="399" y="1117"/>
                  <a:pt x="399" y="1117"/>
                  <a:pt x="400" y="1117"/>
                </a:cubicBezTo>
                <a:cubicBezTo>
                  <a:pt x="401" y="1115"/>
                  <a:pt x="402" y="1114"/>
                  <a:pt x="403" y="1113"/>
                </a:cubicBezTo>
                <a:cubicBezTo>
                  <a:pt x="403" y="1113"/>
                  <a:pt x="404" y="1113"/>
                  <a:pt x="404" y="1113"/>
                </a:cubicBezTo>
                <a:cubicBezTo>
                  <a:pt x="404" y="1112"/>
                  <a:pt x="404" y="1112"/>
                  <a:pt x="404" y="1111"/>
                </a:cubicBezTo>
                <a:cubicBezTo>
                  <a:pt x="405" y="1111"/>
                  <a:pt x="405" y="1110"/>
                  <a:pt x="406" y="1110"/>
                </a:cubicBezTo>
                <a:cubicBezTo>
                  <a:pt x="406" y="1108"/>
                  <a:pt x="406" y="1105"/>
                  <a:pt x="406" y="1103"/>
                </a:cubicBezTo>
                <a:cubicBezTo>
                  <a:pt x="404" y="1101"/>
                  <a:pt x="404" y="1100"/>
                  <a:pt x="403" y="1099"/>
                </a:cubicBezTo>
                <a:cubicBezTo>
                  <a:pt x="402" y="1099"/>
                  <a:pt x="402" y="1099"/>
                  <a:pt x="401" y="1099"/>
                </a:cubicBezTo>
                <a:cubicBezTo>
                  <a:pt x="401" y="1098"/>
                  <a:pt x="400" y="1098"/>
                  <a:pt x="400" y="1097"/>
                </a:cubicBezTo>
                <a:cubicBezTo>
                  <a:pt x="399" y="1097"/>
                  <a:pt x="397" y="1096"/>
                  <a:pt x="396" y="1096"/>
                </a:cubicBezTo>
                <a:cubicBezTo>
                  <a:pt x="396" y="1096"/>
                  <a:pt x="396" y="1095"/>
                  <a:pt x="396" y="1095"/>
                </a:cubicBezTo>
                <a:cubicBezTo>
                  <a:pt x="394" y="1094"/>
                  <a:pt x="392" y="1094"/>
                  <a:pt x="390" y="1093"/>
                </a:cubicBezTo>
                <a:cubicBezTo>
                  <a:pt x="390" y="1093"/>
                  <a:pt x="390" y="1092"/>
                  <a:pt x="390" y="1092"/>
                </a:cubicBezTo>
                <a:cubicBezTo>
                  <a:pt x="389" y="1092"/>
                  <a:pt x="388" y="1092"/>
                  <a:pt x="387" y="1092"/>
                </a:cubicBezTo>
                <a:cubicBezTo>
                  <a:pt x="387" y="1092"/>
                  <a:pt x="387" y="1091"/>
                  <a:pt x="387" y="1091"/>
                </a:cubicBezTo>
                <a:cubicBezTo>
                  <a:pt x="386" y="1091"/>
                  <a:pt x="386" y="1091"/>
                  <a:pt x="385" y="1091"/>
                </a:cubicBezTo>
                <a:cubicBezTo>
                  <a:pt x="385" y="1091"/>
                  <a:pt x="385" y="1090"/>
                  <a:pt x="385" y="1090"/>
                </a:cubicBezTo>
                <a:cubicBezTo>
                  <a:pt x="371" y="1086"/>
                  <a:pt x="357" y="1083"/>
                  <a:pt x="342" y="1079"/>
                </a:cubicBezTo>
                <a:cubicBezTo>
                  <a:pt x="339" y="1079"/>
                  <a:pt x="336" y="1078"/>
                  <a:pt x="332" y="1078"/>
                </a:cubicBezTo>
                <a:cubicBezTo>
                  <a:pt x="332" y="1078"/>
                  <a:pt x="332" y="1077"/>
                  <a:pt x="332" y="1077"/>
                </a:cubicBezTo>
                <a:cubicBezTo>
                  <a:pt x="330" y="1077"/>
                  <a:pt x="328" y="1077"/>
                  <a:pt x="326" y="1077"/>
                </a:cubicBezTo>
                <a:cubicBezTo>
                  <a:pt x="320" y="1075"/>
                  <a:pt x="307" y="1072"/>
                  <a:pt x="298" y="1075"/>
                </a:cubicBezTo>
                <a:cubicBezTo>
                  <a:pt x="298" y="1075"/>
                  <a:pt x="298" y="1076"/>
                  <a:pt x="298" y="1076"/>
                </a:cubicBezTo>
                <a:cubicBezTo>
                  <a:pt x="298" y="1076"/>
                  <a:pt x="297" y="1076"/>
                  <a:pt x="296" y="1076"/>
                </a:cubicBezTo>
                <a:cubicBezTo>
                  <a:pt x="296" y="1076"/>
                  <a:pt x="296" y="1077"/>
                  <a:pt x="296" y="1077"/>
                </a:cubicBezTo>
                <a:cubicBezTo>
                  <a:pt x="294" y="1077"/>
                  <a:pt x="293" y="1078"/>
                  <a:pt x="292" y="1078"/>
                </a:cubicBezTo>
                <a:cubicBezTo>
                  <a:pt x="292" y="1078"/>
                  <a:pt x="292" y="1079"/>
                  <a:pt x="292" y="1079"/>
                </a:cubicBezTo>
                <a:cubicBezTo>
                  <a:pt x="290" y="1079"/>
                  <a:pt x="288" y="1080"/>
                  <a:pt x="287" y="1080"/>
                </a:cubicBezTo>
                <a:cubicBezTo>
                  <a:pt x="286" y="1081"/>
                  <a:pt x="286" y="1081"/>
                  <a:pt x="286" y="1082"/>
                </a:cubicBezTo>
                <a:cubicBezTo>
                  <a:pt x="284" y="1083"/>
                  <a:pt x="282" y="1083"/>
                  <a:pt x="280" y="1084"/>
                </a:cubicBezTo>
                <a:cubicBezTo>
                  <a:pt x="279" y="1085"/>
                  <a:pt x="279" y="1085"/>
                  <a:pt x="279" y="1086"/>
                </a:cubicBezTo>
                <a:cubicBezTo>
                  <a:pt x="278" y="1086"/>
                  <a:pt x="277" y="1086"/>
                  <a:pt x="277" y="1086"/>
                </a:cubicBezTo>
                <a:cubicBezTo>
                  <a:pt x="276" y="1087"/>
                  <a:pt x="276" y="1087"/>
                  <a:pt x="276" y="1088"/>
                </a:cubicBezTo>
                <a:cubicBezTo>
                  <a:pt x="275" y="1088"/>
                  <a:pt x="274" y="1088"/>
                  <a:pt x="274" y="1088"/>
                </a:cubicBezTo>
                <a:cubicBezTo>
                  <a:pt x="273" y="1089"/>
                  <a:pt x="272" y="1090"/>
                  <a:pt x="272" y="1091"/>
                </a:cubicBezTo>
                <a:cubicBezTo>
                  <a:pt x="271" y="1091"/>
                  <a:pt x="270" y="1091"/>
                  <a:pt x="270" y="1091"/>
                </a:cubicBezTo>
                <a:cubicBezTo>
                  <a:pt x="268" y="1093"/>
                  <a:pt x="267" y="1094"/>
                  <a:pt x="266" y="1096"/>
                </a:cubicBezTo>
                <a:cubicBezTo>
                  <a:pt x="265" y="1096"/>
                  <a:pt x="264" y="1096"/>
                  <a:pt x="264" y="1096"/>
                </a:cubicBezTo>
                <a:cubicBezTo>
                  <a:pt x="264" y="1096"/>
                  <a:pt x="264" y="1097"/>
                  <a:pt x="264" y="1097"/>
                </a:cubicBezTo>
                <a:cubicBezTo>
                  <a:pt x="263" y="1098"/>
                  <a:pt x="262" y="1098"/>
                  <a:pt x="261" y="1099"/>
                </a:cubicBezTo>
                <a:cubicBezTo>
                  <a:pt x="260" y="1100"/>
                  <a:pt x="259" y="1101"/>
                  <a:pt x="259" y="1102"/>
                </a:cubicBezTo>
                <a:cubicBezTo>
                  <a:pt x="258" y="1102"/>
                  <a:pt x="257" y="1102"/>
                  <a:pt x="256" y="1102"/>
                </a:cubicBezTo>
                <a:cubicBezTo>
                  <a:pt x="256" y="1102"/>
                  <a:pt x="256" y="1103"/>
                  <a:pt x="256" y="1103"/>
                </a:cubicBezTo>
                <a:cubicBezTo>
                  <a:pt x="250" y="1102"/>
                  <a:pt x="244" y="1102"/>
                  <a:pt x="239" y="1101"/>
                </a:cubicBezTo>
                <a:cubicBezTo>
                  <a:pt x="239" y="1101"/>
                  <a:pt x="239" y="1100"/>
                  <a:pt x="239" y="1100"/>
                </a:cubicBezTo>
                <a:cubicBezTo>
                  <a:pt x="236" y="1100"/>
                  <a:pt x="233" y="1099"/>
                  <a:pt x="231" y="1099"/>
                </a:cubicBezTo>
                <a:cubicBezTo>
                  <a:pt x="222" y="1096"/>
                  <a:pt x="211" y="1094"/>
                  <a:pt x="202" y="1091"/>
                </a:cubicBezTo>
                <a:cubicBezTo>
                  <a:pt x="196" y="1091"/>
                  <a:pt x="191" y="1091"/>
                  <a:pt x="185" y="1091"/>
                </a:cubicBezTo>
                <a:cubicBezTo>
                  <a:pt x="185" y="1091"/>
                  <a:pt x="185" y="1092"/>
                  <a:pt x="185" y="1092"/>
                </a:cubicBezTo>
                <a:cubicBezTo>
                  <a:pt x="183" y="1092"/>
                  <a:pt x="181" y="1093"/>
                  <a:pt x="179" y="1093"/>
                </a:cubicBezTo>
                <a:cubicBezTo>
                  <a:pt x="179" y="1093"/>
                  <a:pt x="179" y="1094"/>
                  <a:pt x="179" y="1094"/>
                </a:cubicBezTo>
                <a:cubicBezTo>
                  <a:pt x="178" y="1094"/>
                  <a:pt x="178" y="1094"/>
                  <a:pt x="177" y="1094"/>
                </a:cubicBezTo>
                <a:cubicBezTo>
                  <a:pt x="177" y="1094"/>
                  <a:pt x="177" y="1095"/>
                  <a:pt x="177" y="1095"/>
                </a:cubicBezTo>
                <a:cubicBezTo>
                  <a:pt x="175" y="1095"/>
                  <a:pt x="174" y="1096"/>
                  <a:pt x="172" y="1096"/>
                </a:cubicBezTo>
                <a:cubicBezTo>
                  <a:pt x="172" y="1097"/>
                  <a:pt x="171" y="1097"/>
                  <a:pt x="171" y="1098"/>
                </a:cubicBezTo>
                <a:cubicBezTo>
                  <a:pt x="170" y="1098"/>
                  <a:pt x="168" y="1099"/>
                  <a:pt x="167" y="1099"/>
                </a:cubicBezTo>
                <a:cubicBezTo>
                  <a:pt x="167" y="1100"/>
                  <a:pt x="166" y="1100"/>
                  <a:pt x="166" y="1101"/>
                </a:cubicBezTo>
                <a:cubicBezTo>
                  <a:pt x="165" y="1101"/>
                  <a:pt x="163" y="1102"/>
                  <a:pt x="162" y="1102"/>
                </a:cubicBezTo>
                <a:cubicBezTo>
                  <a:pt x="162" y="1103"/>
                  <a:pt x="161" y="1103"/>
                  <a:pt x="161" y="1104"/>
                </a:cubicBezTo>
                <a:cubicBezTo>
                  <a:pt x="160" y="1104"/>
                  <a:pt x="160" y="1104"/>
                  <a:pt x="159" y="1104"/>
                </a:cubicBezTo>
                <a:cubicBezTo>
                  <a:pt x="159" y="1105"/>
                  <a:pt x="158" y="1105"/>
                  <a:pt x="158" y="1106"/>
                </a:cubicBezTo>
                <a:cubicBezTo>
                  <a:pt x="157" y="1106"/>
                  <a:pt x="157" y="1106"/>
                  <a:pt x="156" y="1106"/>
                </a:cubicBezTo>
                <a:cubicBezTo>
                  <a:pt x="156" y="1106"/>
                  <a:pt x="155" y="1107"/>
                  <a:pt x="155" y="1108"/>
                </a:cubicBezTo>
                <a:cubicBezTo>
                  <a:pt x="154" y="1108"/>
                  <a:pt x="154" y="1108"/>
                  <a:pt x="153" y="1108"/>
                </a:cubicBezTo>
                <a:cubicBezTo>
                  <a:pt x="153" y="1109"/>
                  <a:pt x="152" y="1109"/>
                  <a:pt x="152" y="1110"/>
                </a:cubicBezTo>
                <a:cubicBezTo>
                  <a:pt x="151" y="1110"/>
                  <a:pt x="151" y="1110"/>
                  <a:pt x="150" y="1110"/>
                </a:cubicBezTo>
                <a:cubicBezTo>
                  <a:pt x="144" y="1114"/>
                  <a:pt x="139" y="1118"/>
                  <a:pt x="129" y="1119"/>
                </a:cubicBezTo>
                <a:cubicBezTo>
                  <a:pt x="129" y="1118"/>
                  <a:pt x="127" y="1117"/>
                  <a:pt x="127" y="1117"/>
                </a:cubicBezTo>
                <a:cubicBezTo>
                  <a:pt x="127" y="1116"/>
                  <a:pt x="127" y="1115"/>
                  <a:pt x="127" y="1115"/>
                </a:cubicBezTo>
                <a:cubicBezTo>
                  <a:pt x="127" y="1115"/>
                  <a:pt x="127" y="1115"/>
                  <a:pt x="126" y="1115"/>
                </a:cubicBezTo>
                <a:cubicBezTo>
                  <a:pt x="126" y="1114"/>
                  <a:pt x="126" y="1112"/>
                  <a:pt x="126" y="1111"/>
                </a:cubicBezTo>
                <a:cubicBezTo>
                  <a:pt x="125" y="1108"/>
                  <a:pt x="124" y="1105"/>
                  <a:pt x="123" y="1102"/>
                </a:cubicBezTo>
                <a:cubicBezTo>
                  <a:pt x="121" y="1100"/>
                  <a:pt x="119" y="1099"/>
                  <a:pt x="117" y="1097"/>
                </a:cubicBezTo>
                <a:cubicBezTo>
                  <a:pt x="117" y="1097"/>
                  <a:pt x="116" y="1097"/>
                  <a:pt x="115" y="1097"/>
                </a:cubicBezTo>
                <a:cubicBezTo>
                  <a:pt x="115" y="1097"/>
                  <a:pt x="115" y="1096"/>
                  <a:pt x="115" y="1096"/>
                </a:cubicBezTo>
                <a:cubicBezTo>
                  <a:pt x="115" y="1096"/>
                  <a:pt x="114" y="1096"/>
                  <a:pt x="113" y="1096"/>
                </a:cubicBezTo>
                <a:cubicBezTo>
                  <a:pt x="113" y="1096"/>
                  <a:pt x="113" y="1095"/>
                  <a:pt x="113" y="1095"/>
                </a:cubicBezTo>
                <a:cubicBezTo>
                  <a:pt x="113" y="1095"/>
                  <a:pt x="112" y="1095"/>
                  <a:pt x="111" y="1095"/>
                </a:cubicBezTo>
                <a:cubicBezTo>
                  <a:pt x="111" y="1095"/>
                  <a:pt x="111" y="1094"/>
                  <a:pt x="111" y="1094"/>
                </a:cubicBezTo>
                <a:cubicBezTo>
                  <a:pt x="111" y="1094"/>
                  <a:pt x="110" y="1094"/>
                  <a:pt x="109" y="1094"/>
                </a:cubicBezTo>
                <a:cubicBezTo>
                  <a:pt x="109" y="1094"/>
                  <a:pt x="109" y="1093"/>
                  <a:pt x="109" y="1093"/>
                </a:cubicBezTo>
                <a:cubicBezTo>
                  <a:pt x="109" y="1093"/>
                  <a:pt x="108" y="1093"/>
                  <a:pt x="107" y="1093"/>
                </a:cubicBezTo>
                <a:cubicBezTo>
                  <a:pt x="107" y="1093"/>
                  <a:pt x="107" y="1092"/>
                  <a:pt x="107" y="1092"/>
                </a:cubicBezTo>
                <a:cubicBezTo>
                  <a:pt x="106" y="1092"/>
                  <a:pt x="105" y="1092"/>
                  <a:pt x="104" y="1092"/>
                </a:cubicBezTo>
                <a:cubicBezTo>
                  <a:pt x="104" y="1092"/>
                  <a:pt x="104" y="1091"/>
                  <a:pt x="104" y="1091"/>
                </a:cubicBezTo>
                <a:cubicBezTo>
                  <a:pt x="103" y="1091"/>
                  <a:pt x="102" y="1091"/>
                  <a:pt x="101" y="1091"/>
                </a:cubicBezTo>
                <a:cubicBezTo>
                  <a:pt x="101" y="1091"/>
                  <a:pt x="101" y="1090"/>
                  <a:pt x="101" y="1090"/>
                </a:cubicBezTo>
                <a:cubicBezTo>
                  <a:pt x="99" y="1090"/>
                  <a:pt x="97" y="1089"/>
                  <a:pt x="94" y="1089"/>
                </a:cubicBezTo>
                <a:cubicBezTo>
                  <a:pt x="94" y="1089"/>
                  <a:pt x="94" y="1088"/>
                  <a:pt x="94" y="1088"/>
                </a:cubicBezTo>
                <a:cubicBezTo>
                  <a:pt x="91" y="1088"/>
                  <a:pt x="88" y="1087"/>
                  <a:pt x="84" y="1087"/>
                </a:cubicBezTo>
                <a:cubicBezTo>
                  <a:pt x="84" y="1087"/>
                  <a:pt x="84" y="1086"/>
                  <a:pt x="84" y="1086"/>
                </a:cubicBezTo>
                <a:cubicBezTo>
                  <a:pt x="81" y="1085"/>
                  <a:pt x="78" y="1087"/>
                  <a:pt x="75" y="1085"/>
                </a:cubicBezTo>
                <a:cubicBezTo>
                  <a:pt x="75" y="1085"/>
                  <a:pt x="75" y="1085"/>
                  <a:pt x="74" y="1085"/>
                </a:cubicBezTo>
                <a:cubicBezTo>
                  <a:pt x="74" y="1084"/>
                  <a:pt x="74" y="1083"/>
                  <a:pt x="74" y="1082"/>
                </a:cubicBezTo>
                <a:cubicBezTo>
                  <a:pt x="75" y="1082"/>
                  <a:pt x="75" y="1082"/>
                  <a:pt x="75" y="1082"/>
                </a:cubicBezTo>
                <a:cubicBezTo>
                  <a:pt x="75" y="1081"/>
                  <a:pt x="75" y="1079"/>
                  <a:pt x="75" y="1078"/>
                </a:cubicBezTo>
                <a:cubicBezTo>
                  <a:pt x="76" y="1078"/>
                  <a:pt x="76" y="1078"/>
                  <a:pt x="76" y="1078"/>
                </a:cubicBezTo>
                <a:cubicBezTo>
                  <a:pt x="78" y="1074"/>
                  <a:pt x="78" y="1070"/>
                  <a:pt x="78" y="1064"/>
                </a:cubicBezTo>
                <a:cubicBezTo>
                  <a:pt x="77" y="1063"/>
                  <a:pt x="76" y="1063"/>
                  <a:pt x="75" y="1062"/>
                </a:cubicBezTo>
                <a:cubicBezTo>
                  <a:pt x="75" y="1062"/>
                  <a:pt x="75" y="1061"/>
                  <a:pt x="75" y="1061"/>
                </a:cubicBezTo>
                <a:cubicBezTo>
                  <a:pt x="75" y="1061"/>
                  <a:pt x="74" y="1061"/>
                  <a:pt x="73" y="1061"/>
                </a:cubicBezTo>
                <a:cubicBezTo>
                  <a:pt x="73" y="1061"/>
                  <a:pt x="73" y="1060"/>
                  <a:pt x="73" y="1060"/>
                </a:cubicBezTo>
                <a:cubicBezTo>
                  <a:pt x="72" y="1060"/>
                  <a:pt x="71" y="1060"/>
                  <a:pt x="70" y="1060"/>
                </a:cubicBezTo>
                <a:cubicBezTo>
                  <a:pt x="70" y="1060"/>
                  <a:pt x="70" y="1059"/>
                  <a:pt x="70" y="1059"/>
                </a:cubicBezTo>
                <a:cubicBezTo>
                  <a:pt x="68" y="1059"/>
                  <a:pt x="66" y="1059"/>
                  <a:pt x="64" y="1059"/>
                </a:cubicBezTo>
                <a:cubicBezTo>
                  <a:pt x="64" y="1059"/>
                  <a:pt x="64" y="1058"/>
                  <a:pt x="64" y="1058"/>
                </a:cubicBezTo>
                <a:cubicBezTo>
                  <a:pt x="63" y="1058"/>
                  <a:pt x="61" y="1058"/>
                  <a:pt x="60" y="1058"/>
                </a:cubicBezTo>
                <a:cubicBezTo>
                  <a:pt x="60" y="1058"/>
                  <a:pt x="60" y="1057"/>
                  <a:pt x="60" y="1057"/>
                </a:cubicBezTo>
                <a:cubicBezTo>
                  <a:pt x="59" y="1057"/>
                  <a:pt x="58" y="1057"/>
                  <a:pt x="57" y="1057"/>
                </a:cubicBezTo>
                <a:cubicBezTo>
                  <a:pt x="55" y="1055"/>
                  <a:pt x="54" y="1054"/>
                  <a:pt x="53" y="1052"/>
                </a:cubicBezTo>
                <a:cubicBezTo>
                  <a:pt x="52" y="1052"/>
                  <a:pt x="51" y="1052"/>
                  <a:pt x="51" y="1052"/>
                </a:cubicBezTo>
                <a:cubicBezTo>
                  <a:pt x="50" y="1051"/>
                  <a:pt x="50" y="1051"/>
                  <a:pt x="50" y="1050"/>
                </a:cubicBezTo>
                <a:cubicBezTo>
                  <a:pt x="49" y="1050"/>
                  <a:pt x="48" y="1050"/>
                  <a:pt x="48" y="1050"/>
                </a:cubicBezTo>
                <a:cubicBezTo>
                  <a:pt x="47" y="1049"/>
                  <a:pt x="46" y="1048"/>
                  <a:pt x="46" y="1047"/>
                </a:cubicBezTo>
                <a:cubicBezTo>
                  <a:pt x="45" y="1047"/>
                  <a:pt x="44" y="1047"/>
                  <a:pt x="44" y="1047"/>
                </a:cubicBezTo>
                <a:cubicBezTo>
                  <a:pt x="43" y="1046"/>
                  <a:pt x="43" y="1046"/>
                  <a:pt x="43" y="1045"/>
                </a:cubicBezTo>
                <a:cubicBezTo>
                  <a:pt x="41" y="1043"/>
                  <a:pt x="39" y="1042"/>
                  <a:pt x="37" y="1040"/>
                </a:cubicBezTo>
                <a:cubicBezTo>
                  <a:pt x="37" y="1039"/>
                  <a:pt x="37" y="1039"/>
                  <a:pt x="37" y="1038"/>
                </a:cubicBezTo>
                <a:cubicBezTo>
                  <a:pt x="36" y="1038"/>
                  <a:pt x="36" y="1038"/>
                  <a:pt x="36" y="1038"/>
                </a:cubicBezTo>
                <a:cubicBezTo>
                  <a:pt x="36" y="1037"/>
                  <a:pt x="36" y="1037"/>
                  <a:pt x="36" y="1036"/>
                </a:cubicBezTo>
                <a:cubicBezTo>
                  <a:pt x="35" y="1036"/>
                  <a:pt x="35" y="1036"/>
                  <a:pt x="35" y="1036"/>
                </a:cubicBezTo>
                <a:cubicBezTo>
                  <a:pt x="34" y="1034"/>
                  <a:pt x="34" y="1032"/>
                  <a:pt x="34" y="1029"/>
                </a:cubicBezTo>
                <a:cubicBezTo>
                  <a:pt x="33" y="1029"/>
                  <a:pt x="33" y="1029"/>
                  <a:pt x="33" y="1029"/>
                </a:cubicBezTo>
                <a:cubicBezTo>
                  <a:pt x="33" y="1028"/>
                  <a:pt x="33" y="1027"/>
                  <a:pt x="33" y="1026"/>
                </a:cubicBezTo>
                <a:cubicBezTo>
                  <a:pt x="32" y="1026"/>
                  <a:pt x="32" y="1026"/>
                  <a:pt x="32" y="1026"/>
                </a:cubicBezTo>
                <a:cubicBezTo>
                  <a:pt x="31" y="1025"/>
                  <a:pt x="31" y="1023"/>
                  <a:pt x="31" y="1021"/>
                </a:cubicBezTo>
                <a:cubicBezTo>
                  <a:pt x="30" y="1021"/>
                  <a:pt x="30" y="1021"/>
                  <a:pt x="30" y="1021"/>
                </a:cubicBezTo>
                <a:cubicBezTo>
                  <a:pt x="30" y="1021"/>
                  <a:pt x="30" y="1020"/>
                  <a:pt x="30" y="1019"/>
                </a:cubicBezTo>
                <a:cubicBezTo>
                  <a:pt x="29" y="1019"/>
                  <a:pt x="29" y="1019"/>
                  <a:pt x="29" y="1019"/>
                </a:cubicBezTo>
                <a:cubicBezTo>
                  <a:pt x="29" y="1018"/>
                  <a:pt x="29" y="1017"/>
                  <a:pt x="29" y="1016"/>
                </a:cubicBezTo>
                <a:cubicBezTo>
                  <a:pt x="28" y="1016"/>
                  <a:pt x="28" y="1016"/>
                  <a:pt x="28" y="1016"/>
                </a:cubicBezTo>
                <a:cubicBezTo>
                  <a:pt x="27" y="1015"/>
                  <a:pt x="27" y="1014"/>
                  <a:pt x="27" y="1012"/>
                </a:cubicBezTo>
                <a:cubicBezTo>
                  <a:pt x="26" y="1012"/>
                  <a:pt x="26" y="1012"/>
                  <a:pt x="26" y="1012"/>
                </a:cubicBezTo>
                <a:cubicBezTo>
                  <a:pt x="26" y="1011"/>
                  <a:pt x="26" y="1010"/>
                  <a:pt x="26" y="1009"/>
                </a:cubicBezTo>
                <a:cubicBezTo>
                  <a:pt x="25" y="1009"/>
                  <a:pt x="25" y="1009"/>
                  <a:pt x="25" y="1009"/>
                </a:cubicBezTo>
                <a:cubicBezTo>
                  <a:pt x="24" y="1008"/>
                  <a:pt x="24" y="1007"/>
                  <a:pt x="24" y="1005"/>
                </a:cubicBezTo>
                <a:cubicBezTo>
                  <a:pt x="23" y="1005"/>
                  <a:pt x="23" y="1005"/>
                  <a:pt x="23" y="1005"/>
                </a:cubicBezTo>
                <a:cubicBezTo>
                  <a:pt x="23" y="1005"/>
                  <a:pt x="23" y="1004"/>
                  <a:pt x="23" y="1003"/>
                </a:cubicBezTo>
                <a:cubicBezTo>
                  <a:pt x="22" y="1003"/>
                  <a:pt x="21" y="1003"/>
                  <a:pt x="21" y="1002"/>
                </a:cubicBezTo>
                <a:cubicBezTo>
                  <a:pt x="21" y="1002"/>
                  <a:pt x="21" y="1001"/>
                  <a:pt x="21" y="1000"/>
                </a:cubicBezTo>
                <a:cubicBezTo>
                  <a:pt x="20" y="1000"/>
                  <a:pt x="20" y="1000"/>
                  <a:pt x="20" y="1000"/>
                </a:cubicBezTo>
                <a:cubicBezTo>
                  <a:pt x="20" y="1000"/>
                  <a:pt x="20" y="999"/>
                  <a:pt x="20" y="998"/>
                </a:cubicBezTo>
                <a:cubicBezTo>
                  <a:pt x="19" y="998"/>
                  <a:pt x="19" y="998"/>
                  <a:pt x="19" y="998"/>
                </a:cubicBezTo>
                <a:cubicBezTo>
                  <a:pt x="19" y="997"/>
                  <a:pt x="19" y="996"/>
                  <a:pt x="19" y="995"/>
                </a:cubicBezTo>
                <a:cubicBezTo>
                  <a:pt x="18" y="995"/>
                  <a:pt x="18" y="995"/>
                  <a:pt x="18" y="995"/>
                </a:cubicBezTo>
                <a:cubicBezTo>
                  <a:pt x="17" y="994"/>
                  <a:pt x="17" y="993"/>
                  <a:pt x="17" y="991"/>
                </a:cubicBezTo>
                <a:cubicBezTo>
                  <a:pt x="16" y="991"/>
                  <a:pt x="16" y="991"/>
                  <a:pt x="16" y="991"/>
                </a:cubicBezTo>
                <a:cubicBezTo>
                  <a:pt x="15" y="990"/>
                  <a:pt x="15" y="988"/>
                  <a:pt x="15" y="986"/>
                </a:cubicBezTo>
                <a:cubicBezTo>
                  <a:pt x="14" y="986"/>
                  <a:pt x="14" y="986"/>
                  <a:pt x="14" y="986"/>
                </a:cubicBezTo>
                <a:cubicBezTo>
                  <a:pt x="10" y="975"/>
                  <a:pt x="7" y="964"/>
                  <a:pt x="4" y="952"/>
                </a:cubicBezTo>
                <a:cubicBezTo>
                  <a:pt x="4" y="950"/>
                  <a:pt x="4" y="949"/>
                  <a:pt x="4" y="947"/>
                </a:cubicBezTo>
                <a:cubicBezTo>
                  <a:pt x="3" y="947"/>
                  <a:pt x="3" y="947"/>
                  <a:pt x="3" y="947"/>
                </a:cubicBezTo>
                <a:cubicBezTo>
                  <a:pt x="2" y="943"/>
                  <a:pt x="0" y="922"/>
                  <a:pt x="2" y="918"/>
                </a:cubicBezTo>
                <a:cubicBezTo>
                  <a:pt x="2" y="918"/>
                  <a:pt x="2" y="918"/>
                  <a:pt x="3" y="918"/>
                </a:cubicBezTo>
                <a:cubicBezTo>
                  <a:pt x="3" y="916"/>
                  <a:pt x="3" y="914"/>
                  <a:pt x="3" y="913"/>
                </a:cubicBezTo>
                <a:cubicBezTo>
                  <a:pt x="3" y="913"/>
                  <a:pt x="3" y="913"/>
                  <a:pt x="4" y="913"/>
                </a:cubicBezTo>
                <a:cubicBezTo>
                  <a:pt x="4" y="912"/>
                  <a:pt x="4" y="911"/>
                  <a:pt x="4" y="910"/>
                </a:cubicBezTo>
                <a:cubicBezTo>
                  <a:pt x="4" y="910"/>
                  <a:pt x="4" y="910"/>
                  <a:pt x="5" y="910"/>
                </a:cubicBezTo>
                <a:cubicBezTo>
                  <a:pt x="5" y="909"/>
                  <a:pt x="5" y="908"/>
                  <a:pt x="5" y="907"/>
                </a:cubicBezTo>
                <a:cubicBezTo>
                  <a:pt x="5" y="907"/>
                  <a:pt x="5" y="907"/>
                  <a:pt x="6" y="907"/>
                </a:cubicBezTo>
                <a:cubicBezTo>
                  <a:pt x="6" y="905"/>
                  <a:pt x="7" y="903"/>
                  <a:pt x="8" y="901"/>
                </a:cubicBezTo>
                <a:cubicBezTo>
                  <a:pt x="8" y="901"/>
                  <a:pt x="8" y="901"/>
                  <a:pt x="9" y="901"/>
                </a:cubicBezTo>
                <a:cubicBezTo>
                  <a:pt x="9" y="900"/>
                  <a:pt x="9" y="899"/>
                  <a:pt x="9" y="899"/>
                </a:cubicBezTo>
                <a:cubicBezTo>
                  <a:pt x="9" y="899"/>
                  <a:pt x="9" y="899"/>
                  <a:pt x="10" y="899"/>
                </a:cubicBezTo>
                <a:cubicBezTo>
                  <a:pt x="10" y="898"/>
                  <a:pt x="10" y="897"/>
                  <a:pt x="10" y="896"/>
                </a:cubicBezTo>
                <a:cubicBezTo>
                  <a:pt x="10" y="896"/>
                  <a:pt x="10" y="896"/>
                  <a:pt x="11" y="896"/>
                </a:cubicBezTo>
                <a:cubicBezTo>
                  <a:pt x="11" y="895"/>
                  <a:pt x="11" y="894"/>
                  <a:pt x="11" y="893"/>
                </a:cubicBezTo>
                <a:cubicBezTo>
                  <a:pt x="11" y="893"/>
                  <a:pt x="11" y="893"/>
                  <a:pt x="12" y="893"/>
                </a:cubicBezTo>
                <a:cubicBezTo>
                  <a:pt x="12" y="891"/>
                  <a:pt x="12" y="890"/>
                  <a:pt x="12" y="889"/>
                </a:cubicBezTo>
                <a:cubicBezTo>
                  <a:pt x="12" y="889"/>
                  <a:pt x="12" y="889"/>
                  <a:pt x="13" y="889"/>
                </a:cubicBezTo>
                <a:cubicBezTo>
                  <a:pt x="13" y="887"/>
                  <a:pt x="13" y="885"/>
                  <a:pt x="13" y="883"/>
                </a:cubicBezTo>
                <a:cubicBezTo>
                  <a:pt x="13" y="883"/>
                  <a:pt x="13" y="883"/>
                  <a:pt x="14" y="883"/>
                </a:cubicBezTo>
                <a:cubicBezTo>
                  <a:pt x="14" y="880"/>
                  <a:pt x="14" y="877"/>
                  <a:pt x="14" y="875"/>
                </a:cubicBezTo>
                <a:cubicBezTo>
                  <a:pt x="14" y="868"/>
                  <a:pt x="13" y="863"/>
                  <a:pt x="12" y="858"/>
                </a:cubicBezTo>
                <a:cubicBezTo>
                  <a:pt x="12" y="856"/>
                  <a:pt x="12" y="855"/>
                  <a:pt x="12" y="853"/>
                </a:cubicBezTo>
                <a:cubicBezTo>
                  <a:pt x="10" y="848"/>
                  <a:pt x="8" y="844"/>
                  <a:pt x="8" y="838"/>
                </a:cubicBezTo>
                <a:cubicBezTo>
                  <a:pt x="9" y="837"/>
                  <a:pt x="12" y="833"/>
                  <a:pt x="13" y="832"/>
                </a:cubicBezTo>
                <a:cubicBezTo>
                  <a:pt x="13" y="830"/>
                  <a:pt x="13" y="829"/>
                  <a:pt x="14" y="827"/>
                </a:cubicBezTo>
                <a:cubicBezTo>
                  <a:pt x="14" y="827"/>
                  <a:pt x="14" y="827"/>
                  <a:pt x="15" y="827"/>
                </a:cubicBezTo>
                <a:cubicBezTo>
                  <a:pt x="15" y="826"/>
                  <a:pt x="15" y="824"/>
                  <a:pt x="16" y="823"/>
                </a:cubicBezTo>
                <a:cubicBezTo>
                  <a:pt x="16" y="823"/>
                  <a:pt x="16" y="823"/>
                  <a:pt x="17" y="823"/>
                </a:cubicBezTo>
                <a:cubicBezTo>
                  <a:pt x="17" y="822"/>
                  <a:pt x="17" y="821"/>
                  <a:pt x="17" y="820"/>
                </a:cubicBezTo>
                <a:cubicBezTo>
                  <a:pt x="17" y="820"/>
                  <a:pt x="17" y="820"/>
                  <a:pt x="18" y="820"/>
                </a:cubicBezTo>
                <a:cubicBezTo>
                  <a:pt x="18" y="818"/>
                  <a:pt x="19" y="816"/>
                  <a:pt x="20" y="814"/>
                </a:cubicBezTo>
                <a:cubicBezTo>
                  <a:pt x="20" y="814"/>
                  <a:pt x="20" y="814"/>
                  <a:pt x="21" y="814"/>
                </a:cubicBezTo>
                <a:cubicBezTo>
                  <a:pt x="21" y="813"/>
                  <a:pt x="21" y="813"/>
                  <a:pt x="21" y="812"/>
                </a:cubicBezTo>
                <a:cubicBezTo>
                  <a:pt x="21" y="812"/>
                  <a:pt x="21" y="812"/>
                  <a:pt x="22" y="812"/>
                </a:cubicBezTo>
                <a:cubicBezTo>
                  <a:pt x="22" y="811"/>
                  <a:pt x="22" y="811"/>
                  <a:pt x="22" y="810"/>
                </a:cubicBezTo>
                <a:cubicBezTo>
                  <a:pt x="22" y="810"/>
                  <a:pt x="22" y="810"/>
                  <a:pt x="23" y="810"/>
                </a:cubicBezTo>
                <a:cubicBezTo>
                  <a:pt x="23" y="809"/>
                  <a:pt x="23" y="809"/>
                  <a:pt x="23" y="808"/>
                </a:cubicBezTo>
                <a:cubicBezTo>
                  <a:pt x="23" y="808"/>
                  <a:pt x="23" y="808"/>
                  <a:pt x="24" y="808"/>
                </a:cubicBezTo>
                <a:cubicBezTo>
                  <a:pt x="24" y="807"/>
                  <a:pt x="24" y="807"/>
                  <a:pt x="24" y="806"/>
                </a:cubicBezTo>
                <a:cubicBezTo>
                  <a:pt x="24" y="806"/>
                  <a:pt x="24" y="806"/>
                  <a:pt x="25" y="806"/>
                </a:cubicBezTo>
                <a:cubicBezTo>
                  <a:pt x="25" y="805"/>
                  <a:pt x="25" y="805"/>
                  <a:pt x="25" y="804"/>
                </a:cubicBezTo>
                <a:cubicBezTo>
                  <a:pt x="25" y="804"/>
                  <a:pt x="25" y="804"/>
                  <a:pt x="26" y="804"/>
                </a:cubicBezTo>
                <a:cubicBezTo>
                  <a:pt x="26" y="803"/>
                  <a:pt x="26" y="803"/>
                  <a:pt x="26" y="802"/>
                </a:cubicBezTo>
                <a:cubicBezTo>
                  <a:pt x="26" y="802"/>
                  <a:pt x="26" y="802"/>
                  <a:pt x="27" y="802"/>
                </a:cubicBezTo>
                <a:cubicBezTo>
                  <a:pt x="27" y="801"/>
                  <a:pt x="27" y="801"/>
                  <a:pt x="27" y="800"/>
                </a:cubicBezTo>
                <a:cubicBezTo>
                  <a:pt x="27" y="800"/>
                  <a:pt x="27" y="800"/>
                  <a:pt x="28" y="800"/>
                </a:cubicBezTo>
                <a:cubicBezTo>
                  <a:pt x="28" y="799"/>
                  <a:pt x="28" y="799"/>
                  <a:pt x="28" y="798"/>
                </a:cubicBezTo>
                <a:cubicBezTo>
                  <a:pt x="28" y="798"/>
                  <a:pt x="29" y="797"/>
                  <a:pt x="30" y="797"/>
                </a:cubicBezTo>
                <a:cubicBezTo>
                  <a:pt x="30" y="796"/>
                  <a:pt x="30" y="794"/>
                  <a:pt x="31" y="793"/>
                </a:cubicBezTo>
                <a:cubicBezTo>
                  <a:pt x="31" y="793"/>
                  <a:pt x="31" y="793"/>
                  <a:pt x="32" y="793"/>
                </a:cubicBezTo>
                <a:cubicBezTo>
                  <a:pt x="32" y="792"/>
                  <a:pt x="32" y="791"/>
                  <a:pt x="33" y="790"/>
                </a:cubicBezTo>
                <a:cubicBezTo>
                  <a:pt x="33" y="790"/>
                  <a:pt x="34" y="790"/>
                  <a:pt x="35" y="789"/>
                </a:cubicBezTo>
                <a:cubicBezTo>
                  <a:pt x="35" y="789"/>
                  <a:pt x="35" y="788"/>
                  <a:pt x="35" y="787"/>
                </a:cubicBezTo>
                <a:cubicBezTo>
                  <a:pt x="36" y="787"/>
                  <a:pt x="37" y="786"/>
                  <a:pt x="38" y="785"/>
                </a:cubicBezTo>
                <a:cubicBezTo>
                  <a:pt x="38" y="785"/>
                  <a:pt x="38" y="784"/>
                  <a:pt x="38" y="783"/>
                </a:cubicBezTo>
                <a:cubicBezTo>
                  <a:pt x="41" y="780"/>
                  <a:pt x="45" y="777"/>
                  <a:pt x="49" y="773"/>
                </a:cubicBezTo>
                <a:cubicBezTo>
                  <a:pt x="49" y="773"/>
                  <a:pt x="50" y="773"/>
                  <a:pt x="51" y="773"/>
                </a:cubicBezTo>
                <a:cubicBezTo>
                  <a:pt x="51" y="773"/>
                  <a:pt x="51" y="773"/>
                  <a:pt x="51" y="772"/>
                </a:cubicBezTo>
                <a:cubicBezTo>
                  <a:pt x="54" y="772"/>
                  <a:pt x="58" y="772"/>
                  <a:pt x="61" y="771"/>
                </a:cubicBezTo>
                <a:cubicBezTo>
                  <a:pt x="61" y="772"/>
                  <a:pt x="61" y="772"/>
                  <a:pt x="61" y="772"/>
                </a:cubicBezTo>
                <a:cubicBezTo>
                  <a:pt x="63" y="772"/>
                  <a:pt x="64" y="772"/>
                  <a:pt x="65" y="772"/>
                </a:cubicBezTo>
                <a:cubicBezTo>
                  <a:pt x="65" y="773"/>
                  <a:pt x="65" y="773"/>
                  <a:pt x="65" y="773"/>
                </a:cubicBezTo>
                <a:cubicBezTo>
                  <a:pt x="67" y="774"/>
                  <a:pt x="69" y="774"/>
                  <a:pt x="70" y="774"/>
                </a:cubicBezTo>
                <a:cubicBezTo>
                  <a:pt x="70" y="775"/>
                  <a:pt x="70" y="775"/>
                  <a:pt x="70" y="775"/>
                </a:cubicBezTo>
                <a:cubicBezTo>
                  <a:pt x="72" y="776"/>
                  <a:pt x="73" y="776"/>
                  <a:pt x="74" y="776"/>
                </a:cubicBezTo>
                <a:cubicBezTo>
                  <a:pt x="74" y="777"/>
                  <a:pt x="74" y="777"/>
                  <a:pt x="74" y="777"/>
                </a:cubicBezTo>
                <a:cubicBezTo>
                  <a:pt x="76" y="778"/>
                  <a:pt x="78" y="778"/>
                  <a:pt x="79" y="778"/>
                </a:cubicBezTo>
                <a:cubicBezTo>
                  <a:pt x="80" y="779"/>
                  <a:pt x="80" y="780"/>
                  <a:pt x="80" y="780"/>
                </a:cubicBezTo>
                <a:cubicBezTo>
                  <a:pt x="81" y="780"/>
                  <a:pt x="82" y="780"/>
                  <a:pt x="82" y="780"/>
                </a:cubicBezTo>
                <a:cubicBezTo>
                  <a:pt x="82" y="781"/>
                  <a:pt x="82" y="781"/>
                  <a:pt x="82" y="781"/>
                </a:cubicBezTo>
                <a:cubicBezTo>
                  <a:pt x="83" y="781"/>
                  <a:pt x="84" y="781"/>
                  <a:pt x="84" y="781"/>
                </a:cubicBezTo>
                <a:cubicBezTo>
                  <a:pt x="84" y="782"/>
                  <a:pt x="84" y="782"/>
                  <a:pt x="84" y="782"/>
                </a:cubicBezTo>
                <a:cubicBezTo>
                  <a:pt x="85" y="782"/>
                  <a:pt x="86" y="782"/>
                  <a:pt x="86" y="782"/>
                </a:cubicBezTo>
                <a:cubicBezTo>
                  <a:pt x="86" y="783"/>
                  <a:pt x="86" y="783"/>
                  <a:pt x="86" y="783"/>
                </a:cubicBezTo>
                <a:cubicBezTo>
                  <a:pt x="87" y="783"/>
                  <a:pt x="88" y="783"/>
                  <a:pt x="88" y="783"/>
                </a:cubicBezTo>
                <a:cubicBezTo>
                  <a:pt x="88" y="784"/>
                  <a:pt x="88" y="784"/>
                  <a:pt x="88" y="784"/>
                </a:cubicBezTo>
                <a:cubicBezTo>
                  <a:pt x="89" y="784"/>
                  <a:pt x="90" y="784"/>
                  <a:pt x="90" y="784"/>
                </a:cubicBezTo>
                <a:cubicBezTo>
                  <a:pt x="91" y="785"/>
                  <a:pt x="91" y="786"/>
                  <a:pt x="91" y="786"/>
                </a:cubicBezTo>
                <a:cubicBezTo>
                  <a:pt x="93" y="787"/>
                  <a:pt x="95" y="788"/>
                  <a:pt x="97" y="788"/>
                </a:cubicBezTo>
                <a:cubicBezTo>
                  <a:pt x="98" y="789"/>
                  <a:pt x="98" y="790"/>
                  <a:pt x="98" y="790"/>
                </a:cubicBezTo>
                <a:cubicBezTo>
                  <a:pt x="100" y="790"/>
                  <a:pt x="101" y="791"/>
                  <a:pt x="102" y="791"/>
                </a:cubicBezTo>
                <a:cubicBezTo>
                  <a:pt x="103" y="792"/>
                  <a:pt x="103" y="792"/>
                  <a:pt x="103" y="793"/>
                </a:cubicBezTo>
                <a:cubicBezTo>
                  <a:pt x="105" y="794"/>
                  <a:pt x="107" y="794"/>
                  <a:pt x="109" y="795"/>
                </a:cubicBezTo>
                <a:cubicBezTo>
                  <a:pt x="110" y="796"/>
                  <a:pt x="110" y="797"/>
                  <a:pt x="110" y="797"/>
                </a:cubicBezTo>
                <a:cubicBezTo>
                  <a:pt x="112" y="798"/>
                  <a:pt x="114" y="798"/>
                  <a:pt x="116" y="799"/>
                </a:cubicBezTo>
                <a:cubicBezTo>
                  <a:pt x="117" y="800"/>
                  <a:pt x="117" y="800"/>
                  <a:pt x="117" y="801"/>
                </a:cubicBezTo>
                <a:cubicBezTo>
                  <a:pt x="119" y="802"/>
                  <a:pt x="121" y="802"/>
                  <a:pt x="123" y="803"/>
                </a:cubicBezTo>
                <a:cubicBezTo>
                  <a:pt x="131" y="807"/>
                  <a:pt x="135" y="811"/>
                  <a:pt x="145" y="809"/>
                </a:cubicBezTo>
                <a:cubicBezTo>
                  <a:pt x="145" y="808"/>
                  <a:pt x="146" y="807"/>
                  <a:pt x="146" y="806"/>
                </a:cubicBezTo>
                <a:cubicBezTo>
                  <a:pt x="147" y="806"/>
                  <a:pt x="147" y="805"/>
                  <a:pt x="148" y="805"/>
                </a:cubicBezTo>
                <a:cubicBezTo>
                  <a:pt x="148" y="803"/>
                  <a:pt x="149" y="801"/>
                  <a:pt x="149" y="799"/>
                </a:cubicBezTo>
                <a:cubicBezTo>
                  <a:pt x="149" y="799"/>
                  <a:pt x="150" y="799"/>
                  <a:pt x="150" y="799"/>
                </a:cubicBezTo>
                <a:cubicBezTo>
                  <a:pt x="151" y="792"/>
                  <a:pt x="152" y="784"/>
                  <a:pt x="153" y="776"/>
                </a:cubicBezTo>
                <a:cubicBezTo>
                  <a:pt x="153" y="776"/>
                  <a:pt x="154" y="776"/>
                  <a:pt x="154" y="776"/>
                </a:cubicBezTo>
                <a:cubicBezTo>
                  <a:pt x="154" y="773"/>
                  <a:pt x="155" y="769"/>
                  <a:pt x="155" y="765"/>
                </a:cubicBezTo>
                <a:cubicBezTo>
                  <a:pt x="155" y="765"/>
                  <a:pt x="156" y="765"/>
                  <a:pt x="156" y="765"/>
                </a:cubicBezTo>
                <a:cubicBezTo>
                  <a:pt x="156" y="764"/>
                  <a:pt x="156" y="762"/>
                  <a:pt x="156" y="760"/>
                </a:cubicBezTo>
                <a:cubicBezTo>
                  <a:pt x="156" y="760"/>
                  <a:pt x="157" y="760"/>
                  <a:pt x="157" y="760"/>
                </a:cubicBezTo>
                <a:cubicBezTo>
                  <a:pt x="157" y="759"/>
                  <a:pt x="157" y="758"/>
                  <a:pt x="157" y="756"/>
                </a:cubicBezTo>
                <a:cubicBezTo>
                  <a:pt x="157" y="756"/>
                  <a:pt x="158" y="756"/>
                  <a:pt x="158" y="756"/>
                </a:cubicBezTo>
                <a:cubicBezTo>
                  <a:pt x="158" y="755"/>
                  <a:pt x="158" y="754"/>
                  <a:pt x="158" y="752"/>
                </a:cubicBezTo>
                <a:cubicBezTo>
                  <a:pt x="158" y="752"/>
                  <a:pt x="159" y="752"/>
                  <a:pt x="159" y="752"/>
                </a:cubicBezTo>
                <a:cubicBezTo>
                  <a:pt x="159" y="751"/>
                  <a:pt x="159" y="750"/>
                  <a:pt x="159" y="749"/>
                </a:cubicBezTo>
                <a:cubicBezTo>
                  <a:pt x="159" y="749"/>
                  <a:pt x="160" y="749"/>
                  <a:pt x="160" y="749"/>
                </a:cubicBezTo>
                <a:cubicBezTo>
                  <a:pt x="160" y="748"/>
                  <a:pt x="160" y="747"/>
                  <a:pt x="160" y="746"/>
                </a:cubicBezTo>
                <a:cubicBezTo>
                  <a:pt x="160" y="746"/>
                  <a:pt x="161" y="746"/>
                  <a:pt x="161" y="746"/>
                </a:cubicBezTo>
                <a:cubicBezTo>
                  <a:pt x="161" y="744"/>
                  <a:pt x="162" y="742"/>
                  <a:pt x="162" y="740"/>
                </a:cubicBezTo>
                <a:cubicBezTo>
                  <a:pt x="162" y="740"/>
                  <a:pt x="163" y="740"/>
                  <a:pt x="163" y="740"/>
                </a:cubicBezTo>
                <a:cubicBezTo>
                  <a:pt x="164" y="738"/>
                  <a:pt x="164" y="736"/>
                  <a:pt x="165" y="734"/>
                </a:cubicBezTo>
                <a:cubicBezTo>
                  <a:pt x="166" y="734"/>
                  <a:pt x="166" y="734"/>
                  <a:pt x="167" y="733"/>
                </a:cubicBezTo>
                <a:cubicBezTo>
                  <a:pt x="167" y="733"/>
                  <a:pt x="167" y="732"/>
                  <a:pt x="167" y="731"/>
                </a:cubicBezTo>
                <a:cubicBezTo>
                  <a:pt x="169" y="730"/>
                  <a:pt x="170" y="729"/>
                  <a:pt x="172" y="727"/>
                </a:cubicBezTo>
                <a:cubicBezTo>
                  <a:pt x="172" y="727"/>
                  <a:pt x="173" y="726"/>
                  <a:pt x="173" y="725"/>
                </a:cubicBezTo>
                <a:cubicBezTo>
                  <a:pt x="174" y="725"/>
                  <a:pt x="176" y="725"/>
                  <a:pt x="177" y="724"/>
                </a:cubicBezTo>
                <a:cubicBezTo>
                  <a:pt x="177" y="724"/>
                  <a:pt x="177" y="724"/>
                  <a:pt x="177" y="723"/>
                </a:cubicBezTo>
                <a:cubicBezTo>
                  <a:pt x="179" y="723"/>
                  <a:pt x="181" y="722"/>
                  <a:pt x="183" y="721"/>
                </a:cubicBezTo>
                <a:cubicBezTo>
                  <a:pt x="183" y="721"/>
                  <a:pt x="183" y="721"/>
                  <a:pt x="183" y="720"/>
                </a:cubicBezTo>
                <a:cubicBezTo>
                  <a:pt x="187" y="720"/>
                  <a:pt x="190" y="719"/>
                  <a:pt x="194" y="718"/>
                </a:cubicBezTo>
                <a:cubicBezTo>
                  <a:pt x="204" y="715"/>
                  <a:pt x="218" y="714"/>
                  <a:pt x="226" y="709"/>
                </a:cubicBezTo>
                <a:cubicBezTo>
                  <a:pt x="227" y="707"/>
                  <a:pt x="228" y="706"/>
                  <a:pt x="229" y="705"/>
                </a:cubicBezTo>
                <a:cubicBezTo>
                  <a:pt x="230" y="704"/>
                  <a:pt x="231" y="703"/>
                  <a:pt x="233" y="702"/>
                </a:cubicBezTo>
                <a:cubicBezTo>
                  <a:pt x="233" y="701"/>
                  <a:pt x="233" y="700"/>
                  <a:pt x="233" y="700"/>
                </a:cubicBezTo>
                <a:cubicBezTo>
                  <a:pt x="233" y="699"/>
                  <a:pt x="234" y="699"/>
                  <a:pt x="235" y="699"/>
                </a:cubicBezTo>
                <a:cubicBezTo>
                  <a:pt x="235" y="698"/>
                  <a:pt x="235" y="697"/>
                  <a:pt x="236" y="696"/>
                </a:cubicBezTo>
                <a:cubicBezTo>
                  <a:pt x="236" y="696"/>
                  <a:pt x="236" y="696"/>
                  <a:pt x="237" y="696"/>
                </a:cubicBezTo>
                <a:cubicBezTo>
                  <a:pt x="237" y="694"/>
                  <a:pt x="237" y="693"/>
                  <a:pt x="238" y="692"/>
                </a:cubicBezTo>
                <a:cubicBezTo>
                  <a:pt x="238" y="692"/>
                  <a:pt x="238" y="692"/>
                  <a:pt x="239" y="692"/>
                </a:cubicBezTo>
                <a:cubicBezTo>
                  <a:pt x="239" y="690"/>
                  <a:pt x="239" y="689"/>
                  <a:pt x="240" y="688"/>
                </a:cubicBezTo>
                <a:cubicBezTo>
                  <a:pt x="240" y="688"/>
                  <a:pt x="240" y="688"/>
                  <a:pt x="241" y="688"/>
                </a:cubicBezTo>
                <a:cubicBezTo>
                  <a:pt x="241" y="687"/>
                  <a:pt x="241" y="686"/>
                  <a:pt x="241" y="685"/>
                </a:cubicBezTo>
                <a:cubicBezTo>
                  <a:pt x="241" y="685"/>
                  <a:pt x="241" y="685"/>
                  <a:pt x="242" y="685"/>
                </a:cubicBezTo>
                <a:cubicBezTo>
                  <a:pt x="242" y="684"/>
                  <a:pt x="242" y="683"/>
                  <a:pt x="242" y="683"/>
                </a:cubicBezTo>
                <a:cubicBezTo>
                  <a:pt x="242" y="683"/>
                  <a:pt x="242" y="683"/>
                  <a:pt x="243" y="683"/>
                </a:cubicBezTo>
                <a:cubicBezTo>
                  <a:pt x="243" y="681"/>
                  <a:pt x="243" y="679"/>
                  <a:pt x="244" y="677"/>
                </a:cubicBezTo>
                <a:cubicBezTo>
                  <a:pt x="244" y="677"/>
                  <a:pt x="244" y="677"/>
                  <a:pt x="245" y="677"/>
                </a:cubicBezTo>
                <a:cubicBezTo>
                  <a:pt x="245" y="676"/>
                  <a:pt x="245" y="675"/>
                  <a:pt x="245" y="675"/>
                </a:cubicBezTo>
                <a:cubicBezTo>
                  <a:pt x="245" y="675"/>
                  <a:pt x="245" y="675"/>
                  <a:pt x="246" y="675"/>
                </a:cubicBezTo>
                <a:cubicBezTo>
                  <a:pt x="246" y="674"/>
                  <a:pt x="246" y="673"/>
                  <a:pt x="246" y="672"/>
                </a:cubicBezTo>
                <a:cubicBezTo>
                  <a:pt x="246" y="672"/>
                  <a:pt x="246" y="672"/>
                  <a:pt x="247" y="672"/>
                </a:cubicBezTo>
                <a:cubicBezTo>
                  <a:pt x="247" y="669"/>
                  <a:pt x="248" y="666"/>
                  <a:pt x="249" y="663"/>
                </a:cubicBezTo>
                <a:cubicBezTo>
                  <a:pt x="249" y="663"/>
                  <a:pt x="249" y="663"/>
                  <a:pt x="250" y="663"/>
                </a:cubicBezTo>
                <a:cubicBezTo>
                  <a:pt x="250" y="662"/>
                  <a:pt x="250" y="661"/>
                  <a:pt x="250" y="661"/>
                </a:cubicBezTo>
                <a:cubicBezTo>
                  <a:pt x="250" y="661"/>
                  <a:pt x="250" y="661"/>
                  <a:pt x="251" y="661"/>
                </a:cubicBezTo>
                <a:cubicBezTo>
                  <a:pt x="251" y="660"/>
                  <a:pt x="251" y="659"/>
                  <a:pt x="251" y="658"/>
                </a:cubicBezTo>
                <a:cubicBezTo>
                  <a:pt x="251" y="658"/>
                  <a:pt x="251" y="658"/>
                  <a:pt x="252" y="658"/>
                </a:cubicBezTo>
                <a:cubicBezTo>
                  <a:pt x="252" y="657"/>
                  <a:pt x="252" y="656"/>
                  <a:pt x="252" y="656"/>
                </a:cubicBezTo>
                <a:cubicBezTo>
                  <a:pt x="252" y="656"/>
                  <a:pt x="252" y="656"/>
                  <a:pt x="253" y="656"/>
                </a:cubicBezTo>
                <a:cubicBezTo>
                  <a:pt x="253" y="655"/>
                  <a:pt x="253" y="654"/>
                  <a:pt x="253" y="654"/>
                </a:cubicBezTo>
                <a:cubicBezTo>
                  <a:pt x="253" y="653"/>
                  <a:pt x="254" y="653"/>
                  <a:pt x="255" y="653"/>
                </a:cubicBezTo>
                <a:cubicBezTo>
                  <a:pt x="258" y="648"/>
                  <a:pt x="260" y="645"/>
                  <a:pt x="268" y="645"/>
                </a:cubicBezTo>
                <a:cubicBezTo>
                  <a:pt x="268" y="645"/>
                  <a:pt x="268" y="645"/>
                  <a:pt x="268" y="646"/>
                </a:cubicBezTo>
                <a:cubicBezTo>
                  <a:pt x="270" y="646"/>
                  <a:pt x="272" y="646"/>
                  <a:pt x="274" y="647"/>
                </a:cubicBezTo>
                <a:cubicBezTo>
                  <a:pt x="274" y="647"/>
                  <a:pt x="274" y="648"/>
                  <a:pt x="275" y="649"/>
                </a:cubicBezTo>
                <a:cubicBezTo>
                  <a:pt x="275" y="649"/>
                  <a:pt x="276" y="649"/>
                  <a:pt x="277" y="649"/>
                </a:cubicBezTo>
                <a:cubicBezTo>
                  <a:pt x="277" y="649"/>
                  <a:pt x="277" y="649"/>
                  <a:pt x="277" y="650"/>
                </a:cubicBezTo>
                <a:cubicBezTo>
                  <a:pt x="278" y="651"/>
                  <a:pt x="279" y="652"/>
                  <a:pt x="281" y="653"/>
                </a:cubicBezTo>
                <a:cubicBezTo>
                  <a:pt x="281" y="653"/>
                  <a:pt x="281" y="654"/>
                  <a:pt x="281" y="655"/>
                </a:cubicBezTo>
                <a:cubicBezTo>
                  <a:pt x="282" y="655"/>
                  <a:pt x="283" y="656"/>
                  <a:pt x="284" y="657"/>
                </a:cubicBezTo>
                <a:cubicBezTo>
                  <a:pt x="289" y="664"/>
                  <a:pt x="290" y="667"/>
                  <a:pt x="303" y="667"/>
                </a:cubicBezTo>
                <a:cubicBezTo>
                  <a:pt x="303" y="666"/>
                  <a:pt x="303" y="666"/>
                  <a:pt x="303" y="666"/>
                </a:cubicBezTo>
                <a:cubicBezTo>
                  <a:pt x="305" y="666"/>
                  <a:pt x="306" y="666"/>
                  <a:pt x="307" y="666"/>
                </a:cubicBezTo>
                <a:cubicBezTo>
                  <a:pt x="307" y="665"/>
                  <a:pt x="307" y="665"/>
                  <a:pt x="307" y="665"/>
                </a:cubicBezTo>
                <a:cubicBezTo>
                  <a:pt x="308" y="665"/>
                  <a:pt x="309" y="665"/>
                  <a:pt x="310" y="665"/>
                </a:cubicBezTo>
                <a:cubicBezTo>
                  <a:pt x="310" y="664"/>
                  <a:pt x="310" y="664"/>
                  <a:pt x="310" y="664"/>
                </a:cubicBezTo>
                <a:cubicBezTo>
                  <a:pt x="312" y="663"/>
                  <a:pt x="314" y="662"/>
                  <a:pt x="316" y="662"/>
                </a:cubicBezTo>
                <a:cubicBezTo>
                  <a:pt x="316" y="661"/>
                  <a:pt x="316" y="661"/>
                  <a:pt x="316" y="661"/>
                </a:cubicBezTo>
                <a:cubicBezTo>
                  <a:pt x="317" y="661"/>
                  <a:pt x="318" y="661"/>
                  <a:pt x="318" y="661"/>
                </a:cubicBezTo>
                <a:cubicBezTo>
                  <a:pt x="319" y="660"/>
                  <a:pt x="319" y="659"/>
                  <a:pt x="319" y="659"/>
                </a:cubicBezTo>
                <a:cubicBezTo>
                  <a:pt x="320" y="659"/>
                  <a:pt x="321" y="659"/>
                  <a:pt x="321" y="659"/>
                </a:cubicBezTo>
                <a:cubicBezTo>
                  <a:pt x="322" y="658"/>
                  <a:pt x="322" y="657"/>
                  <a:pt x="322" y="657"/>
                </a:cubicBezTo>
                <a:cubicBezTo>
                  <a:pt x="323" y="657"/>
                  <a:pt x="324" y="657"/>
                  <a:pt x="324" y="657"/>
                </a:cubicBezTo>
                <a:cubicBezTo>
                  <a:pt x="326" y="655"/>
                  <a:pt x="327" y="653"/>
                  <a:pt x="328" y="652"/>
                </a:cubicBezTo>
                <a:cubicBezTo>
                  <a:pt x="339" y="644"/>
                  <a:pt x="348" y="629"/>
                  <a:pt x="348" y="610"/>
                </a:cubicBezTo>
                <a:cubicBezTo>
                  <a:pt x="346" y="608"/>
                  <a:pt x="347" y="608"/>
                  <a:pt x="346" y="606"/>
                </a:cubicBezTo>
                <a:cubicBezTo>
                  <a:pt x="345" y="605"/>
                  <a:pt x="344" y="604"/>
                  <a:pt x="342" y="603"/>
                </a:cubicBezTo>
                <a:cubicBezTo>
                  <a:pt x="342" y="602"/>
                  <a:pt x="342" y="602"/>
                  <a:pt x="342" y="601"/>
                </a:cubicBezTo>
                <a:cubicBezTo>
                  <a:pt x="341" y="600"/>
                  <a:pt x="339" y="598"/>
                  <a:pt x="337" y="597"/>
                </a:cubicBezTo>
                <a:cubicBezTo>
                  <a:pt x="337" y="596"/>
                  <a:pt x="337" y="596"/>
                  <a:pt x="337" y="595"/>
                </a:cubicBezTo>
                <a:cubicBezTo>
                  <a:pt x="335" y="593"/>
                  <a:pt x="333" y="591"/>
                  <a:pt x="330" y="589"/>
                </a:cubicBezTo>
                <a:cubicBezTo>
                  <a:pt x="330" y="588"/>
                  <a:pt x="330" y="588"/>
                  <a:pt x="330" y="587"/>
                </a:cubicBezTo>
                <a:cubicBezTo>
                  <a:pt x="328" y="585"/>
                  <a:pt x="326" y="584"/>
                  <a:pt x="324" y="582"/>
                </a:cubicBezTo>
                <a:cubicBezTo>
                  <a:pt x="324" y="581"/>
                  <a:pt x="324" y="581"/>
                  <a:pt x="324" y="580"/>
                </a:cubicBezTo>
                <a:cubicBezTo>
                  <a:pt x="323" y="579"/>
                  <a:pt x="322" y="579"/>
                  <a:pt x="321" y="578"/>
                </a:cubicBezTo>
                <a:cubicBezTo>
                  <a:pt x="321" y="576"/>
                  <a:pt x="320" y="574"/>
                  <a:pt x="319" y="572"/>
                </a:cubicBezTo>
                <a:cubicBezTo>
                  <a:pt x="319" y="572"/>
                  <a:pt x="319" y="572"/>
                  <a:pt x="318" y="572"/>
                </a:cubicBezTo>
                <a:cubicBezTo>
                  <a:pt x="318" y="571"/>
                  <a:pt x="318" y="571"/>
                  <a:pt x="318" y="570"/>
                </a:cubicBezTo>
                <a:cubicBezTo>
                  <a:pt x="318" y="570"/>
                  <a:pt x="318" y="570"/>
                  <a:pt x="317" y="570"/>
                </a:cubicBezTo>
                <a:cubicBezTo>
                  <a:pt x="317" y="568"/>
                  <a:pt x="316" y="566"/>
                  <a:pt x="315" y="564"/>
                </a:cubicBezTo>
                <a:cubicBezTo>
                  <a:pt x="315" y="564"/>
                  <a:pt x="315" y="564"/>
                  <a:pt x="314" y="564"/>
                </a:cubicBezTo>
                <a:cubicBezTo>
                  <a:pt x="314" y="563"/>
                  <a:pt x="314" y="562"/>
                  <a:pt x="314" y="561"/>
                </a:cubicBezTo>
                <a:cubicBezTo>
                  <a:pt x="314" y="561"/>
                  <a:pt x="314" y="561"/>
                  <a:pt x="313" y="561"/>
                </a:cubicBezTo>
                <a:cubicBezTo>
                  <a:pt x="313" y="560"/>
                  <a:pt x="313" y="560"/>
                  <a:pt x="313" y="559"/>
                </a:cubicBezTo>
                <a:cubicBezTo>
                  <a:pt x="313" y="559"/>
                  <a:pt x="313" y="559"/>
                  <a:pt x="312" y="559"/>
                </a:cubicBezTo>
                <a:cubicBezTo>
                  <a:pt x="312" y="557"/>
                  <a:pt x="312" y="555"/>
                  <a:pt x="311" y="553"/>
                </a:cubicBezTo>
                <a:cubicBezTo>
                  <a:pt x="311" y="553"/>
                  <a:pt x="311" y="553"/>
                  <a:pt x="310" y="553"/>
                </a:cubicBezTo>
                <a:cubicBezTo>
                  <a:pt x="310" y="552"/>
                  <a:pt x="310" y="551"/>
                  <a:pt x="310" y="550"/>
                </a:cubicBezTo>
                <a:cubicBezTo>
                  <a:pt x="310" y="550"/>
                  <a:pt x="310" y="550"/>
                  <a:pt x="309" y="550"/>
                </a:cubicBezTo>
                <a:cubicBezTo>
                  <a:pt x="309" y="549"/>
                  <a:pt x="309" y="548"/>
                  <a:pt x="309" y="547"/>
                </a:cubicBezTo>
                <a:cubicBezTo>
                  <a:pt x="309" y="547"/>
                  <a:pt x="309" y="547"/>
                  <a:pt x="308" y="547"/>
                </a:cubicBezTo>
                <a:cubicBezTo>
                  <a:pt x="308" y="546"/>
                  <a:pt x="308" y="545"/>
                  <a:pt x="308" y="544"/>
                </a:cubicBezTo>
                <a:cubicBezTo>
                  <a:pt x="308" y="544"/>
                  <a:pt x="308" y="544"/>
                  <a:pt x="307" y="544"/>
                </a:cubicBezTo>
                <a:cubicBezTo>
                  <a:pt x="307" y="543"/>
                  <a:pt x="307" y="542"/>
                  <a:pt x="307" y="541"/>
                </a:cubicBezTo>
                <a:cubicBezTo>
                  <a:pt x="307" y="541"/>
                  <a:pt x="307" y="541"/>
                  <a:pt x="306" y="541"/>
                </a:cubicBezTo>
                <a:cubicBezTo>
                  <a:pt x="306" y="540"/>
                  <a:pt x="306" y="539"/>
                  <a:pt x="306" y="537"/>
                </a:cubicBezTo>
                <a:cubicBezTo>
                  <a:pt x="306" y="537"/>
                  <a:pt x="306" y="537"/>
                  <a:pt x="305" y="537"/>
                </a:cubicBezTo>
                <a:cubicBezTo>
                  <a:pt x="305" y="536"/>
                  <a:pt x="305" y="534"/>
                  <a:pt x="305" y="532"/>
                </a:cubicBezTo>
                <a:cubicBezTo>
                  <a:pt x="305" y="532"/>
                  <a:pt x="305" y="532"/>
                  <a:pt x="304" y="532"/>
                </a:cubicBezTo>
                <a:cubicBezTo>
                  <a:pt x="304" y="529"/>
                  <a:pt x="304" y="526"/>
                  <a:pt x="304" y="523"/>
                </a:cubicBezTo>
                <a:cubicBezTo>
                  <a:pt x="304" y="523"/>
                  <a:pt x="303" y="523"/>
                  <a:pt x="303" y="520"/>
                </a:cubicBezTo>
                <a:cubicBezTo>
                  <a:pt x="304" y="520"/>
                  <a:pt x="304" y="520"/>
                  <a:pt x="304" y="520"/>
                </a:cubicBezTo>
                <a:cubicBezTo>
                  <a:pt x="304" y="518"/>
                  <a:pt x="304" y="516"/>
                  <a:pt x="304" y="513"/>
                </a:cubicBezTo>
                <a:cubicBezTo>
                  <a:pt x="305" y="513"/>
                  <a:pt x="305" y="513"/>
                  <a:pt x="305" y="513"/>
                </a:cubicBezTo>
                <a:cubicBezTo>
                  <a:pt x="305" y="513"/>
                  <a:pt x="305" y="512"/>
                  <a:pt x="305" y="511"/>
                </a:cubicBezTo>
                <a:cubicBezTo>
                  <a:pt x="306" y="511"/>
                  <a:pt x="306" y="511"/>
                  <a:pt x="306" y="511"/>
                </a:cubicBezTo>
                <a:cubicBezTo>
                  <a:pt x="306" y="510"/>
                  <a:pt x="306" y="509"/>
                  <a:pt x="306" y="508"/>
                </a:cubicBezTo>
                <a:cubicBezTo>
                  <a:pt x="307" y="508"/>
                  <a:pt x="307" y="508"/>
                  <a:pt x="307" y="508"/>
                </a:cubicBezTo>
                <a:cubicBezTo>
                  <a:pt x="307" y="508"/>
                  <a:pt x="307" y="507"/>
                  <a:pt x="307" y="506"/>
                </a:cubicBezTo>
                <a:cubicBezTo>
                  <a:pt x="308" y="506"/>
                  <a:pt x="308" y="506"/>
                  <a:pt x="308" y="506"/>
                </a:cubicBezTo>
                <a:cubicBezTo>
                  <a:pt x="308" y="505"/>
                  <a:pt x="308" y="504"/>
                  <a:pt x="308" y="503"/>
                </a:cubicBezTo>
                <a:cubicBezTo>
                  <a:pt x="309" y="503"/>
                  <a:pt x="309" y="503"/>
                  <a:pt x="309" y="503"/>
                </a:cubicBezTo>
                <a:cubicBezTo>
                  <a:pt x="310" y="501"/>
                  <a:pt x="311" y="499"/>
                  <a:pt x="311" y="497"/>
                </a:cubicBezTo>
                <a:cubicBezTo>
                  <a:pt x="312" y="497"/>
                  <a:pt x="312" y="497"/>
                  <a:pt x="312" y="497"/>
                </a:cubicBezTo>
                <a:cubicBezTo>
                  <a:pt x="313" y="496"/>
                  <a:pt x="313" y="495"/>
                  <a:pt x="313" y="493"/>
                </a:cubicBezTo>
                <a:cubicBezTo>
                  <a:pt x="314" y="493"/>
                  <a:pt x="315" y="493"/>
                  <a:pt x="315" y="492"/>
                </a:cubicBezTo>
                <a:cubicBezTo>
                  <a:pt x="315" y="492"/>
                  <a:pt x="315" y="491"/>
                  <a:pt x="315" y="490"/>
                </a:cubicBezTo>
                <a:cubicBezTo>
                  <a:pt x="316" y="490"/>
                  <a:pt x="317" y="490"/>
                  <a:pt x="317" y="489"/>
                </a:cubicBezTo>
                <a:cubicBezTo>
                  <a:pt x="317" y="489"/>
                  <a:pt x="317" y="488"/>
                  <a:pt x="317" y="487"/>
                </a:cubicBezTo>
                <a:cubicBezTo>
                  <a:pt x="318" y="487"/>
                  <a:pt x="319" y="486"/>
                  <a:pt x="320" y="485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21" y="483"/>
                  <a:pt x="322" y="483"/>
                  <a:pt x="322" y="482"/>
                </a:cubicBezTo>
                <a:cubicBezTo>
                  <a:pt x="322" y="482"/>
                  <a:pt x="322" y="481"/>
                  <a:pt x="322" y="480"/>
                </a:cubicBezTo>
                <a:cubicBezTo>
                  <a:pt x="324" y="479"/>
                  <a:pt x="325" y="479"/>
                  <a:pt x="326" y="477"/>
                </a:cubicBezTo>
                <a:cubicBezTo>
                  <a:pt x="326" y="477"/>
                  <a:pt x="326" y="476"/>
                  <a:pt x="326" y="475"/>
                </a:cubicBezTo>
                <a:cubicBezTo>
                  <a:pt x="327" y="475"/>
                  <a:pt x="328" y="474"/>
                  <a:pt x="329" y="474"/>
                </a:cubicBezTo>
                <a:cubicBezTo>
                  <a:pt x="329" y="473"/>
                  <a:pt x="329" y="472"/>
                  <a:pt x="329" y="472"/>
                </a:cubicBezTo>
                <a:cubicBezTo>
                  <a:pt x="331" y="471"/>
                  <a:pt x="332" y="470"/>
                  <a:pt x="333" y="469"/>
                </a:cubicBezTo>
                <a:cubicBezTo>
                  <a:pt x="333" y="468"/>
                  <a:pt x="333" y="467"/>
                  <a:pt x="333" y="467"/>
                </a:cubicBezTo>
                <a:cubicBezTo>
                  <a:pt x="335" y="465"/>
                  <a:pt x="337" y="464"/>
                  <a:pt x="338" y="463"/>
                </a:cubicBezTo>
                <a:cubicBezTo>
                  <a:pt x="338" y="462"/>
                  <a:pt x="338" y="461"/>
                  <a:pt x="338" y="461"/>
                </a:cubicBezTo>
                <a:cubicBezTo>
                  <a:pt x="339" y="460"/>
                  <a:pt x="340" y="460"/>
                  <a:pt x="340" y="460"/>
                </a:cubicBezTo>
                <a:cubicBezTo>
                  <a:pt x="340" y="459"/>
                  <a:pt x="340" y="459"/>
                  <a:pt x="340" y="459"/>
                </a:cubicBezTo>
                <a:cubicBezTo>
                  <a:pt x="341" y="458"/>
                  <a:pt x="342" y="458"/>
                  <a:pt x="342" y="458"/>
                </a:cubicBezTo>
                <a:cubicBezTo>
                  <a:pt x="342" y="457"/>
                  <a:pt x="342" y="456"/>
                  <a:pt x="342" y="456"/>
                </a:cubicBezTo>
                <a:cubicBezTo>
                  <a:pt x="344" y="454"/>
                  <a:pt x="346" y="453"/>
                  <a:pt x="347" y="452"/>
                </a:cubicBezTo>
                <a:cubicBezTo>
                  <a:pt x="347" y="451"/>
                  <a:pt x="347" y="450"/>
                  <a:pt x="347" y="450"/>
                </a:cubicBezTo>
                <a:cubicBezTo>
                  <a:pt x="349" y="448"/>
                  <a:pt x="351" y="447"/>
                  <a:pt x="352" y="446"/>
                </a:cubicBezTo>
                <a:cubicBezTo>
                  <a:pt x="352" y="445"/>
                  <a:pt x="352" y="444"/>
                  <a:pt x="352" y="444"/>
                </a:cubicBezTo>
                <a:cubicBezTo>
                  <a:pt x="354" y="442"/>
                  <a:pt x="356" y="441"/>
                  <a:pt x="357" y="440"/>
                </a:cubicBezTo>
                <a:cubicBezTo>
                  <a:pt x="357" y="439"/>
                  <a:pt x="357" y="438"/>
                  <a:pt x="357" y="438"/>
                </a:cubicBezTo>
                <a:cubicBezTo>
                  <a:pt x="358" y="437"/>
                  <a:pt x="359" y="436"/>
                  <a:pt x="360" y="436"/>
                </a:cubicBezTo>
                <a:cubicBezTo>
                  <a:pt x="360" y="435"/>
                  <a:pt x="360" y="434"/>
                  <a:pt x="360" y="434"/>
                </a:cubicBezTo>
                <a:cubicBezTo>
                  <a:pt x="361" y="433"/>
                  <a:pt x="362" y="433"/>
                  <a:pt x="362" y="433"/>
                </a:cubicBezTo>
                <a:cubicBezTo>
                  <a:pt x="362" y="432"/>
                  <a:pt x="362" y="431"/>
                  <a:pt x="362" y="431"/>
                </a:cubicBezTo>
                <a:cubicBezTo>
                  <a:pt x="363" y="431"/>
                  <a:pt x="363" y="431"/>
                  <a:pt x="363" y="431"/>
                </a:cubicBezTo>
                <a:cubicBezTo>
                  <a:pt x="365" y="425"/>
                  <a:pt x="358" y="415"/>
                  <a:pt x="356" y="413"/>
                </a:cubicBezTo>
                <a:cubicBezTo>
                  <a:pt x="354" y="411"/>
                  <a:pt x="352" y="409"/>
                  <a:pt x="350" y="408"/>
                </a:cubicBezTo>
                <a:cubicBezTo>
                  <a:pt x="350" y="407"/>
                  <a:pt x="350" y="406"/>
                  <a:pt x="350" y="406"/>
                </a:cubicBezTo>
                <a:cubicBezTo>
                  <a:pt x="349" y="405"/>
                  <a:pt x="348" y="404"/>
                  <a:pt x="346" y="403"/>
                </a:cubicBezTo>
                <a:cubicBezTo>
                  <a:pt x="346" y="402"/>
                  <a:pt x="346" y="401"/>
                  <a:pt x="346" y="401"/>
                </a:cubicBezTo>
                <a:cubicBezTo>
                  <a:pt x="346" y="400"/>
                  <a:pt x="345" y="400"/>
                  <a:pt x="344" y="400"/>
                </a:cubicBezTo>
                <a:cubicBezTo>
                  <a:pt x="344" y="399"/>
                  <a:pt x="344" y="397"/>
                  <a:pt x="343" y="396"/>
                </a:cubicBezTo>
                <a:cubicBezTo>
                  <a:pt x="343" y="396"/>
                  <a:pt x="343" y="396"/>
                  <a:pt x="342" y="396"/>
                </a:cubicBezTo>
                <a:cubicBezTo>
                  <a:pt x="342" y="395"/>
                  <a:pt x="342" y="393"/>
                  <a:pt x="341" y="392"/>
                </a:cubicBezTo>
                <a:cubicBezTo>
                  <a:pt x="341" y="392"/>
                  <a:pt x="341" y="392"/>
                  <a:pt x="340" y="392"/>
                </a:cubicBezTo>
                <a:cubicBezTo>
                  <a:pt x="340" y="391"/>
                  <a:pt x="340" y="390"/>
                  <a:pt x="340" y="389"/>
                </a:cubicBezTo>
                <a:cubicBezTo>
                  <a:pt x="340" y="389"/>
                  <a:pt x="340" y="389"/>
                  <a:pt x="339" y="389"/>
                </a:cubicBezTo>
                <a:cubicBezTo>
                  <a:pt x="339" y="388"/>
                  <a:pt x="339" y="386"/>
                  <a:pt x="338" y="385"/>
                </a:cubicBezTo>
                <a:cubicBezTo>
                  <a:pt x="338" y="385"/>
                  <a:pt x="338" y="385"/>
                  <a:pt x="337" y="385"/>
                </a:cubicBezTo>
                <a:cubicBezTo>
                  <a:pt x="337" y="384"/>
                  <a:pt x="337" y="382"/>
                  <a:pt x="336" y="381"/>
                </a:cubicBezTo>
                <a:cubicBezTo>
                  <a:pt x="336" y="381"/>
                  <a:pt x="335" y="380"/>
                  <a:pt x="334" y="380"/>
                </a:cubicBezTo>
                <a:cubicBezTo>
                  <a:pt x="334" y="378"/>
                  <a:pt x="333" y="376"/>
                  <a:pt x="332" y="374"/>
                </a:cubicBezTo>
                <a:cubicBezTo>
                  <a:pt x="332" y="374"/>
                  <a:pt x="331" y="373"/>
                  <a:pt x="330" y="373"/>
                </a:cubicBezTo>
                <a:cubicBezTo>
                  <a:pt x="330" y="372"/>
                  <a:pt x="330" y="370"/>
                  <a:pt x="329" y="369"/>
                </a:cubicBezTo>
                <a:cubicBezTo>
                  <a:pt x="329" y="369"/>
                  <a:pt x="329" y="369"/>
                  <a:pt x="328" y="369"/>
                </a:cubicBezTo>
                <a:cubicBezTo>
                  <a:pt x="328" y="368"/>
                  <a:pt x="328" y="367"/>
                  <a:pt x="327" y="366"/>
                </a:cubicBezTo>
                <a:cubicBezTo>
                  <a:pt x="327" y="366"/>
                  <a:pt x="326" y="365"/>
                  <a:pt x="325" y="365"/>
                </a:cubicBezTo>
                <a:cubicBezTo>
                  <a:pt x="325" y="364"/>
                  <a:pt x="325" y="362"/>
                  <a:pt x="324" y="361"/>
                </a:cubicBezTo>
                <a:cubicBezTo>
                  <a:pt x="324" y="361"/>
                  <a:pt x="323" y="360"/>
                  <a:pt x="322" y="360"/>
                </a:cubicBezTo>
                <a:cubicBezTo>
                  <a:pt x="322" y="359"/>
                  <a:pt x="322" y="359"/>
                  <a:pt x="322" y="358"/>
                </a:cubicBezTo>
                <a:cubicBezTo>
                  <a:pt x="322" y="358"/>
                  <a:pt x="321" y="357"/>
                  <a:pt x="320" y="357"/>
                </a:cubicBezTo>
                <a:cubicBezTo>
                  <a:pt x="320" y="356"/>
                  <a:pt x="320" y="356"/>
                  <a:pt x="320" y="355"/>
                </a:cubicBezTo>
                <a:cubicBezTo>
                  <a:pt x="320" y="355"/>
                  <a:pt x="319" y="354"/>
                  <a:pt x="318" y="354"/>
                </a:cubicBezTo>
                <a:cubicBezTo>
                  <a:pt x="318" y="353"/>
                  <a:pt x="318" y="353"/>
                  <a:pt x="318" y="352"/>
                </a:cubicBezTo>
                <a:cubicBezTo>
                  <a:pt x="318" y="352"/>
                  <a:pt x="318" y="352"/>
                  <a:pt x="317" y="352"/>
                </a:cubicBezTo>
                <a:cubicBezTo>
                  <a:pt x="317" y="351"/>
                  <a:pt x="317" y="351"/>
                  <a:pt x="317" y="350"/>
                </a:cubicBezTo>
                <a:cubicBezTo>
                  <a:pt x="317" y="350"/>
                  <a:pt x="316" y="349"/>
                  <a:pt x="315" y="349"/>
                </a:cubicBezTo>
                <a:cubicBezTo>
                  <a:pt x="315" y="347"/>
                  <a:pt x="314" y="345"/>
                  <a:pt x="313" y="343"/>
                </a:cubicBezTo>
                <a:cubicBezTo>
                  <a:pt x="313" y="343"/>
                  <a:pt x="312" y="342"/>
                  <a:pt x="311" y="342"/>
                </a:cubicBezTo>
                <a:cubicBezTo>
                  <a:pt x="311" y="341"/>
                  <a:pt x="311" y="341"/>
                  <a:pt x="311" y="340"/>
                </a:cubicBezTo>
                <a:cubicBezTo>
                  <a:pt x="311" y="340"/>
                  <a:pt x="311" y="340"/>
                  <a:pt x="310" y="340"/>
                </a:cubicBezTo>
                <a:cubicBezTo>
                  <a:pt x="310" y="339"/>
                  <a:pt x="310" y="339"/>
                  <a:pt x="310" y="338"/>
                </a:cubicBezTo>
                <a:cubicBezTo>
                  <a:pt x="310" y="338"/>
                  <a:pt x="310" y="338"/>
                  <a:pt x="309" y="338"/>
                </a:cubicBezTo>
                <a:cubicBezTo>
                  <a:pt x="309" y="337"/>
                  <a:pt x="309" y="336"/>
                  <a:pt x="309" y="335"/>
                </a:cubicBezTo>
                <a:cubicBezTo>
                  <a:pt x="309" y="335"/>
                  <a:pt x="309" y="335"/>
                  <a:pt x="308" y="335"/>
                </a:cubicBezTo>
                <a:cubicBezTo>
                  <a:pt x="308" y="332"/>
                  <a:pt x="308" y="327"/>
                  <a:pt x="309" y="326"/>
                </a:cubicBezTo>
                <a:cubicBezTo>
                  <a:pt x="311" y="321"/>
                  <a:pt x="317" y="316"/>
                  <a:pt x="320" y="313"/>
                </a:cubicBezTo>
                <a:cubicBezTo>
                  <a:pt x="321" y="313"/>
                  <a:pt x="322" y="313"/>
                  <a:pt x="322" y="313"/>
                </a:cubicBezTo>
                <a:cubicBezTo>
                  <a:pt x="323" y="313"/>
                  <a:pt x="323" y="312"/>
                  <a:pt x="323" y="311"/>
                </a:cubicBezTo>
                <a:cubicBezTo>
                  <a:pt x="324" y="311"/>
                  <a:pt x="325" y="311"/>
                  <a:pt x="325" y="311"/>
                </a:cubicBezTo>
                <a:cubicBezTo>
                  <a:pt x="326" y="311"/>
                  <a:pt x="326" y="310"/>
                  <a:pt x="326" y="309"/>
                </a:cubicBezTo>
                <a:cubicBezTo>
                  <a:pt x="328" y="309"/>
                  <a:pt x="329" y="309"/>
                  <a:pt x="330" y="308"/>
                </a:cubicBezTo>
                <a:cubicBezTo>
                  <a:pt x="330" y="308"/>
                  <a:pt x="330" y="308"/>
                  <a:pt x="330" y="307"/>
                </a:cubicBezTo>
                <a:cubicBezTo>
                  <a:pt x="331" y="307"/>
                  <a:pt x="332" y="307"/>
                  <a:pt x="333" y="306"/>
                </a:cubicBezTo>
                <a:cubicBezTo>
                  <a:pt x="334" y="306"/>
                  <a:pt x="334" y="305"/>
                  <a:pt x="334" y="304"/>
                </a:cubicBezTo>
                <a:cubicBezTo>
                  <a:pt x="335" y="304"/>
                  <a:pt x="336" y="304"/>
                  <a:pt x="336" y="304"/>
                </a:cubicBezTo>
                <a:cubicBezTo>
                  <a:pt x="337" y="303"/>
                  <a:pt x="338" y="302"/>
                  <a:pt x="339" y="300"/>
                </a:cubicBezTo>
                <a:cubicBezTo>
                  <a:pt x="340" y="300"/>
                  <a:pt x="341" y="299"/>
                  <a:pt x="342" y="298"/>
                </a:cubicBezTo>
                <a:cubicBezTo>
                  <a:pt x="342" y="298"/>
                  <a:pt x="342" y="297"/>
                  <a:pt x="342" y="296"/>
                </a:cubicBezTo>
                <a:cubicBezTo>
                  <a:pt x="343" y="296"/>
                  <a:pt x="343" y="296"/>
                  <a:pt x="343" y="296"/>
                </a:cubicBezTo>
                <a:cubicBezTo>
                  <a:pt x="343" y="296"/>
                  <a:pt x="343" y="295"/>
                  <a:pt x="343" y="294"/>
                </a:cubicBezTo>
                <a:cubicBezTo>
                  <a:pt x="344" y="294"/>
                  <a:pt x="344" y="294"/>
                  <a:pt x="344" y="294"/>
                </a:cubicBezTo>
                <a:cubicBezTo>
                  <a:pt x="344" y="293"/>
                  <a:pt x="344" y="292"/>
                  <a:pt x="344" y="291"/>
                </a:cubicBezTo>
                <a:cubicBezTo>
                  <a:pt x="345" y="291"/>
                  <a:pt x="345" y="291"/>
                  <a:pt x="345" y="291"/>
                </a:cubicBezTo>
                <a:cubicBezTo>
                  <a:pt x="345" y="290"/>
                  <a:pt x="345" y="289"/>
                  <a:pt x="345" y="287"/>
                </a:cubicBezTo>
                <a:cubicBezTo>
                  <a:pt x="346" y="287"/>
                  <a:pt x="346" y="287"/>
                  <a:pt x="346" y="287"/>
                </a:cubicBezTo>
                <a:cubicBezTo>
                  <a:pt x="346" y="285"/>
                  <a:pt x="346" y="282"/>
                  <a:pt x="346" y="279"/>
                </a:cubicBezTo>
                <a:cubicBezTo>
                  <a:pt x="347" y="279"/>
                  <a:pt x="347" y="279"/>
                  <a:pt x="347" y="279"/>
                </a:cubicBezTo>
                <a:cubicBezTo>
                  <a:pt x="347" y="275"/>
                  <a:pt x="347" y="270"/>
                  <a:pt x="347" y="265"/>
                </a:cubicBezTo>
                <a:cubicBezTo>
                  <a:pt x="348" y="265"/>
                  <a:pt x="348" y="265"/>
                  <a:pt x="348" y="265"/>
                </a:cubicBezTo>
                <a:cubicBezTo>
                  <a:pt x="348" y="263"/>
                  <a:pt x="348" y="260"/>
                  <a:pt x="348" y="257"/>
                </a:cubicBezTo>
                <a:cubicBezTo>
                  <a:pt x="349" y="257"/>
                  <a:pt x="349" y="257"/>
                  <a:pt x="349" y="257"/>
                </a:cubicBezTo>
                <a:cubicBezTo>
                  <a:pt x="350" y="253"/>
                  <a:pt x="351" y="249"/>
                  <a:pt x="351" y="245"/>
                </a:cubicBezTo>
                <a:cubicBezTo>
                  <a:pt x="352" y="245"/>
                  <a:pt x="352" y="245"/>
                  <a:pt x="352" y="245"/>
                </a:cubicBezTo>
                <a:cubicBezTo>
                  <a:pt x="352" y="245"/>
                  <a:pt x="352" y="244"/>
                  <a:pt x="352" y="243"/>
                </a:cubicBezTo>
                <a:cubicBezTo>
                  <a:pt x="353" y="243"/>
                  <a:pt x="353" y="243"/>
                  <a:pt x="353" y="243"/>
                </a:cubicBezTo>
                <a:cubicBezTo>
                  <a:pt x="354" y="241"/>
                  <a:pt x="354" y="240"/>
                  <a:pt x="354" y="237"/>
                </a:cubicBezTo>
                <a:cubicBezTo>
                  <a:pt x="355" y="237"/>
                  <a:pt x="355" y="237"/>
                  <a:pt x="355" y="237"/>
                </a:cubicBezTo>
                <a:cubicBezTo>
                  <a:pt x="355" y="237"/>
                  <a:pt x="355" y="236"/>
                  <a:pt x="355" y="235"/>
                </a:cubicBezTo>
                <a:cubicBezTo>
                  <a:pt x="356" y="235"/>
                  <a:pt x="356" y="235"/>
                  <a:pt x="356" y="235"/>
                </a:cubicBezTo>
                <a:cubicBezTo>
                  <a:pt x="356" y="234"/>
                  <a:pt x="356" y="233"/>
                  <a:pt x="356" y="232"/>
                </a:cubicBezTo>
                <a:cubicBezTo>
                  <a:pt x="357" y="232"/>
                  <a:pt x="357" y="232"/>
                  <a:pt x="357" y="232"/>
                </a:cubicBezTo>
                <a:cubicBezTo>
                  <a:pt x="357" y="231"/>
                  <a:pt x="357" y="230"/>
                  <a:pt x="357" y="229"/>
                </a:cubicBezTo>
                <a:cubicBezTo>
                  <a:pt x="358" y="229"/>
                  <a:pt x="358" y="229"/>
                  <a:pt x="358" y="229"/>
                </a:cubicBezTo>
                <a:cubicBezTo>
                  <a:pt x="358" y="228"/>
                  <a:pt x="358" y="227"/>
                  <a:pt x="358" y="226"/>
                </a:cubicBezTo>
                <a:cubicBezTo>
                  <a:pt x="359" y="226"/>
                  <a:pt x="359" y="226"/>
                  <a:pt x="359" y="226"/>
                </a:cubicBezTo>
                <a:cubicBezTo>
                  <a:pt x="360" y="222"/>
                  <a:pt x="360" y="219"/>
                  <a:pt x="360" y="216"/>
                </a:cubicBezTo>
                <a:cubicBezTo>
                  <a:pt x="361" y="212"/>
                  <a:pt x="364" y="201"/>
                  <a:pt x="362" y="196"/>
                </a:cubicBezTo>
                <a:cubicBezTo>
                  <a:pt x="361" y="193"/>
                  <a:pt x="360" y="190"/>
                  <a:pt x="359" y="187"/>
                </a:cubicBezTo>
                <a:cubicBezTo>
                  <a:pt x="359" y="187"/>
                  <a:pt x="359" y="187"/>
                  <a:pt x="358" y="187"/>
                </a:cubicBezTo>
                <a:cubicBezTo>
                  <a:pt x="357" y="185"/>
                  <a:pt x="357" y="185"/>
                  <a:pt x="356" y="183"/>
                </a:cubicBezTo>
                <a:cubicBezTo>
                  <a:pt x="354" y="182"/>
                  <a:pt x="353" y="181"/>
                  <a:pt x="351" y="180"/>
                </a:cubicBezTo>
                <a:cubicBezTo>
                  <a:pt x="351" y="179"/>
                  <a:pt x="351" y="179"/>
                  <a:pt x="351" y="179"/>
                </a:cubicBezTo>
                <a:cubicBezTo>
                  <a:pt x="351" y="179"/>
                  <a:pt x="350" y="179"/>
                  <a:pt x="349" y="179"/>
                </a:cubicBezTo>
                <a:cubicBezTo>
                  <a:pt x="349" y="178"/>
                  <a:pt x="349" y="178"/>
                  <a:pt x="349" y="178"/>
                </a:cubicBezTo>
                <a:cubicBezTo>
                  <a:pt x="348" y="177"/>
                  <a:pt x="347" y="177"/>
                  <a:pt x="345" y="177"/>
                </a:cubicBezTo>
                <a:cubicBezTo>
                  <a:pt x="345" y="176"/>
                  <a:pt x="345" y="176"/>
                  <a:pt x="345" y="176"/>
                </a:cubicBezTo>
                <a:cubicBezTo>
                  <a:pt x="344" y="175"/>
                  <a:pt x="343" y="175"/>
                  <a:pt x="341" y="175"/>
                </a:cubicBezTo>
                <a:cubicBezTo>
                  <a:pt x="341" y="174"/>
                  <a:pt x="341" y="174"/>
                  <a:pt x="341" y="174"/>
                </a:cubicBezTo>
                <a:cubicBezTo>
                  <a:pt x="341" y="174"/>
                  <a:pt x="340" y="174"/>
                  <a:pt x="339" y="174"/>
                </a:cubicBezTo>
                <a:cubicBezTo>
                  <a:pt x="339" y="173"/>
                  <a:pt x="339" y="173"/>
                  <a:pt x="339" y="173"/>
                </a:cubicBezTo>
                <a:cubicBezTo>
                  <a:pt x="339" y="173"/>
                  <a:pt x="338" y="173"/>
                  <a:pt x="337" y="173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72"/>
                  <a:pt x="336" y="172"/>
                  <a:pt x="335" y="172"/>
                </a:cubicBezTo>
                <a:cubicBezTo>
                  <a:pt x="335" y="171"/>
                  <a:pt x="335" y="171"/>
                  <a:pt x="335" y="171"/>
                </a:cubicBezTo>
                <a:cubicBezTo>
                  <a:pt x="335" y="171"/>
                  <a:pt x="334" y="171"/>
                  <a:pt x="333" y="171"/>
                </a:cubicBezTo>
                <a:cubicBezTo>
                  <a:pt x="333" y="170"/>
                  <a:pt x="333" y="170"/>
                  <a:pt x="333" y="170"/>
                </a:cubicBezTo>
                <a:cubicBezTo>
                  <a:pt x="333" y="170"/>
                  <a:pt x="332" y="170"/>
                  <a:pt x="331" y="170"/>
                </a:cubicBezTo>
                <a:cubicBezTo>
                  <a:pt x="331" y="169"/>
                  <a:pt x="331" y="169"/>
                  <a:pt x="331" y="169"/>
                </a:cubicBezTo>
                <a:cubicBezTo>
                  <a:pt x="330" y="168"/>
                  <a:pt x="329" y="168"/>
                  <a:pt x="327" y="168"/>
                </a:cubicBezTo>
                <a:cubicBezTo>
                  <a:pt x="327" y="167"/>
                  <a:pt x="327" y="166"/>
                  <a:pt x="326" y="166"/>
                </a:cubicBezTo>
                <a:cubicBezTo>
                  <a:pt x="326" y="166"/>
                  <a:pt x="325" y="166"/>
                  <a:pt x="324" y="166"/>
                </a:cubicBezTo>
                <a:cubicBezTo>
                  <a:pt x="324" y="165"/>
                  <a:pt x="323" y="164"/>
                  <a:pt x="322" y="163"/>
                </a:cubicBezTo>
                <a:cubicBezTo>
                  <a:pt x="322" y="163"/>
                  <a:pt x="321" y="163"/>
                  <a:pt x="320" y="163"/>
                </a:cubicBezTo>
                <a:cubicBezTo>
                  <a:pt x="320" y="162"/>
                  <a:pt x="319" y="161"/>
                  <a:pt x="318" y="160"/>
                </a:cubicBezTo>
                <a:cubicBezTo>
                  <a:pt x="318" y="160"/>
                  <a:pt x="317" y="160"/>
                  <a:pt x="316" y="160"/>
                </a:cubicBezTo>
                <a:cubicBezTo>
                  <a:pt x="316" y="160"/>
                  <a:pt x="316" y="159"/>
                  <a:pt x="316" y="159"/>
                </a:cubicBezTo>
                <a:cubicBezTo>
                  <a:pt x="316" y="159"/>
                  <a:pt x="315" y="159"/>
                  <a:pt x="314" y="159"/>
                </a:cubicBezTo>
                <a:cubicBezTo>
                  <a:pt x="314" y="158"/>
                  <a:pt x="314" y="158"/>
                  <a:pt x="314" y="158"/>
                </a:cubicBezTo>
                <a:cubicBezTo>
                  <a:pt x="313" y="158"/>
                  <a:pt x="312" y="158"/>
                  <a:pt x="311" y="158"/>
                </a:cubicBezTo>
                <a:cubicBezTo>
                  <a:pt x="311" y="158"/>
                  <a:pt x="311" y="157"/>
                  <a:pt x="311" y="157"/>
                </a:cubicBezTo>
                <a:cubicBezTo>
                  <a:pt x="310" y="157"/>
                  <a:pt x="309" y="157"/>
                  <a:pt x="308" y="157"/>
                </a:cubicBezTo>
                <a:cubicBezTo>
                  <a:pt x="308" y="157"/>
                  <a:pt x="308" y="156"/>
                  <a:pt x="308" y="156"/>
                </a:cubicBezTo>
                <a:cubicBezTo>
                  <a:pt x="306" y="156"/>
                  <a:pt x="304" y="156"/>
                  <a:pt x="302" y="156"/>
                </a:cubicBezTo>
                <a:cubicBezTo>
                  <a:pt x="299" y="155"/>
                  <a:pt x="280" y="154"/>
                  <a:pt x="276" y="155"/>
                </a:cubicBezTo>
                <a:cubicBezTo>
                  <a:pt x="276" y="155"/>
                  <a:pt x="276" y="156"/>
                  <a:pt x="276" y="156"/>
                </a:cubicBezTo>
                <a:cubicBezTo>
                  <a:pt x="270" y="156"/>
                  <a:pt x="265" y="157"/>
                  <a:pt x="260" y="157"/>
                </a:cubicBezTo>
                <a:cubicBezTo>
                  <a:pt x="260" y="157"/>
                  <a:pt x="260" y="158"/>
                  <a:pt x="260" y="158"/>
                </a:cubicBezTo>
                <a:cubicBezTo>
                  <a:pt x="255" y="158"/>
                  <a:pt x="251" y="158"/>
                  <a:pt x="247" y="159"/>
                </a:cubicBezTo>
                <a:cubicBezTo>
                  <a:pt x="241" y="161"/>
                  <a:pt x="234" y="162"/>
                  <a:pt x="226" y="162"/>
                </a:cubicBezTo>
                <a:cubicBezTo>
                  <a:pt x="225" y="161"/>
                  <a:pt x="225" y="160"/>
                  <a:pt x="225" y="159"/>
                </a:cubicBezTo>
                <a:cubicBezTo>
                  <a:pt x="224" y="158"/>
                  <a:pt x="223" y="158"/>
                  <a:pt x="223" y="158"/>
                </a:cubicBezTo>
                <a:cubicBezTo>
                  <a:pt x="222" y="156"/>
                  <a:pt x="222" y="154"/>
                  <a:pt x="222" y="152"/>
                </a:cubicBezTo>
                <a:cubicBezTo>
                  <a:pt x="221" y="152"/>
                  <a:pt x="221" y="152"/>
                  <a:pt x="221" y="152"/>
                </a:cubicBezTo>
                <a:cubicBezTo>
                  <a:pt x="219" y="141"/>
                  <a:pt x="218" y="129"/>
                  <a:pt x="216" y="118"/>
                </a:cubicBezTo>
                <a:cubicBezTo>
                  <a:pt x="216" y="111"/>
                  <a:pt x="215" y="104"/>
                  <a:pt x="215" y="97"/>
                </a:cubicBezTo>
                <a:cubicBezTo>
                  <a:pt x="215" y="97"/>
                  <a:pt x="214" y="97"/>
                  <a:pt x="214" y="97"/>
                </a:cubicBezTo>
                <a:cubicBezTo>
                  <a:pt x="214" y="94"/>
                  <a:pt x="214" y="90"/>
                  <a:pt x="214" y="87"/>
                </a:cubicBezTo>
                <a:cubicBezTo>
                  <a:pt x="214" y="87"/>
                  <a:pt x="213" y="87"/>
                  <a:pt x="213" y="87"/>
                </a:cubicBezTo>
                <a:cubicBezTo>
                  <a:pt x="213" y="84"/>
                  <a:pt x="213" y="82"/>
                  <a:pt x="213" y="79"/>
                </a:cubicBezTo>
                <a:cubicBezTo>
                  <a:pt x="212" y="77"/>
                  <a:pt x="210" y="70"/>
                  <a:pt x="211" y="66"/>
                </a:cubicBezTo>
                <a:cubicBezTo>
                  <a:pt x="211" y="66"/>
                  <a:pt x="212" y="66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6" y="60"/>
                  <a:pt x="219" y="58"/>
                  <a:pt x="222" y="56"/>
                </a:cubicBezTo>
                <a:cubicBezTo>
                  <a:pt x="223" y="56"/>
                  <a:pt x="224" y="56"/>
                  <a:pt x="225" y="56"/>
                </a:cubicBezTo>
                <a:cubicBezTo>
                  <a:pt x="225" y="56"/>
                  <a:pt x="225" y="56"/>
                  <a:pt x="225" y="55"/>
                </a:cubicBezTo>
                <a:cubicBezTo>
                  <a:pt x="226" y="55"/>
                  <a:pt x="227" y="55"/>
                  <a:pt x="228" y="55"/>
                </a:cubicBezTo>
                <a:cubicBezTo>
                  <a:pt x="228" y="55"/>
                  <a:pt x="228" y="55"/>
                  <a:pt x="228" y="54"/>
                </a:cubicBezTo>
                <a:cubicBezTo>
                  <a:pt x="229" y="54"/>
                  <a:pt x="230" y="54"/>
                  <a:pt x="232" y="54"/>
                </a:cubicBezTo>
                <a:cubicBezTo>
                  <a:pt x="232" y="54"/>
                  <a:pt x="232" y="54"/>
                  <a:pt x="232" y="53"/>
                </a:cubicBezTo>
                <a:cubicBezTo>
                  <a:pt x="233" y="53"/>
                  <a:pt x="234" y="53"/>
                  <a:pt x="236" y="53"/>
                </a:cubicBezTo>
                <a:cubicBezTo>
                  <a:pt x="236" y="53"/>
                  <a:pt x="236" y="53"/>
                  <a:pt x="236" y="52"/>
                </a:cubicBezTo>
                <a:cubicBezTo>
                  <a:pt x="238" y="52"/>
                  <a:pt x="240" y="52"/>
                  <a:pt x="242" y="52"/>
                </a:cubicBezTo>
                <a:cubicBezTo>
                  <a:pt x="242" y="52"/>
                  <a:pt x="242" y="52"/>
                  <a:pt x="242" y="51"/>
                </a:cubicBezTo>
                <a:cubicBezTo>
                  <a:pt x="244" y="51"/>
                  <a:pt x="247" y="51"/>
                  <a:pt x="250" y="51"/>
                </a:cubicBezTo>
                <a:cubicBezTo>
                  <a:pt x="250" y="51"/>
                  <a:pt x="250" y="51"/>
                  <a:pt x="250" y="50"/>
                </a:cubicBezTo>
                <a:cubicBezTo>
                  <a:pt x="253" y="50"/>
                  <a:pt x="256" y="50"/>
                  <a:pt x="259" y="50"/>
                </a:cubicBezTo>
                <a:cubicBezTo>
                  <a:pt x="259" y="50"/>
                  <a:pt x="259" y="50"/>
                  <a:pt x="259" y="49"/>
                </a:cubicBezTo>
                <a:cubicBezTo>
                  <a:pt x="261" y="49"/>
                  <a:pt x="264" y="49"/>
                  <a:pt x="267" y="49"/>
                </a:cubicBezTo>
                <a:cubicBezTo>
                  <a:pt x="267" y="49"/>
                  <a:pt x="267" y="49"/>
                  <a:pt x="267" y="48"/>
                </a:cubicBezTo>
                <a:cubicBezTo>
                  <a:pt x="268" y="48"/>
                  <a:pt x="270" y="48"/>
                  <a:pt x="272" y="48"/>
                </a:cubicBezTo>
                <a:cubicBezTo>
                  <a:pt x="272" y="48"/>
                  <a:pt x="272" y="48"/>
                  <a:pt x="272" y="47"/>
                </a:cubicBezTo>
                <a:cubicBezTo>
                  <a:pt x="273" y="47"/>
                  <a:pt x="274" y="47"/>
                  <a:pt x="275" y="47"/>
                </a:cubicBezTo>
                <a:cubicBezTo>
                  <a:pt x="275" y="47"/>
                  <a:pt x="275" y="47"/>
                  <a:pt x="275" y="46"/>
                </a:cubicBezTo>
                <a:cubicBezTo>
                  <a:pt x="277" y="46"/>
                  <a:pt x="279" y="45"/>
                  <a:pt x="281" y="44"/>
                </a:cubicBezTo>
                <a:cubicBezTo>
                  <a:pt x="281" y="44"/>
                  <a:pt x="281" y="43"/>
                  <a:pt x="282" y="42"/>
                </a:cubicBezTo>
                <a:cubicBezTo>
                  <a:pt x="282" y="42"/>
                  <a:pt x="283" y="42"/>
                  <a:pt x="284" y="42"/>
                </a:cubicBezTo>
                <a:cubicBezTo>
                  <a:pt x="285" y="41"/>
                  <a:pt x="286" y="39"/>
                  <a:pt x="288" y="37"/>
                </a:cubicBezTo>
                <a:cubicBezTo>
                  <a:pt x="288" y="37"/>
                  <a:pt x="289" y="37"/>
                  <a:pt x="290" y="36"/>
                </a:cubicBezTo>
                <a:cubicBezTo>
                  <a:pt x="290" y="36"/>
                  <a:pt x="290" y="35"/>
                  <a:pt x="290" y="34"/>
                </a:cubicBezTo>
                <a:cubicBezTo>
                  <a:pt x="291" y="33"/>
                  <a:pt x="293" y="32"/>
                  <a:pt x="295" y="30"/>
                </a:cubicBezTo>
                <a:cubicBezTo>
                  <a:pt x="295" y="30"/>
                  <a:pt x="295" y="29"/>
                  <a:pt x="295" y="28"/>
                </a:cubicBezTo>
                <a:cubicBezTo>
                  <a:pt x="297" y="27"/>
                  <a:pt x="298" y="25"/>
                  <a:pt x="300" y="23"/>
                </a:cubicBezTo>
                <a:cubicBezTo>
                  <a:pt x="302" y="23"/>
                  <a:pt x="303" y="23"/>
                  <a:pt x="304" y="23"/>
                </a:cubicBezTo>
                <a:cubicBezTo>
                  <a:pt x="306" y="25"/>
                  <a:pt x="306" y="24"/>
                  <a:pt x="307" y="25"/>
                </a:cubicBezTo>
                <a:cubicBezTo>
                  <a:pt x="307" y="26"/>
                  <a:pt x="307" y="26"/>
                  <a:pt x="307" y="26"/>
                </a:cubicBezTo>
                <a:cubicBezTo>
                  <a:pt x="308" y="26"/>
                  <a:pt x="309" y="26"/>
                  <a:pt x="309" y="26"/>
                </a:cubicBezTo>
                <a:cubicBezTo>
                  <a:pt x="312" y="29"/>
                  <a:pt x="314" y="32"/>
                  <a:pt x="316" y="34"/>
                </a:cubicBezTo>
                <a:cubicBezTo>
                  <a:pt x="317" y="34"/>
                  <a:pt x="318" y="34"/>
                  <a:pt x="318" y="34"/>
                </a:cubicBezTo>
                <a:cubicBezTo>
                  <a:pt x="321" y="37"/>
                  <a:pt x="324" y="40"/>
                  <a:pt x="326" y="43"/>
                </a:cubicBezTo>
                <a:cubicBezTo>
                  <a:pt x="327" y="43"/>
                  <a:pt x="328" y="43"/>
                  <a:pt x="328" y="43"/>
                </a:cubicBezTo>
                <a:cubicBezTo>
                  <a:pt x="329" y="44"/>
                  <a:pt x="330" y="45"/>
                  <a:pt x="330" y="46"/>
                </a:cubicBezTo>
                <a:cubicBezTo>
                  <a:pt x="334" y="49"/>
                  <a:pt x="340" y="51"/>
                  <a:pt x="344" y="52"/>
                </a:cubicBezTo>
                <a:cubicBezTo>
                  <a:pt x="347" y="52"/>
                  <a:pt x="350" y="52"/>
                  <a:pt x="352" y="52"/>
                </a:cubicBezTo>
                <a:cubicBezTo>
                  <a:pt x="363" y="52"/>
                  <a:pt x="372" y="52"/>
                  <a:pt x="380" y="49"/>
                </a:cubicBezTo>
                <a:cubicBezTo>
                  <a:pt x="380" y="49"/>
                  <a:pt x="380" y="49"/>
                  <a:pt x="380" y="48"/>
                </a:cubicBezTo>
                <a:cubicBezTo>
                  <a:pt x="385" y="48"/>
                  <a:pt x="390" y="48"/>
                  <a:pt x="395" y="47"/>
                </a:cubicBezTo>
                <a:cubicBezTo>
                  <a:pt x="405" y="44"/>
                  <a:pt x="437" y="46"/>
                  <a:pt x="445" y="49"/>
                </a:cubicBezTo>
                <a:cubicBezTo>
                  <a:pt x="445" y="50"/>
                  <a:pt x="445" y="50"/>
                  <a:pt x="445" y="50"/>
                </a:cubicBezTo>
                <a:cubicBezTo>
                  <a:pt x="447" y="51"/>
                  <a:pt x="448" y="51"/>
                  <a:pt x="450" y="51"/>
                </a:cubicBezTo>
                <a:cubicBezTo>
                  <a:pt x="454" y="55"/>
                  <a:pt x="457" y="58"/>
                  <a:pt x="461" y="61"/>
                </a:cubicBezTo>
                <a:cubicBezTo>
                  <a:pt x="461" y="62"/>
                  <a:pt x="461" y="63"/>
                  <a:pt x="461" y="63"/>
                </a:cubicBezTo>
                <a:cubicBezTo>
                  <a:pt x="462" y="64"/>
                  <a:pt x="463" y="65"/>
                  <a:pt x="464" y="65"/>
                </a:cubicBezTo>
                <a:cubicBezTo>
                  <a:pt x="464" y="66"/>
                  <a:pt x="464" y="67"/>
                  <a:pt x="464" y="67"/>
                </a:cubicBezTo>
                <a:cubicBezTo>
                  <a:pt x="464" y="68"/>
                  <a:pt x="465" y="68"/>
                  <a:pt x="466" y="68"/>
                </a:cubicBezTo>
                <a:cubicBezTo>
                  <a:pt x="466" y="69"/>
                  <a:pt x="466" y="70"/>
                  <a:pt x="466" y="70"/>
                </a:cubicBezTo>
                <a:cubicBezTo>
                  <a:pt x="466" y="71"/>
                  <a:pt x="467" y="71"/>
                  <a:pt x="468" y="71"/>
                </a:cubicBezTo>
                <a:cubicBezTo>
                  <a:pt x="468" y="73"/>
                  <a:pt x="468" y="74"/>
                  <a:pt x="469" y="75"/>
                </a:cubicBezTo>
                <a:cubicBezTo>
                  <a:pt x="469" y="76"/>
                  <a:pt x="470" y="76"/>
                  <a:pt x="471" y="76"/>
                </a:cubicBezTo>
                <a:cubicBezTo>
                  <a:pt x="471" y="77"/>
                  <a:pt x="471" y="78"/>
                  <a:pt x="471" y="78"/>
                </a:cubicBezTo>
                <a:cubicBezTo>
                  <a:pt x="471" y="78"/>
                  <a:pt x="471" y="78"/>
                  <a:pt x="472" y="78"/>
                </a:cubicBezTo>
                <a:cubicBezTo>
                  <a:pt x="472" y="79"/>
                  <a:pt x="472" y="79"/>
                  <a:pt x="472" y="80"/>
                </a:cubicBezTo>
                <a:cubicBezTo>
                  <a:pt x="472" y="80"/>
                  <a:pt x="472" y="80"/>
                  <a:pt x="473" y="80"/>
                </a:cubicBezTo>
                <a:cubicBezTo>
                  <a:pt x="473" y="81"/>
                  <a:pt x="473" y="81"/>
                  <a:pt x="473" y="82"/>
                </a:cubicBezTo>
                <a:cubicBezTo>
                  <a:pt x="473" y="82"/>
                  <a:pt x="473" y="82"/>
                  <a:pt x="474" y="82"/>
                </a:cubicBezTo>
                <a:cubicBezTo>
                  <a:pt x="474" y="83"/>
                  <a:pt x="474" y="83"/>
                  <a:pt x="474" y="84"/>
                </a:cubicBezTo>
                <a:cubicBezTo>
                  <a:pt x="474" y="84"/>
                  <a:pt x="475" y="85"/>
                  <a:pt x="476" y="85"/>
                </a:cubicBezTo>
                <a:cubicBezTo>
                  <a:pt x="476" y="86"/>
                  <a:pt x="476" y="88"/>
                  <a:pt x="477" y="89"/>
                </a:cubicBezTo>
                <a:cubicBezTo>
                  <a:pt x="477" y="89"/>
                  <a:pt x="478" y="90"/>
                  <a:pt x="479" y="90"/>
                </a:cubicBezTo>
                <a:cubicBezTo>
                  <a:pt x="479" y="91"/>
                  <a:pt x="479" y="91"/>
                  <a:pt x="479" y="92"/>
                </a:cubicBezTo>
                <a:cubicBezTo>
                  <a:pt x="480" y="93"/>
                  <a:pt x="481" y="93"/>
                  <a:pt x="482" y="94"/>
                </a:cubicBezTo>
                <a:cubicBezTo>
                  <a:pt x="483" y="95"/>
                  <a:pt x="484" y="97"/>
                  <a:pt x="485" y="98"/>
                </a:cubicBezTo>
                <a:cubicBezTo>
                  <a:pt x="485" y="98"/>
                  <a:pt x="486" y="98"/>
                  <a:pt x="487" y="98"/>
                </a:cubicBezTo>
                <a:cubicBezTo>
                  <a:pt x="487" y="99"/>
                  <a:pt x="487" y="99"/>
                  <a:pt x="488" y="100"/>
                </a:cubicBezTo>
                <a:cubicBezTo>
                  <a:pt x="494" y="104"/>
                  <a:pt x="501" y="106"/>
                  <a:pt x="508" y="109"/>
                </a:cubicBezTo>
                <a:cubicBezTo>
                  <a:pt x="508" y="108"/>
                  <a:pt x="508" y="108"/>
                  <a:pt x="508" y="107"/>
                </a:cubicBezTo>
                <a:cubicBezTo>
                  <a:pt x="510" y="101"/>
                  <a:pt x="512" y="95"/>
                  <a:pt x="514" y="89"/>
                </a:cubicBezTo>
                <a:cubicBezTo>
                  <a:pt x="515" y="88"/>
                  <a:pt x="516" y="88"/>
                  <a:pt x="517" y="87"/>
                </a:cubicBezTo>
                <a:cubicBezTo>
                  <a:pt x="517" y="87"/>
                  <a:pt x="517" y="86"/>
                  <a:pt x="517" y="86"/>
                </a:cubicBezTo>
                <a:cubicBezTo>
                  <a:pt x="517" y="86"/>
                  <a:pt x="518" y="86"/>
                  <a:pt x="519" y="86"/>
                </a:cubicBezTo>
                <a:cubicBezTo>
                  <a:pt x="519" y="86"/>
                  <a:pt x="519" y="85"/>
                  <a:pt x="519" y="85"/>
                </a:cubicBezTo>
                <a:cubicBezTo>
                  <a:pt x="519" y="85"/>
                  <a:pt x="520" y="85"/>
                  <a:pt x="521" y="85"/>
                </a:cubicBezTo>
                <a:cubicBezTo>
                  <a:pt x="522" y="83"/>
                  <a:pt x="523" y="82"/>
                  <a:pt x="525" y="80"/>
                </a:cubicBezTo>
                <a:cubicBezTo>
                  <a:pt x="525" y="80"/>
                  <a:pt x="526" y="80"/>
                  <a:pt x="527" y="80"/>
                </a:cubicBezTo>
                <a:cubicBezTo>
                  <a:pt x="528" y="79"/>
                  <a:pt x="529" y="78"/>
                  <a:pt x="530" y="76"/>
                </a:cubicBezTo>
                <a:cubicBezTo>
                  <a:pt x="530" y="76"/>
                  <a:pt x="531" y="76"/>
                  <a:pt x="532" y="76"/>
                </a:cubicBezTo>
                <a:cubicBezTo>
                  <a:pt x="532" y="75"/>
                  <a:pt x="533" y="74"/>
                  <a:pt x="534" y="73"/>
                </a:cubicBezTo>
                <a:cubicBezTo>
                  <a:pt x="535" y="73"/>
                  <a:pt x="536" y="73"/>
                  <a:pt x="536" y="72"/>
                </a:cubicBezTo>
                <a:cubicBezTo>
                  <a:pt x="537" y="72"/>
                  <a:pt x="537" y="71"/>
                  <a:pt x="537" y="70"/>
                </a:cubicBezTo>
                <a:cubicBezTo>
                  <a:pt x="538" y="70"/>
                  <a:pt x="539" y="70"/>
                  <a:pt x="539" y="70"/>
                </a:cubicBezTo>
                <a:cubicBezTo>
                  <a:pt x="540" y="70"/>
                  <a:pt x="540" y="69"/>
                  <a:pt x="540" y="68"/>
                </a:cubicBezTo>
                <a:cubicBezTo>
                  <a:pt x="541" y="68"/>
                  <a:pt x="542" y="68"/>
                  <a:pt x="543" y="67"/>
                </a:cubicBezTo>
                <a:cubicBezTo>
                  <a:pt x="543" y="67"/>
                  <a:pt x="543" y="67"/>
                  <a:pt x="543" y="66"/>
                </a:cubicBezTo>
                <a:cubicBezTo>
                  <a:pt x="545" y="66"/>
                  <a:pt x="546" y="66"/>
                  <a:pt x="547" y="65"/>
                </a:cubicBezTo>
                <a:cubicBezTo>
                  <a:pt x="547" y="65"/>
                  <a:pt x="547" y="65"/>
                  <a:pt x="547" y="64"/>
                </a:cubicBezTo>
                <a:cubicBezTo>
                  <a:pt x="549" y="64"/>
                  <a:pt x="551" y="63"/>
                  <a:pt x="553" y="62"/>
                </a:cubicBezTo>
                <a:cubicBezTo>
                  <a:pt x="553" y="62"/>
                  <a:pt x="553" y="62"/>
                  <a:pt x="553" y="61"/>
                </a:cubicBezTo>
                <a:cubicBezTo>
                  <a:pt x="554" y="61"/>
                  <a:pt x="555" y="61"/>
                  <a:pt x="556" y="61"/>
                </a:cubicBezTo>
                <a:cubicBezTo>
                  <a:pt x="556" y="61"/>
                  <a:pt x="556" y="61"/>
                  <a:pt x="556" y="60"/>
                </a:cubicBezTo>
                <a:cubicBezTo>
                  <a:pt x="558" y="59"/>
                  <a:pt x="568" y="58"/>
                  <a:pt x="571" y="59"/>
                </a:cubicBezTo>
                <a:cubicBezTo>
                  <a:pt x="576" y="62"/>
                  <a:pt x="581" y="65"/>
                  <a:pt x="586" y="67"/>
                </a:cubicBezTo>
                <a:cubicBezTo>
                  <a:pt x="587" y="68"/>
                  <a:pt x="587" y="69"/>
                  <a:pt x="587" y="69"/>
                </a:cubicBezTo>
                <a:cubicBezTo>
                  <a:pt x="588" y="69"/>
                  <a:pt x="589" y="69"/>
                  <a:pt x="589" y="69"/>
                </a:cubicBezTo>
                <a:cubicBezTo>
                  <a:pt x="590" y="70"/>
                  <a:pt x="591" y="71"/>
                  <a:pt x="591" y="72"/>
                </a:cubicBezTo>
                <a:cubicBezTo>
                  <a:pt x="592" y="72"/>
                  <a:pt x="593" y="72"/>
                  <a:pt x="593" y="72"/>
                </a:cubicBezTo>
                <a:cubicBezTo>
                  <a:pt x="594" y="73"/>
                  <a:pt x="595" y="74"/>
                  <a:pt x="595" y="75"/>
                </a:cubicBezTo>
                <a:cubicBezTo>
                  <a:pt x="596" y="75"/>
                  <a:pt x="597" y="75"/>
                  <a:pt x="597" y="75"/>
                </a:cubicBezTo>
                <a:cubicBezTo>
                  <a:pt x="598" y="77"/>
                  <a:pt x="599" y="78"/>
                  <a:pt x="600" y="79"/>
                </a:cubicBezTo>
                <a:cubicBezTo>
                  <a:pt x="601" y="79"/>
                  <a:pt x="602" y="79"/>
                  <a:pt x="602" y="79"/>
                </a:cubicBezTo>
                <a:cubicBezTo>
                  <a:pt x="603" y="80"/>
                  <a:pt x="604" y="81"/>
                  <a:pt x="604" y="82"/>
                </a:cubicBezTo>
                <a:cubicBezTo>
                  <a:pt x="605" y="82"/>
                  <a:pt x="606" y="82"/>
                  <a:pt x="606" y="82"/>
                </a:cubicBezTo>
                <a:cubicBezTo>
                  <a:pt x="607" y="83"/>
                  <a:pt x="607" y="83"/>
                  <a:pt x="607" y="84"/>
                </a:cubicBezTo>
                <a:cubicBezTo>
                  <a:pt x="608" y="84"/>
                  <a:pt x="609" y="84"/>
                  <a:pt x="609" y="84"/>
                </a:cubicBezTo>
                <a:cubicBezTo>
                  <a:pt x="609" y="84"/>
                  <a:pt x="609" y="85"/>
                  <a:pt x="609" y="85"/>
                </a:cubicBezTo>
                <a:cubicBezTo>
                  <a:pt x="614" y="88"/>
                  <a:pt x="617" y="87"/>
                  <a:pt x="622" y="86"/>
                </a:cubicBezTo>
                <a:cubicBezTo>
                  <a:pt x="622" y="85"/>
                  <a:pt x="623" y="84"/>
                  <a:pt x="623" y="83"/>
                </a:cubicBezTo>
                <a:cubicBezTo>
                  <a:pt x="623" y="83"/>
                  <a:pt x="624" y="83"/>
                  <a:pt x="624" y="83"/>
                </a:cubicBezTo>
                <a:cubicBezTo>
                  <a:pt x="624" y="81"/>
                  <a:pt x="624" y="79"/>
                  <a:pt x="624" y="77"/>
                </a:cubicBezTo>
                <a:cubicBezTo>
                  <a:pt x="622" y="76"/>
                  <a:pt x="623" y="75"/>
                  <a:pt x="622" y="73"/>
                </a:cubicBezTo>
                <a:cubicBezTo>
                  <a:pt x="622" y="73"/>
                  <a:pt x="621" y="73"/>
                  <a:pt x="621" y="73"/>
                </a:cubicBezTo>
                <a:cubicBezTo>
                  <a:pt x="621" y="73"/>
                  <a:pt x="621" y="72"/>
                  <a:pt x="621" y="71"/>
                </a:cubicBezTo>
                <a:cubicBezTo>
                  <a:pt x="617" y="65"/>
                  <a:pt x="612" y="61"/>
                  <a:pt x="611" y="51"/>
                </a:cubicBezTo>
                <a:cubicBezTo>
                  <a:pt x="612" y="51"/>
                  <a:pt x="612" y="51"/>
                  <a:pt x="612" y="51"/>
                </a:cubicBezTo>
                <a:cubicBezTo>
                  <a:pt x="612" y="50"/>
                  <a:pt x="612" y="49"/>
                  <a:pt x="612" y="48"/>
                </a:cubicBezTo>
                <a:cubicBezTo>
                  <a:pt x="613" y="48"/>
                  <a:pt x="614" y="47"/>
                  <a:pt x="615" y="46"/>
                </a:cubicBezTo>
                <a:cubicBezTo>
                  <a:pt x="615" y="46"/>
                  <a:pt x="615" y="45"/>
                  <a:pt x="615" y="44"/>
                </a:cubicBezTo>
                <a:cubicBezTo>
                  <a:pt x="617" y="43"/>
                  <a:pt x="618" y="42"/>
                  <a:pt x="620" y="40"/>
                </a:cubicBezTo>
                <a:cubicBezTo>
                  <a:pt x="620" y="40"/>
                  <a:pt x="620" y="39"/>
                  <a:pt x="620" y="38"/>
                </a:cubicBezTo>
                <a:cubicBezTo>
                  <a:pt x="622" y="37"/>
                  <a:pt x="624" y="35"/>
                  <a:pt x="626" y="33"/>
                </a:cubicBezTo>
                <a:cubicBezTo>
                  <a:pt x="626" y="33"/>
                  <a:pt x="626" y="32"/>
                  <a:pt x="626" y="31"/>
                </a:cubicBezTo>
                <a:cubicBezTo>
                  <a:pt x="626" y="31"/>
                  <a:pt x="627" y="31"/>
                  <a:pt x="627" y="31"/>
                </a:cubicBezTo>
                <a:cubicBezTo>
                  <a:pt x="629" y="29"/>
                  <a:pt x="632" y="27"/>
                  <a:pt x="633" y="23"/>
                </a:cubicBezTo>
                <a:cubicBezTo>
                  <a:pt x="630" y="20"/>
                  <a:pt x="633" y="5"/>
                  <a:pt x="634" y="1"/>
                </a:cubicBezTo>
                <a:cubicBezTo>
                  <a:pt x="636" y="0"/>
                  <a:pt x="636" y="0"/>
                  <a:pt x="639" y="0"/>
                </a:cubicBezTo>
                <a:cubicBezTo>
                  <a:pt x="641" y="1"/>
                  <a:pt x="641" y="0"/>
                  <a:pt x="643" y="1"/>
                </a:cubicBezTo>
                <a:cubicBezTo>
                  <a:pt x="643" y="2"/>
                  <a:pt x="643" y="2"/>
                  <a:pt x="643" y="2"/>
                </a:cubicBezTo>
                <a:cubicBezTo>
                  <a:pt x="644" y="2"/>
                  <a:pt x="644" y="2"/>
                  <a:pt x="645" y="2"/>
                </a:cubicBezTo>
                <a:cubicBezTo>
                  <a:pt x="646" y="4"/>
                  <a:pt x="647" y="5"/>
                  <a:pt x="648" y="6"/>
                </a:cubicBezTo>
                <a:cubicBezTo>
                  <a:pt x="649" y="6"/>
                  <a:pt x="649" y="6"/>
                  <a:pt x="650" y="6"/>
                </a:cubicBezTo>
                <a:cubicBezTo>
                  <a:pt x="650" y="7"/>
                  <a:pt x="650" y="7"/>
                  <a:pt x="650" y="7"/>
                </a:cubicBezTo>
                <a:cubicBezTo>
                  <a:pt x="651" y="8"/>
                  <a:pt x="652" y="9"/>
                  <a:pt x="653" y="9"/>
                </a:cubicBezTo>
                <a:cubicBezTo>
                  <a:pt x="653" y="10"/>
                  <a:pt x="653" y="11"/>
                  <a:pt x="653" y="11"/>
                </a:cubicBezTo>
                <a:cubicBezTo>
                  <a:pt x="654" y="12"/>
                  <a:pt x="656" y="13"/>
                  <a:pt x="657" y="14"/>
                </a:cubicBezTo>
                <a:cubicBezTo>
                  <a:pt x="657" y="15"/>
                  <a:pt x="657" y="16"/>
                  <a:pt x="657" y="16"/>
                </a:cubicBezTo>
                <a:cubicBezTo>
                  <a:pt x="658" y="17"/>
                  <a:pt x="658" y="17"/>
                  <a:pt x="659" y="17"/>
                </a:cubicBezTo>
                <a:cubicBezTo>
                  <a:pt x="659" y="18"/>
                  <a:pt x="659" y="19"/>
                  <a:pt x="659" y="19"/>
                </a:cubicBezTo>
                <a:cubicBezTo>
                  <a:pt x="660" y="20"/>
                  <a:pt x="660" y="20"/>
                  <a:pt x="661" y="20"/>
                </a:cubicBezTo>
                <a:cubicBezTo>
                  <a:pt x="661" y="21"/>
                  <a:pt x="662" y="22"/>
                  <a:pt x="662" y="23"/>
                </a:cubicBezTo>
                <a:cubicBezTo>
                  <a:pt x="662" y="23"/>
                  <a:pt x="663" y="23"/>
                  <a:pt x="663" y="23"/>
                </a:cubicBezTo>
                <a:cubicBezTo>
                  <a:pt x="665" y="26"/>
                  <a:pt x="665" y="28"/>
                  <a:pt x="667" y="30"/>
                </a:cubicBezTo>
                <a:cubicBezTo>
                  <a:pt x="668" y="31"/>
                  <a:pt x="669" y="31"/>
                  <a:pt x="670" y="31"/>
                </a:cubicBezTo>
                <a:cubicBezTo>
                  <a:pt x="670" y="32"/>
                  <a:pt x="671" y="33"/>
                  <a:pt x="671" y="33"/>
                </a:cubicBezTo>
                <a:cubicBezTo>
                  <a:pt x="672" y="33"/>
                  <a:pt x="672" y="33"/>
                  <a:pt x="673" y="33"/>
                </a:cubicBezTo>
                <a:cubicBezTo>
                  <a:pt x="675" y="36"/>
                  <a:pt x="678" y="39"/>
                  <a:pt x="680" y="41"/>
                </a:cubicBezTo>
                <a:cubicBezTo>
                  <a:pt x="680" y="42"/>
                  <a:pt x="680" y="43"/>
                  <a:pt x="680" y="44"/>
                </a:cubicBezTo>
                <a:cubicBezTo>
                  <a:pt x="680" y="44"/>
                  <a:pt x="681" y="44"/>
                  <a:pt x="681" y="44"/>
                </a:cubicBezTo>
                <a:cubicBezTo>
                  <a:pt x="681" y="46"/>
                  <a:pt x="679" y="51"/>
                  <a:pt x="679" y="52"/>
                </a:cubicBezTo>
                <a:cubicBezTo>
                  <a:pt x="679" y="54"/>
                  <a:pt x="679" y="56"/>
                  <a:pt x="679" y="58"/>
                </a:cubicBezTo>
                <a:cubicBezTo>
                  <a:pt x="679" y="58"/>
                  <a:pt x="678" y="58"/>
                  <a:pt x="678" y="58"/>
                </a:cubicBezTo>
                <a:cubicBezTo>
                  <a:pt x="678" y="61"/>
                  <a:pt x="678" y="64"/>
                  <a:pt x="678" y="66"/>
                </a:cubicBezTo>
                <a:cubicBezTo>
                  <a:pt x="678" y="66"/>
                  <a:pt x="677" y="66"/>
                  <a:pt x="677" y="66"/>
                </a:cubicBezTo>
                <a:cubicBezTo>
                  <a:pt x="677" y="70"/>
                  <a:pt x="678" y="74"/>
                  <a:pt x="678" y="78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1" name="Freeform 18"/>
          <p:cNvSpPr/>
          <p:nvPr/>
        </p:nvSpPr>
        <p:spPr bwMode="auto">
          <a:xfrm>
            <a:off x="3232150" y="3347085"/>
            <a:ext cx="1323975" cy="1689100"/>
          </a:xfrm>
          <a:custGeom>
            <a:avLst/>
            <a:gdLst>
              <a:gd name="T0" fmla="*/ 765 w 1022"/>
              <a:gd name="T1" fmla="*/ 411 h 1305"/>
              <a:gd name="T2" fmla="*/ 789 w 1022"/>
              <a:gd name="T3" fmla="*/ 456 h 1305"/>
              <a:gd name="T4" fmla="*/ 779 w 1022"/>
              <a:gd name="T5" fmla="*/ 483 h 1305"/>
              <a:gd name="T6" fmla="*/ 799 w 1022"/>
              <a:gd name="T7" fmla="*/ 597 h 1305"/>
              <a:gd name="T8" fmla="*/ 868 w 1022"/>
              <a:gd name="T9" fmla="*/ 587 h 1305"/>
              <a:gd name="T10" fmla="*/ 899 w 1022"/>
              <a:gd name="T11" fmla="*/ 608 h 1305"/>
              <a:gd name="T12" fmla="*/ 954 w 1022"/>
              <a:gd name="T13" fmla="*/ 625 h 1305"/>
              <a:gd name="T14" fmla="*/ 971 w 1022"/>
              <a:gd name="T15" fmla="*/ 664 h 1305"/>
              <a:gd name="T16" fmla="*/ 984 w 1022"/>
              <a:gd name="T17" fmla="*/ 703 h 1305"/>
              <a:gd name="T18" fmla="*/ 969 w 1022"/>
              <a:gd name="T19" fmla="*/ 795 h 1305"/>
              <a:gd name="T20" fmla="*/ 958 w 1022"/>
              <a:gd name="T21" fmla="*/ 853 h 1305"/>
              <a:gd name="T22" fmla="*/ 936 w 1022"/>
              <a:gd name="T23" fmla="*/ 896 h 1305"/>
              <a:gd name="T24" fmla="*/ 982 w 1022"/>
              <a:gd name="T25" fmla="*/ 935 h 1305"/>
              <a:gd name="T26" fmla="*/ 933 w 1022"/>
              <a:gd name="T27" fmla="*/ 1028 h 1305"/>
              <a:gd name="T28" fmla="*/ 915 w 1022"/>
              <a:gd name="T29" fmla="*/ 1097 h 1305"/>
              <a:gd name="T30" fmla="*/ 865 w 1022"/>
              <a:gd name="T31" fmla="*/ 1101 h 1305"/>
              <a:gd name="T32" fmla="*/ 768 w 1022"/>
              <a:gd name="T33" fmla="*/ 1118 h 1305"/>
              <a:gd name="T34" fmla="*/ 664 w 1022"/>
              <a:gd name="T35" fmla="*/ 1148 h 1305"/>
              <a:gd name="T36" fmla="*/ 618 w 1022"/>
              <a:gd name="T37" fmla="*/ 1131 h 1305"/>
              <a:gd name="T38" fmla="*/ 534 w 1022"/>
              <a:gd name="T39" fmla="*/ 1161 h 1305"/>
              <a:gd name="T40" fmla="*/ 485 w 1022"/>
              <a:gd name="T41" fmla="*/ 1216 h 1305"/>
              <a:gd name="T42" fmla="*/ 445 w 1022"/>
              <a:gd name="T43" fmla="*/ 1237 h 1305"/>
              <a:gd name="T44" fmla="*/ 341 w 1022"/>
              <a:gd name="T45" fmla="*/ 1289 h 1305"/>
              <a:gd name="T46" fmla="*/ 296 w 1022"/>
              <a:gd name="T47" fmla="*/ 1274 h 1305"/>
              <a:gd name="T48" fmla="*/ 155 w 1022"/>
              <a:gd name="T49" fmla="*/ 1208 h 1305"/>
              <a:gd name="T50" fmla="*/ 142 w 1022"/>
              <a:gd name="T51" fmla="*/ 1178 h 1305"/>
              <a:gd name="T52" fmla="*/ 131 w 1022"/>
              <a:gd name="T53" fmla="*/ 1143 h 1305"/>
              <a:gd name="T54" fmla="*/ 119 w 1022"/>
              <a:gd name="T55" fmla="*/ 1113 h 1305"/>
              <a:gd name="T56" fmla="*/ 108 w 1022"/>
              <a:gd name="T57" fmla="*/ 1087 h 1305"/>
              <a:gd name="T58" fmla="*/ 79 w 1022"/>
              <a:gd name="T59" fmla="*/ 1058 h 1305"/>
              <a:gd name="T60" fmla="*/ 52 w 1022"/>
              <a:gd name="T61" fmla="*/ 1044 h 1305"/>
              <a:gd name="T62" fmla="*/ 24 w 1022"/>
              <a:gd name="T63" fmla="*/ 1029 h 1305"/>
              <a:gd name="T64" fmla="*/ 21 w 1022"/>
              <a:gd name="T65" fmla="*/ 964 h 1305"/>
              <a:gd name="T66" fmla="*/ 38 w 1022"/>
              <a:gd name="T67" fmla="*/ 930 h 1305"/>
              <a:gd name="T68" fmla="*/ 73 w 1022"/>
              <a:gd name="T69" fmla="*/ 887 h 1305"/>
              <a:gd name="T70" fmla="*/ 99 w 1022"/>
              <a:gd name="T71" fmla="*/ 817 h 1305"/>
              <a:gd name="T72" fmla="*/ 79 w 1022"/>
              <a:gd name="T73" fmla="*/ 740 h 1305"/>
              <a:gd name="T74" fmla="*/ 63 w 1022"/>
              <a:gd name="T75" fmla="*/ 614 h 1305"/>
              <a:gd name="T76" fmla="*/ 20 w 1022"/>
              <a:gd name="T77" fmla="*/ 460 h 1305"/>
              <a:gd name="T78" fmla="*/ 18 w 1022"/>
              <a:gd name="T79" fmla="*/ 416 h 1305"/>
              <a:gd name="T80" fmla="*/ 59 w 1022"/>
              <a:gd name="T81" fmla="*/ 390 h 1305"/>
              <a:gd name="T82" fmla="*/ 101 w 1022"/>
              <a:gd name="T83" fmla="*/ 356 h 1305"/>
              <a:gd name="T84" fmla="*/ 133 w 1022"/>
              <a:gd name="T85" fmla="*/ 262 h 1305"/>
              <a:gd name="T86" fmla="*/ 112 w 1022"/>
              <a:gd name="T87" fmla="*/ 204 h 1305"/>
              <a:gd name="T88" fmla="*/ 42 w 1022"/>
              <a:gd name="T89" fmla="*/ 193 h 1305"/>
              <a:gd name="T90" fmla="*/ 39 w 1022"/>
              <a:gd name="T91" fmla="*/ 163 h 1305"/>
              <a:gd name="T92" fmla="*/ 51 w 1022"/>
              <a:gd name="T93" fmla="*/ 123 h 1305"/>
              <a:gd name="T94" fmla="*/ 107 w 1022"/>
              <a:gd name="T95" fmla="*/ 4 h 1305"/>
              <a:gd name="T96" fmla="*/ 139 w 1022"/>
              <a:gd name="T97" fmla="*/ 30 h 1305"/>
              <a:gd name="T98" fmla="*/ 193 w 1022"/>
              <a:gd name="T99" fmla="*/ 86 h 1305"/>
              <a:gd name="T100" fmla="*/ 246 w 1022"/>
              <a:gd name="T101" fmla="*/ 105 h 1305"/>
              <a:gd name="T102" fmla="*/ 274 w 1022"/>
              <a:gd name="T103" fmla="*/ 118 h 1305"/>
              <a:gd name="T104" fmla="*/ 314 w 1022"/>
              <a:gd name="T105" fmla="*/ 136 h 1305"/>
              <a:gd name="T106" fmla="*/ 435 w 1022"/>
              <a:gd name="T107" fmla="*/ 158 h 1305"/>
              <a:gd name="T108" fmla="*/ 466 w 1022"/>
              <a:gd name="T109" fmla="*/ 178 h 1305"/>
              <a:gd name="T110" fmla="*/ 501 w 1022"/>
              <a:gd name="T111" fmla="*/ 197 h 1305"/>
              <a:gd name="T112" fmla="*/ 537 w 1022"/>
              <a:gd name="T113" fmla="*/ 213 h 1305"/>
              <a:gd name="T114" fmla="*/ 571 w 1022"/>
              <a:gd name="T115" fmla="*/ 221 h 1305"/>
              <a:gd name="T116" fmla="*/ 638 w 1022"/>
              <a:gd name="T117" fmla="*/ 207 h 1305"/>
              <a:gd name="T118" fmla="*/ 673 w 1022"/>
              <a:gd name="T119" fmla="*/ 240 h 1305"/>
              <a:gd name="T120" fmla="*/ 695 w 1022"/>
              <a:gd name="T121" fmla="*/ 274 h 1305"/>
              <a:gd name="T122" fmla="*/ 707 w 1022"/>
              <a:gd name="T123" fmla="*/ 352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22" h="1305">
                <a:moveTo>
                  <a:pt x="752" y="363"/>
                </a:moveTo>
                <a:cubicBezTo>
                  <a:pt x="752" y="364"/>
                  <a:pt x="752" y="365"/>
                  <a:pt x="752" y="366"/>
                </a:cubicBezTo>
                <a:cubicBezTo>
                  <a:pt x="751" y="367"/>
                  <a:pt x="750" y="368"/>
                  <a:pt x="748" y="369"/>
                </a:cubicBezTo>
                <a:cubicBezTo>
                  <a:pt x="748" y="369"/>
                  <a:pt x="748" y="370"/>
                  <a:pt x="748" y="370"/>
                </a:cubicBezTo>
                <a:cubicBezTo>
                  <a:pt x="748" y="370"/>
                  <a:pt x="747" y="370"/>
                  <a:pt x="746" y="370"/>
                </a:cubicBezTo>
                <a:cubicBezTo>
                  <a:pt x="745" y="371"/>
                  <a:pt x="744" y="373"/>
                  <a:pt x="743" y="374"/>
                </a:cubicBezTo>
                <a:cubicBezTo>
                  <a:pt x="743" y="374"/>
                  <a:pt x="742" y="374"/>
                  <a:pt x="741" y="374"/>
                </a:cubicBezTo>
                <a:cubicBezTo>
                  <a:pt x="739" y="376"/>
                  <a:pt x="737" y="379"/>
                  <a:pt x="734" y="382"/>
                </a:cubicBezTo>
                <a:cubicBezTo>
                  <a:pt x="733" y="383"/>
                  <a:pt x="732" y="384"/>
                  <a:pt x="730" y="385"/>
                </a:cubicBezTo>
                <a:cubicBezTo>
                  <a:pt x="729" y="387"/>
                  <a:pt x="728" y="392"/>
                  <a:pt x="728" y="396"/>
                </a:cubicBezTo>
                <a:cubicBezTo>
                  <a:pt x="729" y="396"/>
                  <a:pt x="729" y="396"/>
                  <a:pt x="729" y="396"/>
                </a:cubicBezTo>
                <a:cubicBezTo>
                  <a:pt x="729" y="397"/>
                  <a:pt x="729" y="398"/>
                  <a:pt x="729" y="399"/>
                </a:cubicBezTo>
                <a:cubicBezTo>
                  <a:pt x="730" y="399"/>
                  <a:pt x="731" y="399"/>
                  <a:pt x="731" y="400"/>
                </a:cubicBezTo>
                <a:cubicBezTo>
                  <a:pt x="733" y="401"/>
                  <a:pt x="734" y="403"/>
                  <a:pt x="735" y="405"/>
                </a:cubicBezTo>
                <a:cubicBezTo>
                  <a:pt x="737" y="405"/>
                  <a:pt x="739" y="406"/>
                  <a:pt x="741" y="407"/>
                </a:cubicBezTo>
                <a:cubicBezTo>
                  <a:pt x="741" y="407"/>
                  <a:pt x="741" y="407"/>
                  <a:pt x="741" y="408"/>
                </a:cubicBezTo>
                <a:cubicBezTo>
                  <a:pt x="743" y="408"/>
                  <a:pt x="744" y="408"/>
                  <a:pt x="745" y="408"/>
                </a:cubicBezTo>
                <a:cubicBezTo>
                  <a:pt x="745" y="408"/>
                  <a:pt x="745" y="408"/>
                  <a:pt x="745" y="409"/>
                </a:cubicBezTo>
                <a:cubicBezTo>
                  <a:pt x="752" y="409"/>
                  <a:pt x="759" y="410"/>
                  <a:pt x="765" y="411"/>
                </a:cubicBezTo>
                <a:cubicBezTo>
                  <a:pt x="770" y="411"/>
                  <a:pt x="775" y="411"/>
                  <a:pt x="779" y="411"/>
                </a:cubicBezTo>
                <a:cubicBezTo>
                  <a:pt x="783" y="412"/>
                  <a:pt x="787" y="413"/>
                  <a:pt x="791" y="415"/>
                </a:cubicBezTo>
                <a:cubicBezTo>
                  <a:pt x="791" y="415"/>
                  <a:pt x="791" y="415"/>
                  <a:pt x="791" y="416"/>
                </a:cubicBezTo>
                <a:cubicBezTo>
                  <a:pt x="792" y="416"/>
                  <a:pt x="793" y="417"/>
                  <a:pt x="794" y="418"/>
                </a:cubicBezTo>
                <a:cubicBezTo>
                  <a:pt x="794" y="418"/>
                  <a:pt x="794" y="418"/>
                  <a:pt x="794" y="419"/>
                </a:cubicBezTo>
                <a:cubicBezTo>
                  <a:pt x="794" y="419"/>
                  <a:pt x="794" y="419"/>
                  <a:pt x="794" y="420"/>
                </a:cubicBezTo>
                <a:cubicBezTo>
                  <a:pt x="795" y="420"/>
                  <a:pt x="795" y="420"/>
                  <a:pt x="795" y="420"/>
                </a:cubicBezTo>
                <a:cubicBezTo>
                  <a:pt x="796" y="424"/>
                  <a:pt x="796" y="428"/>
                  <a:pt x="796" y="433"/>
                </a:cubicBezTo>
                <a:cubicBezTo>
                  <a:pt x="796" y="433"/>
                  <a:pt x="796" y="433"/>
                  <a:pt x="795" y="433"/>
                </a:cubicBezTo>
                <a:cubicBezTo>
                  <a:pt x="795" y="435"/>
                  <a:pt x="795" y="437"/>
                  <a:pt x="795" y="439"/>
                </a:cubicBezTo>
                <a:cubicBezTo>
                  <a:pt x="795" y="439"/>
                  <a:pt x="795" y="439"/>
                  <a:pt x="794" y="439"/>
                </a:cubicBezTo>
                <a:cubicBezTo>
                  <a:pt x="794" y="440"/>
                  <a:pt x="794" y="441"/>
                  <a:pt x="794" y="443"/>
                </a:cubicBezTo>
                <a:cubicBezTo>
                  <a:pt x="794" y="443"/>
                  <a:pt x="794" y="443"/>
                  <a:pt x="793" y="443"/>
                </a:cubicBezTo>
                <a:cubicBezTo>
                  <a:pt x="793" y="445"/>
                  <a:pt x="793" y="447"/>
                  <a:pt x="792" y="450"/>
                </a:cubicBezTo>
                <a:cubicBezTo>
                  <a:pt x="792" y="450"/>
                  <a:pt x="792" y="450"/>
                  <a:pt x="791" y="450"/>
                </a:cubicBezTo>
                <a:cubicBezTo>
                  <a:pt x="791" y="451"/>
                  <a:pt x="791" y="452"/>
                  <a:pt x="791" y="453"/>
                </a:cubicBezTo>
                <a:cubicBezTo>
                  <a:pt x="791" y="453"/>
                  <a:pt x="791" y="453"/>
                  <a:pt x="790" y="453"/>
                </a:cubicBezTo>
                <a:cubicBezTo>
                  <a:pt x="790" y="454"/>
                  <a:pt x="790" y="455"/>
                  <a:pt x="790" y="456"/>
                </a:cubicBezTo>
                <a:cubicBezTo>
                  <a:pt x="790" y="456"/>
                  <a:pt x="790" y="456"/>
                  <a:pt x="789" y="456"/>
                </a:cubicBezTo>
                <a:cubicBezTo>
                  <a:pt x="789" y="456"/>
                  <a:pt x="789" y="457"/>
                  <a:pt x="789" y="457"/>
                </a:cubicBezTo>
                <a:cubicBezTo>
                  <a:pt x="789" y="457"/>
                  <a:pt x="789" y="457"/>
                  <a:pt x="788" y="457"/>
                </a:cubicBezTo>
                <a:cubicBezTo>
                  <a:pt x="788" y="458"/>
                  <a:pt x="788" y="459"/>
                  <a:pt x="788" y="460"/>
                </a:cubicBezTo>
                <a:cubicBezTo>
                  <a:pt x="788" y="460"/>
                  <a:pt x="788" y="460"/>
                  <a:pt x="787" y="460"/>
                </a:cubicBezTo>
                <a:cubicBezTo>
                  <a:pt x="787" y="461"/>
                  <a:pt x="787" y="462"/>
                  <a:pt x="787" y="462"/>
                </a:cubicBezTo>
                <a:cubicBezTo>
                  <a:pt x="787" y="462"/>
                  <a:pt x="787" y="462"/>
                  <a:pt x="786" y="462"/>
                </a:cubicBezTo>
                <a:cubicBezTo>
                  <a:pt x="786" y="463"/>
                  <a:pt x="786" y="464"/>
                  <a:pt x="786" y="465"/>
                </a:cubicBezTo>
                <a:cubicBezTo>
                  <a:pt x="786" y="465"/>
                  <a:pt x="786" y="465"/>
                  <a:pt x="785" y="465"/>
                </a:cubicBezTo>
                <a:cubicBezTo>
                  <a:pt x="785" y="466"/>
                  <a:pt x="785" y="467"/>
                  <a:pt x="785" y="467"/>
                </a:cubicBezTo>
                <a:cubicBezTo>
                  <a:pt x="785" y="467"/>
                  <a:pt x="785" y="467"/>
                  <a:pt x="784" y="467"/>
                </a:cubicBezTo>
                <a:cubicBezTo>
                  <a:pt x="784" y="468"/>
                  <a:pt x="784" y="469"/>
                  <a:pt x="784" y="470"/>
                </a:cubicBezTo>
                <a:cubicBezTo>
                  <a:pt x="784" y="470"/>
                  <a:pt x="784" y="470"/>
                  <a:pt x="783" y="470"/>
                </a:cubicBezTo>
                <a:cubicBezTo>
                  <a:pt x="783" y="471"/>
                  <a:pt x="783" y="472"/>
                  <a:pt x="783" y="472"/>
                </a:cubicBezTo>
                <a:cubicBezTo>
                  <a:pt x="783" y="472"/>
                  <a:pt x="783" y="472"/>
                  <a:pt x="782" y="472"/>
                </a:cubicBezTo>
                <a:cubicBezTo>
                  <a:pt x="782" y="474"/>
                  <a:pt x="782" y="476"/>
                  <a:pt x="781" y="478"/>
                </a:cubicBezTo>
                <a:cubicBezTo>
                  <a:pt x="781" y="478"/>
                  <a:pt x="781" y="478"/>
                  <a:pt x="780" y="478"/>
                </a:cubicBezTo>
                <a:cubicBezTo>
                  <a:pt x="780" y="479"/>
                  <a:pt x="780" y="480"/>
                  <a:pt x="780" y="480"/>
                </a:cubicBezTo>
                <a:cubicBezTo>
                  <a:pt x="780" y="480"/>
                  <a:pt x="780" y="480"/>
                  <a:pt x="779" y="480"/>
                </a:cubicBezTo>
                <a:cubicBezTo>
                  <a:pt x="779" y="481"/>
                  <a:pt x="779" y="482"/>
                  <a:pt x="779" y="483"/>
                </a:cubicBezTo>
                <a:cubicBezTo>
                  <a:pt x="779" y="483"/>
                  <a:pt x="779" y="483"/>
                  <a:pt x="778" y="483"/>
                </a:cubicBezTo>
                <a:cubicBezTo>
                  <a:pt x="778" y="485"/>
                  <a:pt x="778" y="486"/>
                  <a:pt x="778" y="487"/>
                </a:cubicBezTo>
                <a:cubicBezTo>
                  <a:pt x="778" y="487"/>
                  <a:pt x="778" y="487"/>
                  <a:pt x="777" y="487"/>
                </a:cubicBezTo>
                <a:cubicBezTo>
                  <a:pt x="777" y="491"/>
                  <a:pt x="777" y="495"/>
                  <a:pt x="777" y="499"/>
                </a:cubicBezTo>
                <a:cubicBezTo>
                  <a:pt x="778" y="499"/>
                  <a:pt x="778" y="499"/>
                  <a:pt x="778" y="499"/>
                </a:cubicBezTo>
                <a:cubicBezTo>
                  <a:pt x="778" y="500"/>
                  <a:pt x="778" y="501"/>
                  <a:pt x="778" y="501"/>
                </a:cubicBezTo>
                <a:cubicBezTo>
                  <a:pt x="779" y="501"/>
                  <a:pt x="779" y="501"/>
                  <a:pt x="779" y="501"/>
                </a:cubicBezTo>
                <a:cubicBezTo>
                  <a:pt x="781" y="505"/>
                  <a:pt x="783" y="518"/>
                  <a:pt x="781" y="523"/>
                </a:cubicBezTo>
                <a:cubicBezTo>
                  <a:pt x="778" y="534"/>
                  <a:pt x="776" y="547"/>
                  <a:pt x="772" y="558"/>
                </a:cubicBezTo>
                <a:cubicBezTo>
                  <a:pt x="772" y="562"/>
                  <a:pt x="772" y="565"/>
                  <a:pt x="771" y="569"/>
                </a:cubicBezTo>
                <a:cubicBezTo>
                  <a:pt x="770" y="573"/>
                  <a:pt x="768" y="586"/>
                  <a:pt x="769" y="592"/>
                </a:cubicBezTo>
                <a:cubicBezTo>
                  <a:pt x="770" y="592"/>
                  <a:pt x="770" y="592"/>
                  <a:pt x="770" y="592"/>
                </a:cubicBezTo>
                <a:cubicBezTo>
                  <a:pt x="771" y="594"/>
                  <a:pt x="771" y="596"/>
                  <a:pt x="771" y="598"/>
                </a:cubicBezTo>
                <a:cubicBezTo>
                  <a:pt x="773" y="599"/>
                  <a:pt x="773" y="600"/>
                  <a:pt x="776" y="601"/>
                </a:cubicBezTo>
                <a:cubicBezTo>
                  <a:pt x="776" y="601"/>
                  <a:pt x="776" y="602"/>
                  <a:pt x="776" y="602"/>
                </a:cubicBezTo>
                <a:cubicBezTo>
                  <a:pt x="778" y="603"/>
                  <a:pt x="791" y="600"/>
                  <a:pt x="792" y="600"/>
                </a:cubicBezTo>
                <a:cubicBezTo>
                  <a:pt x="792" y="600"/>
                  <a:pt x="792" y="599"/>
                  <a:pt x="792" y="599"/>
                </a:cubicBezTo>
                <a:cubicBezTo>
                  <a:pt x="795" y="599"/>
                  <a:pt x="797" y="598"/>
                  <a:pt x="799" y="598"/>
                </a:cubicBezTo>
                <a:cubicBezTo>
                  <a:pt x="799" y="598"/>
                  <a:pt x="799" y="597"/>
                  <a:pt x="799" y="597"/>
                </a:cubicBezTo>
                <a:cubicBezTo>
                  <a:pt x="800" y="597"/>
                  <a:pt x="801" y="597"/>
                  <a:pt x="802" y="597"/>
                </a:cubicBezTo>
                <a:cubicBezTo>
                  <a:pt x="802" y="597"/>
                  <a:pt x="802" y="596"/>
                  <a:pt x="802" y="596"/>
                </a:cubicBezTo>
                <a:cubicBezTo>
                  <a:pt x="803" y="596"/>
                  <a:pt x="804" y="596"/>
                  <a:pt x="805" y="596"/>
                </a:cubicBezTo>
                <a:cubicBezTo>
                  <a:pt x="805" y="596"/>
                  <a:pt x="805" y="595"/>
                  <a:pt x="805" y="595"/>
                </a:cubicBezTo>
                <a:cubicBezTo>
                  <a:pt x="806" y="595"/>
                  <a:pt x="807" y="595"/>
                  <a:pt x="808" y="595"/>
                </a:cubicBezTo>
                <a:cubicBezTo>
                  <a:pt x="808" y="595"/>
                  <a:pt x="808" y="594"/>
                  <a:pt x="808" y="594"/>
                </a:cubicBezTo>
                <a:cubicBezTo>
                  <a:pt x="809" y="594"/>
                  <a:pt x="810" y="594"/>
                  <a:pt x="811" y="594"/>
                </a:cubicBezTo>
                <a:cubicBezTo>
                  <a:pt x="811" y="594"/>
                  <a:pt x="811" y="593"/>
                  <a:pt x="811" y="593"/>
                </a:cubicBezTo>
                <a:cubicBezTo>
                  <a:pt x="812" y="593"/>
                  <a:pt x="813" y="593"/>
                  <a:pt x="814" y="593"/>
                </a:cubicBezTo>
                <a:cubicBezTo>
                  <a:pt x="814" y="593"/>
                  <a:pt x="814" y="592"/>
                  <a:pt x="814" y="592"/>
                </a:cubicBezTo>
                <a:cubicBezTo>
                  <a:pt x="816" y="592"/>
                  <a:pt x="819" y="591"/>
                  <a:pt x="821" y="591"/>
                </a:cubicBezTo>
                <a:cubicBezTo>
                  <a:pt x="821" y="591"/>
                  <a:pt x="821" y="590"/>
                  <a:pt x="821" y="590"/>
                </a:cubicBezTo>
                <a:cubicBezTo>
                  <a:pt x="825" y="589"/>
                  <a:pt x="829" y="589"/>
                  <a:pt x="833" y="588"/>
                </a:cubicBezTo>
                <a:cubicBezTo>
                  <a:pt x="833" y="588"/>
                  <a:pt x="833" y="587"/>
                  <a:pt x="833" y="587"/>
                </a:cubicBezTo>
                <a:cubicBezTo>
                  <a:pt x="837" y="587"/>
                  <a:pt x="841" y="586"/>
                  <a:pt x="845" y="586"/>
                </a:cubicBezTo>
                <a:cubicBezTo>
                  <a:pt x="845" y="586"/>
                  <a:pt x="845" y="585"/>
                  <a:pt x="845" y="585"/>
                </a:cubicBezTo>
                <a:cubicBezTo>
                  <a:pt x="852" y="585"/>
                  <a:pt x="858" y="586"/>
                  <a:pt x="865" y="586"/>
                </a:cubicBezTo>
                <a:cubicBezTo>
                  <a:pt x="865" y="586"/>
                  <a:pt x="865" y="587"/>
                  <a:pt x="865" y="587"/>
                </a:cubicBezTo>
                <a:cubicBezTo>
                  <a:pt x="866" y="587"/>
                  <a:pt x="867" y="587"/>
                  <a:pt x="868" y="587"/>
                </a:cubicBezTo>
                <a:cubicBezTo>
                  <a:pt x="868" y="587"/>
                  <a:pt x="868" y="588"/>
                  <a:pt x="868" y="588"/>
                </a:cubicBezTo>
                <a:cubicBezTo>
                  <a:pt x="869" y="588"/>
                  <a:pt x="871" y="589"/>
                  <a:pt x="872" y="589"/>
                </a:cubicBezTo>
                <a:cubicBezTo>
                  <a:pt x="872" y="589"/>
                  <a:pt x="872" y="590"/>
                  <a:pt x="872" y="590"/>
                </a:cubicBezTo>
                <a:cubicBezTo>
                  <a:pt x="873" y="590"/>
                  <a:pt x="873" y="590"/>
                  <a:pt x="874" y="590"/>
                </a:cubicBezTo>
                <a:cubicBezTo>
                  <a:pt x="874" y="591"/>
                  <a:pt x="875" y="591"/>
                  <a:pt x="875" y="592"/>
                </a:cubicBezTo>
                <a:cubicBezTo>
                  <a:pt x="876" y="592"/>
                  <a:pt x="876" y="592"/>
                  <a:pt x="877" y="592"/>
                </a:cubicBezTo>
                <a:cubicBezTo>
                  <a:pt x="878" y="593"/>
                  <a:pt x="879" y="595"/>
                  <a:pt x="880" y="596"/>
                </a:cubicBezTo>
                <a:cubicBezTo>
                  <a:pt x="880" y="596"/>
                  <a:pt x="881" y="596"/>
                  <a:pt x="882" y="596"/>
                </a:cubicBezTo>
                <a:cubicBezTo>
                  <a:pt x="882" y="597"/>
                  <a:pt x="883" y="598"/>
                  <a:pt x="884" y="599"/>
                </a:cubicBezTo>
                <a:cubicBezTo>
                  <a:pt x="884" y="599"/>
                  <a:pt x="885" y="599"/>
                  <a:pt x="886" y="599"/>
                </a:cubicBezTo>
                <a:cubicBezTo>
                  <a:pt x="886" y="600"/>
                  <a:pt x="887" y="601"/>
                  <a:pt x="888" y="602"/>
                </a:cubicBezTo>
                <a:cubicBezTo>
                  <a:pt x="889" y="602"/>
                  <a:pt x="890" y="603"/>
                  <a:pt x="892" y="603"/>
                </a:cubicBezTo>
                <a:cubicBezTo>
                  <a:pt x="892" y="604"/>
                  <a:pt x="892" y="604"/>
                  <a:pt x="893" y="605"/>
                </a:cubicBezTo>
                <a:cubicBezTo>
                  <a:pt x="893" y="605"/>
                  <a:pt x="894" y="605"/>
                  <a:pt x="895" y="605"/>
                </a:cubicBezTo>
                <a:cubicBezTo>
                  <a:pt x="895" y="605"/>
                  <a:pt x="895" y="606"/>
                  <a:pt x="895" y="606"/>
                </a:cubicBezTo>
                <a:cubicBezTo>
                  <a:pt x="895" y="606"/>
                  <a:pt x="896" y="606"/>
                  <a:pt x="897" y="606"/>
                </a:cubicBezTo>
                <a:cubicBezTo>
                  <a:pt x="897" y="606"/>
                  <a:pt x="897" y="607"/>
                  <a:pt x="897" y="607"/>
                </a:cubicBezTo>
                <a:cubicBezTo>
                  <a:pt x="897" y="607"/>
                  <a:pt x="898" y="607"/>
                  <a:pt x="899" y="607"/>
                </a:cubicBezTo>
                <a:cubicBezTo>
                  <a:pt x="899" y="607"/>
                  <a:pt x="899" y="608"/>
                  <a:pt x="899" y="608"/>
                </a:cubicBezTo>
                <a:cubicBezTo>
                  <a:pt x="899" y="608"/>
                  <a:pt x="900" y="608"/>
                  <a:pt x="901" y="608"/>
                </a:cubicBezTo>
                <a:cubicBezTo>
                  <a:pt x="901" y="608"/>
                  <a:pt x="901" y="609"/>
                  <a:pt x="901" y="609"/>
                </a:cubicBezTo>
                <a:cubicBezTo>
                  <a:pt x="902" y="609"/>
                  <a:pt x="903" y="609"/>
                  <a:pt x="904" y="609"/>
                </a:cubicBezTo>
                <a:cubicBezTo>
                  <a:pt x="904" y="609"/>
                  <a:pt x="904" y="610"/>
                  <a:pt x="904" y="610"/>
                </a:cubicBezTo>
                <a:cubicBezTo>
                  <a:pt x="905" y="610"/>
                  <a:pt x="906" y="610"/>
                  <a:pt x="907" y="610"/>
                </a:cubicBezTo>
                <a:cubicBezTo>
                  <a:pt x="907" y="610"/>
                  <a:pt x="907" y="611"/>
                  <a:pt x="907" y="611"/>
                </a:cubicBezTo>
                <a:cubicBezTo>
                  <a:pt x="914" y="611"/>
                  <a:pt x="921" y="611"/>
                  <a:pt x="929" y="611"/>
                </a:cubicBezTo>
                <a:cubicBezTo>
                  <a:pt x="929" y="611"/>
                  <a:pt x="929" y="612"/>
                  <a:pt x="929" y="612"/>
                </a:cubicBezTo>
                <a:cubicBezTo>
                  <a:pt x="930" y="612"/>
                  <a:pt x="931" y="612"/>
                  <a:pt x="933" y="612"/>
                </a:cubicBezTo>
                <a:cubicBezTo>
                  <a:pt x="933" y="612"/>
                  <a:pt x="933" y="613"/>
                  <a:pt x="933" y="613"/>
                </a:cubicBezTo>
                <a:cubicBezTo>
                  <a:pt x="934" y="613"/>
                  <a:pt x="935" y="613"/>
                  <a:pt x="937" y="613"/>
                </a:cubicBezTo>
                <a:cubicBezTo>
                  <a:pt x="937" y="613"/>
                  <a:pt x="937" y="614"/>
                  <a:pt x="937" y="614"/>
                </a:cubicBezTo>
                <a:cubicBezTo>
                  <a:pt x="937" y="614"/>
                  <a:pt x="938" y="614"/>
                  <a:pt x="939" y="614"/>
                </a:cubicBezTo>
                <a:cubicBezTo>
                  <a:pt x="939" y="614"/>
                  <a:pt x="939" y="615"/>
                  <a:pt x="939" y="615"/>
                </a:cubicBezTo>
                <a:cubicBezTo>
                  <a:pt x="941" y="615"/>
                  <a:pt x="943" y="616"/>
                  <a:pt x="945" y="617"/>
                </a:cubicBezTo>
                <a:cubicBezTo>
                  <a:pt x="945" y="618"/>
                  <a:pt x="946" y="619"/>
                  <a:pt x="947" y="620"/>
                </a:cubicBezTo>
                <a:cubicBezTo>
                  <a:pt x="947" y="620"/>
                  <a:pt x="948" y="620"/>
                  <a:pt x="949" y="620"/>
                </a:cubicBezTo>
                <a:cubicBezTo>
                  <a:pt x="950" y="621"/>
                  <a:pt x="951" y="622"/>
                  <a:pt x="952" y="624"/>
                </a:cubicBezTo>
                <a:cubicBezTo>
                  <a:pt x="952" y="624"/>
                  <a:pt x="953" y="624"/>
                  <a:pt x="954" y="625"/>
                </a:cubicBezTo>
                <a:cubicBezTo>
                  <a:pt x="954" y="625"/>
                  <a:pt x="954" y="626"/>
                  <a:pt x="954" y="627"/>
                </a:cubicBezTo>
                <a:cubicBezTo>
                  <a:pt x="955" y="628"/>
                  <a:pt x="956" y="629"/>
                  <a:pt x="957" y="630"/>
                </a:cubicBezTo>
                <a:cubicBezTo>
                  <a:pt x="958" y="631"/>
                  <a:pt x="958" y="632"/>
                  <a:pt x="958" y="634"/>
                </a:cubicBezTo>
                <a:cubicBezTo>
                  <a:pt x="959" y="634"/>
                  <a:pt x="960" y="634"/>
                  <a:pt x="960" y="635"/>
                </a:cubicBezTo>
                <a:cubicBezTo>
                  <a:pt x="961" y="636"/>
                  <a:pt x="961" y="637"/>
                  <a:pt x="961" y="639"/>
                </a:cubicBezTo>
                <a:cubicBezTo>
                  <a:pt x="962" y="639"/>
                  <a:pt x="962" y="639"/>
                  <a:pt x="962" y="639"/>
                </a:cubicBezTo>
                <a:cubicBezTo>
                  <a:pt x="963" y="640"/>
                  <a:pt x="963" y="641"/>
                  <a:pt x="963" y="643"/>
                </a:cubicBezTo>
                <a:cubicBezTo>
                  <a:pt x="964" y="643"/>
                  <a:pt x="964" y="643"/>
                  <a:pt x="964" y="643"/>
                </a:cubicBezTo>
                <a:cubicBezTo>
                  <a:pt x="964" y="644"/>
                  <a:pt x="964" y="645"/>
                  <a:pt x="964" y="646"/>
                </a:cubicBezTo>
                <a:cubicBezTo>
                  <a:pt x="965" y="646"/>
                  <a:pt x="965" y="646"/>
                  <a:pt x="965" y="646"/>
                </a:cubicBezTo>
                <a:cubicBezTo>
                  <a:pt x="965" y="646"/>
                  <a:pt x="965" y="647"/>
                  <a:pt x="965" y="648"/>
                </a:cubicBezTo>
                <a:cubicBezTo>
                  <a:pt x="966" y="648"/>
                  <a:pt x="966" y="648"/>
                  <a:pt x="966" y="648"/>
                </a:cubicBezTo>
                <a:cubicBezTo>
                  <a:pt x="966" y="649"/>
                  <a:pt x="966" y="650"/>
                  <a:pt x="966" y="651"/>
                </a:cubicBezTo>
                <a:cubicBezTo>
                  <a:pt x="967" y="651"/>
                  <a:pt x="967" y="651"/>
                  <a:pt x="967" y="651"/>
                </a:cubicBezTo>
                <a:cubicBezTo>
                  <a:pt x="967" y="651"/>
                  <a:pt x="967" y="652"/>
                  <a:pt x="967" y="653"/>
                </a:cubicBezTo>
                <a:cubicBezTo>
                  <a:pt x="968" y="653"/>
                  <a:pt x="968" y="653"/>
                  <a:pt x="968" y="653"/>
                </a:cubicBezTo>
                <a:cubicBezTo>
                  <a:pt x="969" y="656"/>
                  <a:pt x="970" y="659"/>
                  <a:pt x="970" y="662"/>
                </a:cubicBezTo>
                <a:cubicBezTo>
                  <a:pt x="971" y="662"/>
                  <a:pt x="971" y="662"/>
                  <a:pt x="971" y="662"/>
                </a:cubicBezTo>
                <a:cubicBezTo>
                  <a:pt x="971" y="662"/>
                  <a:pt x="971" y="663"/>
                  <a:pt x="971" y="664"/>
                </a:cubicBezTo>
                <a:cubicBezTo>
                  <a:pt x="972" y="664"/>
                  <a:pt x="972" y="664"/>
                  <a:pt x="972" y="664"/>
                </a:cubicBezTo>
                <a:cubicBezTo>
                  <a:pt x="973" y="666"/>
                  <a:pt x="973" y="668"/>
                  <a:pt x="973" y="670"/>
                </a:cubicBezTo>
                <a:cubicBezTo>
                  <a:pt x="974" y="670"/>
                  <a:pt x="974" y="670"/>
                  <a:pt x="974" y="670"/>
                </a:cubicBezTo>
                <a:cubicBezTo>
                  <a:pt x="974" y="671"/>
                  <a:pt x="974" y="672"/>
                  <a:pt x="974" y="673"/>
                </a:cubicBezTo>
                <a:cubicBezTo>
                  <a:pt x="975" y="673"/>
                  <a:pt x="975" y="673"/>
                  <a:pt x="975" y="673"/>
                </a:cubicBezTo>
                <a:cubicBezTo>
                  <a:pt x="975" y="674"/>
                  <a:pt x="975" y="675"/>
                  <a:pt x="975" y="676"/>
                </a:cubicBezTo>
                <a:cubicBezTo>
                  <a:pt x="976" y="676"/>
                  <a:pt x="976" y="676"/>
                  <a:pt x="976" y="676"/>
                </a:cubicBezTo>
                <a:cubicBezTo>
                  <a:pt x="977" y="679"/>
                  <a:pt x="978" y="682"/>
                  <a:pt x="978" y="686"/>
                </a:cubicBezTo>
                <a:cubicBezTo>
                  <a:pt x="979" y="686"/>
                  <a:pt x="979" y="686"/>
                  <a:pt x="979" y="686"/>
                </a:cubicBezTo>
                <a:cubicBezTo>
                  <a:pt x="979" y="687"/>
                  <a:pt x="979" y="688"/>
                  <a:pt x="979" y="690"/>
                </a:cubicBezTo>
                <a:cubicBezTo>
                  <a:pt x="980" y="690"/>
                  <a:pt x="980" y="690"/>
                  <a:pt x="980" y="690"/>
                </a:cubicBezTo>
                <a:cubicBezTo>
                  <a:pt x="980" y="691"/>
                  <a:pt x="980" y="692"/>
                  <a:pt x="980" y="692"/>
                </a:cubicBezTo>
                <a:cubicBezTo>
                  <a:pt x="981" y="692"/>
                  <a:pt x="981" y="692"/>
                  <a:pt x="981" y="692"/>
                </a:cubicBezTo>
                <a:cubicBezTo>
                  <a:pt x="981" y="694"/>
                  <a:pt x="981" y="695"/>
                  <a:pt x="981" y="696"/>
                </a:cubicBezTo>
                <a:cubicBezTo>
                  <a:pt x="982" y="696"/>
                  <a:pt x="982" y="696"/>
                  <a:pt x="982" y="696"/>
                </a:cubicBezTo>
                <a:cubicBezTo>
                  <a:pt x="982" y="698"/>
                  <a:pt x="982" y="699"/>
                  <a:pt x="982" y="700"/>
                </a:cubicBezTo>
                <a:cubicBezTo>
                  <a:pt x="983" y="700"/>
                  <a:pt x="983" y="700"/>
                  <a:pt x="983" y="700"/>
                </a:cubicBezTo>
                <a:cubicBezTo>
                  <a:pt x="983" y="701"/>
                  <a:pt x="983" y="702"/>
                  <a:pt x="983" y="703"/>
                </a:cubicBezTo>
                <a:cubicBezTo>
                  <a:pt x="984" y="703"/>
                  <a:pt x="984" y="703"/>
                  <a:pt x="984" y="703"/>
                </a:cubicBezTo>
                <a:cubicBezTo>
                  <a:pt x="985" y="706"/>
                  <a:pt x="985" y="709"/>
                  <a:pt x="985" y="712"/>
                </a:cubicBezTo>
                <a:cubicBezTo>
                  <a:pt x="986" y="712"/>
                  <a:pt x="986" y="712"/>
                  <a:pt x="986" y="712"/>
                </a:cubicBezTo>
                <a:cubicBezTo>
                  <a:pt x="987" y="716"/>
                  <a:pt x="987" y="719"/>
                  <a:pt x="987" y="722"/>
                </a:cubicBezTo>
                <a:cubicBezTo>
                  <a:pt x="988" y="722"/>
                  <a:pt x="988" y="722"/>
                  <a:pt x="988" y="722"/>
                </a:cubicBezTo>
                <a:cubicBezTo>
                  <a:pt x="989" y="727"/>
                  <a:pt x="989" y="732"/>
                  <a:pt x="989" y="736"/>
                </a:cubicBezTo>
                <a:cubicBezTo>
                  <a:pt x="990" y="739"/>
                  <a:pt x="992" y="751"/>
                  <a:pt x="990" y="755"/>
                </a:cubicBezTo>
                <a:cubicBezTo>
                  <a:pt x="988" y="761"/>
                  <a:pt x="986" y="767"/>
                  <a:pt x="984" y="773"/>
                </a:cubicBezTo>
                <a:cubicBezTo>
                  <a:pt x="984" y="774"/>
                  <a:pt x="983" y="774"/>
                  <a:pt x="982" y="774"/>
                </a:cubicBezTo>
                <a:cubicBezTo>
                  <a:pt x="982" y="775"/>
                  <a:pt x="982" y="777"/>
                  <a:pt x="981" y="778"/>
                </a:cubicBezTo>
                <a:cubicBezTo>
                  <a:pt x="981" y="778"/>
                  <a:pt x="980" y="779"/>
                  <a:pt x="979" y="779"/>
                </a:cubicBezTo>
                <a:cubicBezTo>
                  <a:pt x="979" y="780"/>
                  <a:pt x="979" y="780"/>
                  <a:pt x="979" y="781"/>
                </a:cubicBezTo>
                <a:cubicBezTo>
                  <a:pt x="979" y="781"/>
                  <a:pt x="979" y="781"/>
                  <a:pt x="978" y="781"/>
                </a:cubicBezTo>
                <a:cubicBezTo>
                  <a:pt x="978" y="782"/>
                  <a:pt x="978" y="783"/>
                  <a:pt x="977" y="784"/>
                </a:cubicBezTo>
                <a:cubicBezTo>
                  <a:pt x="977" y="784"/>
                  <a:pt x="976" y="785"/>
                  <a:pt x="975" y="785"/>
                </a:cubicBezTo>
                <a:cubicBezTo>
                  <a:pt x="975" y="786"/>
                  <a:pt x="975" y="786"/>
                  <a:pt x="975" y="787"/>
                </a:cubicBezTo>
                <a:cubicBezTo>
                  <a:pt x="974" y="788"/>
                  <a:pt x="973" y="788"/>
                  <a:pt x="972" y="789"/>
                </a:cubicBezTo>
                <a:cubicBezTo>
                  <a:pt x="972" y="790"/>
                  <a:pt x="972" y="790"/>
                  <a:pt x="972" y="791"/>
                </a:cubicBezTo>
                <a:cubicBezTo>
                  <a:pt x="971" y="792"/>
                  <a:pt x="970" y="792"/>
                  <a:pt x="969" y="793"/>
                </a:cubicBezTo>
                <a:cubicBezTo>
                  <a:pt x="969" y="794"/>
                  <a:pt x="969" y="794"/>
                  <a:pt x="969" y="795"/>
                </a:cubicBezTo>
                <a:cubicBezTo>
                  <a:pt x="968" y="796"/>
                  <a:pt x="967" y="797"/>
                  <a:pt x="965" y="798"/>
                </a:cubicBezTo>
                <a:cubicBezTo>
                  <a:pt x="965" y="799"/>
                  <a:pt x="965" y="799"/>
                  <a:pt x="965" y="800"/>
                </a:cubicBezTo>
                <a:cubicBezTo>
                  <a:pt x="964" y="801"/>
                  <a:pt x="963" y="801"/>
                  <a:pt x="962" y="802"/>
                </a:cubicBezTo>
                <a:cubicBezTo>
                  <a:pt x="960" y="805"/>
                  <a:pt x="959" y="808"/>
                  <a:pt x="958" y="813"/>
                </a:cubicBezTo>
                <a:cubicBezTo>
                  <a:pt x="961" y="815"/>
                  <a:pt x="964" y="816"/>
                  <a:pt x="967" y="818"/>
                </a:cubicBezTo>
                <a:cubicBezTo>
                  <a:pt x="969" y="820"/>
                  <a:pt x="971" y="823"/>
                  <a:pt x="973" y="825"/>
                </a:cubicBezTo>
                <a:cubicBezTo>
                  <a:pt x="974" y="829"/>
                  <a:pt x="975" y="831"/>
                  <a:pt x="973" y="835"/>
                </a:cubicBezTo>
                <a:cubicBezTo>
                  <a:pt x="973" y="835"/>
                  <a:pt x="973" y="835"/>
                  <a:pt x="972" y="835"/>
                </a:cubicBezTo>
                <a:cubicBezTo>
                  <a:pt x="972" y="836"/>
                  <a:pt x="972" y="836"/>
                  <a:pt x="972" y="837"/>
                </a:cubicBezTo>
                <a:cubicBezTo>
                  <a:pt x="972" y="837"/>
                  <a:pt x="972" y="837"/>
                  <a:pt x="971" y="837"/>
                </a:cubicBezTo>
                <a:cubicBezTo>
                  <a:pt x="971" y="838"/>
                  <a:pt x="971" y="838"/>
                  <a:pt x="971" y="839"/>
                </a:cubicBezTo>
                <a:cubicBezTo>
                  <a:pt x="971" y="839"/>
                  <a:pt x="971" y="839"/>
                  <a:pt x="970" y="839"/>
                </a:cubicBezTo>
                <a:cubicBezTo>
                  <a:pt x="970" y="840"/>
                  <a:pt x="970" y="840"/>
                  <a:pt x="970" y="841"/>
                </a:cubicBezTo>
                <a:cubicBezTo>
                  <a:pt x="969" y="842"/>
                  <a:pt x="968" y="842"/>
                  <a:pt x="967" y="843"/>
                </a:cubicBezTo>
                <a:cubicBezTo>
                  <a:pt x="967" y="844"/>
                  <a:pt x="967" y="844"/>
                  <a:pt x="967" y="845"/>
                </a:cubicBezTo>
                <a:cubicBezTo>
                  <a:pt x="966" y="846"/>
                  <a:pt x="965" y="846"/>
                  <a:pt x="964" y="847"/>
                </a:cubicBezTo>
                <a:cubicBezTo>
                  <a:pt x="964" y="847"/>
                  <a:pt x="964" y="848"/>
                  <a:pt x="964" y="848"/>
                </a:cubicBezTo>
                <a:cubicBezTo>
                  <a:pt x="964" y="848"/>
                  <a:pt x="963" y="848"/>
                  <a:pt x="962" y="848"/>
                </a:cubicBezTo>
                <a:cubicBezTo>
                  <a:pt x="961" y="850"/>
                  <a:pt x="960" y="851"/>
                  <a:pt x="958" y="853"/>
                </a:cubicBezTo>
                <a:cubicBezTo>
                  <a:pt x="958" y="853"/>
                  <a:pt x="957" y="853"/>
                  <a:pt x="957" y="853"/>
                </a:cubicBezTo>
                <a:cubicBezTo>
                  <a:pt x="955" y="855"/>
                  <a:pt x="954" y="856"/>
                  <a:pt x="953" y="858"/>
                </a:cubicBezTo>
                <a:cubicBezTo>
                  <a:pt x="952" y="858"/>
                  <a:pt x="951" y="858"/>
                  <a:pt x="951" y="858"/>
                </a:cubicBezTo>
                <a:cubicBezTo>
                  <a:pt x="950" y="858"/>
                  <a:pt x="950" y="859"/>
                  <a:pt x="950" y="860"/>
                </a:cubicBezTo>
                <a:cubicBezTo>
                  <a:pt x="949" y="860"/>
                  <a:pt x="949" y="860"/>
                  <a:pt x="949" y="860"/>
                </a:cubicBezTo>
                <a:cubicBezTo>
                  <a:pt x="949" y="860"/>
                  <a:pt x="949" y="861"/>
                  <a:pt x="949" y="862"/>
                </a:cubicBezTo>
                <a:cubicBezTo>
                  <a:pt x="948" y="862"/>
                  <a:pt x="947" y="863"/>
                  <a:pt x="946" y="864"/>
                </a:cubicBezTo>
                <a:cubicBezTo>
                  <a:pt x="946" y="864"/>
                  <a:pt x="946" y="865"/>
                  <a:pt x="946" y="866"/>
                </a:cubicBezTo>
                <a:cubicBezTo>
                  <a:pt x="945" y="866"/>
                  <a:pt x="944" y="866"/>
                  <a:pt x="944" y="867"/>
                </a:cubicBezTo>
                <a:cubicBezTo>
                  <a:pt x="944" y="867"/>
                  <a:pt x="944" y="868"/>
                  <a:pt x="944" y="869"/>
                </a:cubicBezTo>
                <a:cubicBezTo>
                  <a:pt x="943" y="869"/>
                  <a:pt x="942" y="869"/>
                  <a:pt x="942" y="870"/>
                </a:cubicBezTo>
                <a:cubicBezTo>
                  <a:pt x="942" y="870"/>
                  <a:pt x="942" y="871"/>
                  <a:pt x="942" y="872"/>
                </a:cubicBezTo>
                <a:cubicBezTo>
                  <a:pt x="941" y="872"/>
                  <a:pt x="940" y="873"/>
                  <a:pt x="939" y="874"/>
                </a:cubicBezTo>
                <a:cubicBezTo>
                  <a:pt x="939" y="874"/>
                  <a:pt x="939" y="875"/>
                  <a:pt x="939" y="876"/>
                </a:cubicBezTo>
                <a:cubicBezTo>
                  <a:pt x="938" y="876"/>
                  <a:pt x="937" y="876"/>
                  <a:pt x="937" y="877"/>
                </a:cubicBezTo>
                <a:cubicBezTo>
                  <a:pt x="937" y="877"/>
                  <a:pt x="937" y="878"/>
                  <a:pt x="937" y="879"/>
                </a:cubicBezTo>
                <a:cubicBezTo>
                  <a:pt x="936" y="879"/>
                  <a:pt x="936" y="879"/>
                  <a:pt x="936" y="879"/>
                </a:cubicBezTo>
                <a:cubicBezTo>
                  <a:pt x="934" y="882"/>
                  <a:pt x="934" y="886"/>
                  <a:pt x="934" y="892"/>
                </a:cubicBezTo>
                <a:cubicBezTo>
                  <a:pt x="936" y="893"/>
                  <a:pt x="934" y="894"/>
                  <a:pt x="936" y="896"/>
                </a:cubicBezTo>
                <a:cubicBezTo>
                  <a:pt x="937" y="897"/>
                  <a:pt x="938" y="898"/>
                  <a:pt x="940" y="899"/>
                </a:cubicBezTo>
                <a:cubicBezTo>
                  <a:pt x="940" y="899"/>
                  <a:pt x="940" y="900"/>
                  <a:pt x="941" y="901"/>
                </a:cubicBezTo>
                <a:cubicBezTo>
                  <a:pt x="941" y="901"/>
                  <a:pt x="942" y="901"/>
                  <a:pt x="943" y="901"/>
                </a:cubicBezTo>
                <a:cubicBezTo>
                  <a:pt x="944" y="902"/>
                  <a:pt x="945" y="903"/>
                  <a:pt x="946" y="905"/>
                </a:cubicBezTo>
                <a:cubicBezTo>
                  <a:pt x="946" y="905"/>
                  <a:pt x="947" y="905"/>
                  <a:pt x="948" y="905"/>
                </a:cubicBezTo>
                <a:cubicBezTo>
                  <a:pt x="948" y="906"/>
                  <a:pt x="949" y="907"/>
                  <a:pt x="950" y="908"/>
                </a:cubicBezTo>
                <a:cubicBezTo>
                  <a:pt x="951" y="908"/>
                  <a:pt x="952" y="908"/>
                  <a:pt x="953" y="909"/>
                </a:cubicBezTo>
                <a:cubicBezTo>
                  <a:pt x="953" y="909"/>
                  <a:pt x="953" y="910"/>
                  <a:pt x="954" y="911"/>
                </a:cubicBezTo>
                <a:cubicBezTo>
                  <a:pt x="954" y="911"/>
                  <a:pt x="955" y="911"/>
                  <a:pt x="956" y="911"/>
                </a:cubicBezTo>
                <a:cubicBezTo>
                  <a:pt x="956" y="911"/>
                  <a:pt x="956" y="912"/>
                  <a:pt x="957" y="913"/>
                </a:cubicBezTo>
                <a:cubicBezTo>
                  <a:pt x="957" y="913"/>
                  <a:pt x="958" y="913"/>
                  <a:pt x="958" y="913"/>
                </a:cubicBezTo>
                <a:cubicBezTo>
                  <a:pt x="959" y="914"/>
                  <a:pt x="960" y="915"/>
                  <a:pt x="960" y="916"/>
                </a:cubicBezTo>
                <a:cubicBezTo>
                  <a:pt x="961" y="916"/>
                  <a:pt x="962" y="916"/>
                  <a:pt x="962" y="916"/>
                </a:cubicBezTo>
                <a:cubicBezTo>
                  <a:pt x="963" y="917"/>
                  <a:pt x="964" y="918"/>
                  <a:pt x="964" y="919"/>
                </a:cubicBezTo>
                <a:cubicBezTo>
                  <a:pt x="965" y="919"/>
                  <a:pt x="966" y="919"/>
                  <a:pt x="966" y="919"/>
                </a:cubicBezTo>
                <a:cubicBezTo>
                  <a:pt x="967" y="920"/>
                  <a:pt x="968" y="921"/>
                  <a:pt x="968" y="922"/>
                </a:cubicBezTo>
                <a:cubicBezTo>
                  <a:pt x="971" y="924"/>
                  <a:pt x="973" y="926"/>
                  <a:pt x="975" y="928"/>
                </a:cubicBezTo>
                <a:cubicBezTo>
                  <a:pt x="975" y="928"/>
                  <a:pt x="975" y="929"/>
                  <a:pt x="975" y="930"/>
                </a:cubicBezTo>
                <a:cubicBezTo>
                  <a:pt x="978" y="931"/>
                  <a:pt x="980" y="933"/>
                  <a:pt x="982" y="935"/>
                </a:cubicBezTo>
                <a:cubicBezTo>
                  <a:pt x="982" y="936"/>
                  <a:pt x="982" y="937"/>
                  <a:pt x="982" y="937"/>
                </a:cubicBezTo>
                <a:cubicBezTo>
                  <a:pt x="986" y="940"/>
                  <a:pt x="989" y="943"/>
                  <a:pt x="992" y="946"/>
                </a:cubicBezTo>
                <a:cubicBezTo>
                  <a:pt x="995" y="949"/>
                  <a:pt x="998" y="952"/>
                  <a:pt x="1000" y="955"/>
                </a:cubicBezTo>
                <a:cubicBezTo>
                  <a:pt x="1001" y="955"/>
                  <a:pt x="1002" y="955"/>
                  <a:pt x="1002" y="955"/>
                </a:cubicBezTo>
                <a:cubicBezTo>
                  <a:pt x="1003" y="956"/>
                  <a:pt x="1004" y="957"/>
                  <a:pt x="1004" y="958"/>
                </a:cubicBezTo>
                <a:cubicBezTo>
                  <a:pt x="1008" y="960"/>
                  <a:pt x="1012" y="961"/>
                  <a:pt x="1015" y="962"/>
                </a:cubicBezTo>
                <a:cubicBezTo>
                  <a:pt x="1017" y="965"/>
                  <a:pt x="1022" y="975"/>
                  <a:pt x="1021" y="979"/>
                </a:cubicBezTo>
                <a:cubicBezTo>
                  <a:pt x="1021" y="979"/>
                  <a:pt x="1021" y="979"/>
                  <a:pt x="1020" y="979"/>
                </a:cubicBezTo>
                <a:cubicBezTo>
                  <a:pt x="1020" y="981"/>
                  <a:pt x="1020" y="983"/>
                  <a:pt x="1019" y="985"/>
                </a:cubicBezTo>
                <a:cubicBezTo>
                  <a:pt x="1017" y="987"/>
                  <a:pt x="1014" y="988"/>
                  <a:pt x="1011" y="989"/>
                </a:cubicBezTo>
                <a:cubicBezTo>
                  <a:pt x="1003" y="990"/>
                  <a:pt x="994" y="991"/>
                  <a:pt x="985" y="991"/>
                </a:cubicBezTo>
                <a:cubicBezTo>
                  <a:pt x="977" y="994"/>
                  <a:pt x="969" y="996"/>
                  <a:pt x="961" y="998"/>
                </a:cubicBezTo>
                <a:cubicBezTo>
                  <a:pt x="959" y="1004"/>
                  <a:pt x="957" y="1010"/>
                  <a:pt x="954" y="1015"/>
                </a:cubicBezTo>
                <a:cubicBezTo>
                  <a:pt x="953" y="1015"/>
                  <a:pt x="952" y="1016"/>
                  <a:pt x="952" y="1016"/>
                </a:cubicBezTo>
                <a:cubicBezTo>
                  <a:pt x="952" y="1017"/>
                  <a:pt x="952" y="1017"/>
                  <a:pt x="952" y="1018"/>
                </a:cubicBezTo>
                <a:cubicBezTo>
                  <a:pt x="950" y="1019"/>
                  <a:pt x="948" y="1021"/>
                  <a:pt x="947" y="1022"/>
                </a:cubicBezTo>
                <a:cubicBezTo>
                  <a:pt x="946" y="1023"/>
                  <a:pt x="945" y="1024"/>
                  <a:pt x="945" y="1025"/>
                </a:cubicBezTo>
                <a:cubicBezTo>
                  <a:pt x="941" y="1026"/>
                  <a:pt x="937" y="1026"/>
                  <a:pt x="933" y="1027"/>
                </a:cubicBezTo>
                <a:cubicBezTo>
                  <a:pt x="933" y="1027"/>
                  <a:pt x="933" y="1028"/>
                  <a:pt x="933" y="1028"/>
                </a:cubicBezTo>
                <a:cubicBezTo>
                  <a:pt x="931" y="1029"/>
                  <a:pt x="929" y="1029"/>
                  <a:pt x="927" y="1030"/>
                </a:cubicBezTo>
                <a:cubicBezTo>
                  <a:pt x="926" y="1031"/>
                  <a:pt x="926" y="1032"/>
                  <a:pt x="926" y="1033"/>
                </a:cubicBezTo>
                <a:cubicBezTo>
                  <a:pt x="925" y="1033"/>
                  <a:pt x="924" y="1034"/>
                  <a:pt x="924" y="1034"/>
                </a:cubicBezTo>
                <a:cubicBezTo>
                  <a:pt x="923" y="1036"/>
                  <a:pt x="923" y="1039"/>
                  <a:pt x="923" y="1041"/>
                </a:cubicBezTo>
                <a:cubicBezTo>
                  <a:pt x="922" y="1041"/>
                  <a:pt x="922" y="1041"/>
                  <a:pt x="922" y="1041"/>
                </a:cubicBezTo>
                <a:cubicBezTo>
                  <a:pt x="922" y="1044"/>
                  <a:pt x="922" y="1048"/>
                  <a:pt x="922" y="1051"/>
                </a:cubicBezTo>
                <a:cubicBezTo>
                  <a:pt x="921" y="1051"/>
                  <a:pt x="921" y="1051"/>
                  <a:pt x="921" y="1051"/>
                </a:cubicBezTo>
                <a:cubicBezTo>
                  <a:pt x="921" y="1057"/>
                  <a:pt x="921" y="1063"/>
                  <a:pt x="921" y="1069"/>
                </a:cubicBezTo>
                <a:cubicBezTo>
                  <a:pt x="920" y="1069"/>
                  <a:pt x="920" y="1069"/>
                  <a:pt x="920" y="1069"/>
                </a:cubicBezTo>
                <a:cubicBezTo>
                  <a:pt x="920" y="1073"/>
                  <a:pt x="920" y="1076"/>
                  <a:pt x="920" y="1080"/>
                </a:cubicBezTo>
                <a:cubicBezTo>
                  <a:pt x="919" y="1080"/>
                  <a:pt x="919" y="1080"/>
                  <a:pt x="919" y="1080"/>
                </a:cubicBezTo>
                <a:cubicBezTo>
                  <a:pt x="919" y="1082"/>
                  <a:pt x="919" y="1084"/>
                  <a:pt x="919" y="1086"/>
                </a:cubicBezTo>
                <a:cubicBezTo>
                  <a:pt x="918" y="1086"/>
                  <a:pt x="918" y="1086"/>
                  <a:pt x="918" y="1086"/>
                </a:cubicBezTo>
                <a:cubicBezTo>
                  <a:pt x="918" y="1088"/>
                  <a:pt x="918" y="1089"/>
                  <a:pt x="918" y="1091"/>
                </a:cubicBezTo>
                <a:cubicBezTo>
                  <a:pt x="917" y="1091"/>
                  <a:pt x="917" y="1091"/>
                  <a:pt x="917" y="1091"/>
                </a:cubicBezTo>
                <a:cubicBezTo>
                  <a:pt x="917" y="1092"/>
                  <a:pt x="917" y="1093"/>
                  <a:pt x="917" y="1094"/>
                </a:cubicBezTo>
                <a:cubicBezTo>
                  <a:pt x="916" y="1094"/>
                  <a:pt x="916" y="1094"/>
                  <a:pt x="916" y="1094"/>
                </a:cubicBezTo>
                <a:cubicBezTo>
                  <a:pt x="916" y="1095"/>
                  <a:pt x="916" y="1096"/>
                  <a:pt x="916" y="1097"/>
                </a:cubicBezTo>
                <a:cubicBezTo>
                  <a:pt x="915" y="1097"/>
                  <a:pt x="915" y="1097"/>
                  <a:pt x="915" y="1097"/>
                </a:cubicBezTo>
                <a:cubicBezTo>
                  <a:pt x="915" y="1097"/>
                  <a:pt x="915" y="1098"/>
                  <a:pt x="915" y="1099"/>
                </a:cubicBezTo>
                <a:cubicBezTo>
                  <a:pt x="914" y="1099"/>
                  <a:pt x="914" y="1099"/>
                  <a:pt x="914" y="1099"/>
                </a:cubicBezTo>
                <a:cubicBezTo>
                  <a:pt x="914" y="1099"/>
                  <a:pt x="914" y="1100"/>
                  <a:pt x="914" y="1101"/>
                </a:cubicBezTo>
                <a:cubicBezTo>
                  <a:pt x="913" y="1101"/>
                  <a:pt x="912" y="1101"/>
                  <a:pt x="912" y="1102"/>
                </a:cubicBezTo>
                <a:cubicBezTo>
                  <a:pt x="912" y="1102"/>
                  <a:pt x="912" y="1103"/>
                  <a:pt x="912" y="1104"/>
                </a:cubicBezTo>
                <a:cubicBezTo>
                  <a:pt x="911" y="1105"/>
                  <a:pt x="910" y="1105"/>
                  <a:pt x="909" y="1106"/>
                </a:cubicBezTo>
                <a:cubicBezTo>
                  <a:pt x="906" y="1105"/>
                  <a:pt x="906" y="1104"/>
                  <a:pt x="904" y="1104"/>
                </a:cubicBezTo>
                <a:cubicBezTo>
                  <a:pt x="904" y="1103"/>
                  <a:pt x="904" y="1102"/>
                  <a:pt x="904" y="1102"/>
                </a:cubicBezTo>
                <a:cubicBezTo>
                  <a:pt x="902" y="1101"/>
                  <a:pt x="901" y="1100"/>
                  <a:pt x="900" y="1099"/>
                </a:cubicBezTo>
                <a:cubicBezTo>
                  <a:pt x="900" y="1098"/>
                  <a:pt x="900" y="1097"/>
                  <a:pt x="900" y="1097"/>
                </a:cubicBezTo>
                <a:cubicBezTo>
                  <a:pt x="897" y="1095"/>
                  <a:pt x="895" y="1093"/>
                  <a:pt x="893" y="1091"/>
                </a:cubicBezTo>
                <a:cubicBezTo>
                  <a:pt x="889" y="1091"/>
                  <a:pt x="886" y="1091"/>
                  <a:pt x="883" y="1092"/>
                </a:cubicBezTo>
                <a:cubicBezTo>
                  <a:pt x="882" y="1092"/>
                  <a:pt x="882" y="1093"/>
                  <a:pt x="882" y="1094"/>
                </a:cubicBezTo>
                <a:cubicBezTo>
                  <a:pt x="881" y="1094"/>
                  <a:pt x="880" y="1094"/>
                  <a:pt x="880" y="1094"/>
                </a:cubicBezTo>
                <a:cubicBezTo>
                  <a:pt x="880" y="1094"/>
                  <a:pt x="880" y="1094"/>
                  <a:pt x="880" y="1095"/>
                </a:cubicBezTo>
                <a:cubicBezTo>
                  <a:pt x="878" y="1095"/>
                  <a:pt x="877" y="1095"/>
                  <a:pt x="876" y="1096"/>
                </a:cubicBezTo>
                <a:cubicBezTo>
                  <a:pt x="876" y="1096"/>
                  <a:pt x="876" y="1096"/>
                  <a:pt x="876" y="1097"/>
                </a:cubicBezTo>
                <a:cubicBezTo>
                  <a:pt x="872" y="1098"/>
                  <a:pt x="869" y="1099"/>
                  <a:pt x="865" y="1100"/>
                </a:cubicBezTo>
                <a:cubicBezTo>
                  <a:pt x="865" y="1100"/>
                  <a:pt x="865" y="1100"/>
                  <a:pt x="865" y="1101"/>
                </a:cubicBezTo>
                <a:cubicBezTo>
                  <a:pt x="855" y="1102"/>
                  <a:pt x="846" y="1104"/>
                  <a:pt x="836" y="1106"/>
                </a:cubicBezTo>
                <a:cubicBezTo>
                  <a:pt x="829" y="1108"/>
                  <a:pt x="818" y="1104"/>
                  <a:pt x="814" y="1103"/>
                </a:cubicBezTo>
                <a:cubicBezTo>
                  <a:pt x="813" y="1103"/>
                  <a:pt x="811" y="1103"/>
                  <a:pt x="810" y="1103"/>
                </a:cubicBezTo>
                <a:cubicBezTo>
                  <a:pt x="810" y="1102"/>
                  <a:pt x="810" y="1102"/>
                  <a:pt x="810" y="1102"/>
                </a:cubicBezTo>
                <a:cubicBezTo>
                  <a:pt x="809" y="1102"/>
                  <a:pt x="808" y="1102"/>
                  <a:pt x="807" y="1102"/>
                </a:cubicBezTo>
                <a:cubicBezTo>
                  <a:pt x="807" y="1101"/>
                  <a:pt x="807" y="1101"/>
                  <a:pt x="807" y="1101"/>
                </a:cubicBezTo>
                <a:cubicBezTo>
                  <a:pt x="806" y="1101"/>
                  <a:pt x="805" y="1101"/>
                  <a:pt x="804" y="1101"/>
                </a:cubicBezTo>
                <a:cubicBezTo>
                  <a:pt x="804" y="1100"/>
                  <a:pt x="804" y="1100"/>
                  <a:pt x="804" y="1100"/>
                </a:cubicBezTo>
                <a:cubicBezTo>
                  <a:pt x="803" y="1100"/>
                  <a:pt x="801" y="1100"/>
                  <a:pt x="800" y="1100"/>
                </a:cubicBezTo>
                <a:cubicBezTo>
                  <a:pt x="800" y="1099"/>
                  <a:pt x="800" y="1099"/>
                  <a:pt x="800" y="1099"/>
                </a:cubicBezTo>
                <a:cubicBezTo>
                  <a:pt x="795" y="1097"/>
                  <a:pt x="784" y="1099"/>
                  <a:pt x="782" y="1101"/>
                </a:cubicBezTo>
                <a:cubicBezTo>
                  <a:pt x="781" y="1102"/>
                  <a:pt x="780" y="1104"/>
                  <a:pt x="778" y="1106"/>
                </a:cubicBezTo>
                <a:cubicBezTo>
                  <a:pt x="778" y="1106"/>
                  <a:pt x="777" y="1106"/>
                  <a:pt x="776" y="1107"/>
                </a:cubicBezTo>
                <a:cubicBezTo>
                  <a:pt x="776" y="1107"/>
                  <a:pt x="776" y="1108"/>
                  <a:pt x="776" y="1109"/>
                </a:cubicBezTo>
                <a:cubicBezTo>
                  <a:pt x="776" y="1109"/>
                  <a:pt x="775" y="1109"/>
                  <a:pt x="774" y="1110"/>
                </a:cubicBezTo>
                <a:cubicBezTo>
                  <a:pt x="774" y="1110"/>
                  <a:pt x="774" y="1111"/>
                  <a:pt x="774" y="1112"/>
                </a:cubicBezTo>
                <a:cubicBezTo>
                  <a:pt x="774" y="1112"/>
                  <a:pt x="773" y="1112"/>
                  <a:pt x="772" y="1113"/>
                </a:cubicBezTo>
                <a:cubicBezTo>
                  <a:pt x="772" y="1114"/>
                  <a:pt x="772" y="1115"/>
                  <a:pt x="771" y="1116"/>
                </a:cubicBezTo>
                <a:cubicBezTo>
                  <a:pt x="770" y="1116"/>
                  <a:pt x="769" y="1117"/>
                  <a:pt x="768" y="1118"/>
                </a:cubicBezTo>
                <a:cubicBezTo>
                  <a:pt x="768" y="1118"/>
                  <a:pt x="768" y="1119"/>
                  <a:pt x="768" y="1120"/>
                </a:cubicBezTo>
                <a:cubicBezTo>
                  <a:pt x="768" y="1120"/>
                  <a:pt x="767" y="1120"/>
                  <a:pt x="766" y="1121"/>
                </a:cubicBezTo>
                <a:cubicBezTo>
                  <a:pt x="766" y="1121"/>
                  <a:pt x="766" y="1122"/>
                  <a:pt x="766" y="1123"/>
                </a:cubicBezTo>
                <a:cubicBezTo>
                  <a:pt x="766" y="1123"/>
                  <a:pt x="765" y="1123"/>
                  <a:pt x="764" y="1124"/>
                </a:cubicBezTo>
                <a:cubicBezTo>
                  <a:pt x="764" y="1125"/>
                  <a:pt x="764" y="1126"/>
                  <a:pt x="763" y="1127"/>
                </a:cubicBezTo>
                <a:cubicBezTo>
                  <a:pt x="762" y="1127"/>
                  <a:pt x="761" y="1128"/>
                  <a:pt x="760" y="1129"/>
                </a:cubicBezTo>
                <a:cubicBezTo>
                  <a:pt x="760" y="1129"/>
                  <a:pt x="760" y="1130"/>
                  <a:pt x="760" y="1131"/>
                </a:cubicBezTo>
                <a:cubicBezTo>
                  <a:pt x="759" y="1132"/>
                  <a:pt x="757" y="1133"/>
                  <a:pt x="755" y="1135"/>
                </a:cubicBezTo>
                <a:cubicBezTo>
                  <a:pt x="755" y="1135"/>
                  <a:pt x="755" y="1136"/>
                  <a:pt x="755" y="1137"/>
                </a:cubicBezTo>
                <a:cubicBezTo>
                  <a:pt x="754" y="1138"/>
                  <a:pt x="753" y="1139"/>
                  <a:pt x="751" y="1140"/>
                </a:cubicBezTo>
                <a:cubicBezTo>
                  <a:pt x="747" y="1144"/>
                  <a:pt x="743" y="1149"/>
                  <a:pt x="736" y="1152"/>
                </a:cubicBezTo>
                <a:cubicBezTo>
                  <a:pt x="732" y="1153"/>
                  <a:pt x="713" y="1151"/>
                  <a:pt x="711" y="1151"/>
                </a:cubicBezTo>
                <a:cubicBezTo>
                  <a:pt x="706" y="1151"/>
                  <a:pt x="701" y="1151"/>
                  <a:pt x="696" y="1151"/>
                </a:cubicBezTo>
                <a:cubicBezTo>
                  <a:pt x="696" y="1150"/>
                  <a:pt x="696" y="1150"/>
                  <a:pt x="696" y="1150"/>
                </a:cubicBezTo>
                <a:cubicBezTo>
                  <a:pt x="692" y="1150"/>
                  <a:pt x="688" y="1150"/>
                  <a:pt x="684" y="1150"/>
                </a:cubicBezTo>
                <a:cubicBezTo>
                  <a:pt x="684" y="1149"/>
                  <a:pt x="684" y="1149"/>
                  <a:pt x="684" y="1149"/>
                </a:cubicBezTo>
                <a:cubicBezTo>
                  <a:pt x="680" y="1149"/>
                  <a:pt x="676" y="1149"/>
                  <a:pt x="673" y="1149"/>
                </a:cubicBezTo>
                <a:cubicBezTo>
                  <a:pt x="673" y="1148"/>
                  <a:pt x="673" y="1148"/>
                  <a:pt x="673" y="1148"/>
                </a:cubicBezTo>
                <a:cubicBezTo>
                  <a:pt x="670" y="1148"/>
                  <a:pt x="667" y="1148"/>
                  <a:pt x="664" y="1148"/>
                </a:cubicBezTo>
                <a:cubicBezTo>
                  <a:pt x="664" y="1147"/>
                  <a:pt x="664" y="1147"/>
                  <a:pt x="664" y="1147"/>
                </a:cubicBezTo>
                <a:cubicBezTo>
                  <a:pt x="661" y="1147"/>
                  <a:pt x="658" y="1147"/>
                  <a:pt x="656" y="1147"/>
                </a:cubicBezTo>
                <a:cubicBezTo>
                  <a:pt x="656" y="1146"/>
                  <a:pt x="656" y="1146"/>
                  <a:pt x="656" y="1146"/>
                </a:cubicBezTo>
                <a:cubicBezTo>
                  <a:pt x="653" y="1146"/>
                  <a:pt x="651" y="1146"/>
                  <a:pt x="649" y="1146"/>
                </a:cubicBezTo>
                <a:cubicBezTo>
                  <a:pt x="649" y="1145"/>
                  <a:pt x="649" y="1145"/>
                  <a:pt x="649" y="1145"/>
                </a:cubicBezTo>
                <a:cubicBezTo>
                  <a:pt x="647" y="1145"/>
                  <a:pt x="645" y="1145"/>
                  <a:pt x="643" y="1145"/>
                </a:cubicBezTo>
                <a:cubicBezTo>
                  <a:pt x="643" y="1144"/>
                  <a:pt x="643" y="1144"/>
                  <a:pt x="643" y="1144"/>
                </a:cubicBezTo>
                <a:cubicBezTo>
                  <a:pt x="641" y="1144"/>
                  <a:pt x="640" y="1144"/>
                  <a:pt x="638" y="1144"/>
                </a:cubicBezTo>
                <a:cubicBezTo>
                  <a:pt x="638" y="1143"/>
                  <a:pt x="638" y="1143"/>
                  <a:pt x="638" y="1143"/>
                </a:cubicBezTo>
                <a:cubicBezTo>
                  <a:pt x="637" y="1143"/>
                  <a:pt x="635" y="1143"/>
                  <a:pt x="634" y="1143"/>
                </a:cubicBezTo>
                <a:cubicBezTo>
                  <a:pt x="634" y="1142"/>
                  <a:pt x="633" y="1141"/>
                  <a:pt x="633" y="1141"/>
                </a:cubicBezTo>
                <a:cubicBezTo>
                  <a:pt x="633" y="1140"/>
                  <a:pt x="631" y="1139"/>
                  <a:pt x="631" y="1139"/>
                </a:cubicBezTo>
                <a:cubicBezTo>
                  <a:pt x="630" y="1139"/>
                  <a:pt x="630" y="1139"/>
                  <a:pt x="629" y="1139"/>
                </a:cubicBezTo>
                <a:cubicBezTo>
                  <a:pt x="628" y="1138"/>
                  <a:pt x="628" y="1137"/>
                  <a:pt x="627" y="1136"/>
                </a:cubicBezTo>
                <a:cubicBezTo>
                  <a:pt x="626" y="1136"/>
                  <a:pt x="626" y="1136"/>
                  <a:pt x="625" y="1136"/>
                </a:cubicBezTo>
                <a:cubicBezTo>
                  <a:pt x="625" y="1135"/>
                  <a:pt x="624" y="1134"/>
                  <a:pt x="624" y="1134"/>
                </a:cubicBezTo>
                <a:cubicBezTo>
                  <a:pt x="623" y="1134"/>
                  <a:pt x="623" y="1134"/>
                  <a:pt x="622" y="1134"/>
                </a:cubicBezTo>
                <a:cubicBezTo>
                  <a:pt x="621" y="1133"/>
                  <a:pt x="621" y="1132"/>
                  <a:pt x="620" y="1131"/>
                </a:cubicBezTo>
                <a:cubicBezTo>
                  <a:pt x="619" y="1131"/>
                  <a:pt x="619" y="1131"/>
                  <a:pt x="618" y="1131"/>
                </a:cubicBezTo>
                <a:cubicBezTo>
                  <a:pt x="618" y="1130"/>
                  <a:pt x="617" y="1129"/>
                  <a:pt x="617" y="1129"/>
                </a:cubicBezTo>
                <a:cubicBezTo>
                  <a:pt x="616" y="1128"/>
                  <a:pt x="615" y="1128"/>
                  <a:pt x="614" y="1128"/>
                </a:cubicBezTo>
                <a:cubicBezTo>
                  <a:pt x="614" y="1127"/>
                  <a:pt x="614" y="1127"/>
                  <a:pt x="614" y="1127"/>
                </a:cubicBezTo>
                <a:cubicBezTo>
                  <a:pt x="613" y="1127"/>
                  <a:pt x="613" y="1127"/>
                  <a:pt x="612" y="1127"/>
                </a:cubicBezTo>
                <a:cubicBezTo>
                  <a:pt x="612" y="1126"/>
                  <a:pt x="611" y="1125"/>
                  <a:pt x="611" y="1125"/>
                </a:cubicBezTo>
                <a:cubicBezTo>
                  <a:pt x="610" y="1125"/>
                  <a:pt x="610" y="1125"/>
                  <a:pt x="609" y="1125"/>
                </a:cubicBezTo>
                <a:cubicBezTo>
                  <a:pt x="609" y="1124"/>
                  <a:pt x="608" y="1123"/>
                  <a:pt x="608" y="1123"/>
                </a:cubicBezTo>
                <a:cubicBezTo>
                  <a:pt x="607" y="1122"/>
                  <a:pt x="606" y="1122"/>
                  <a:pt x="605" y="1122"/>
                </a:cubicBezTo>
                <a:cubicBezTo>
                  <a:pt x="605" y="1122"/>
                  <a:pt x="605" y="1122"/>
                  <a:pt x="605" y="1123"/>
                </a:cubicBezTo>
                <a:cubicBezTo>
                  <a:pt x="602" y="1125"/>
                  <a:pt x="601" y="1128"/>
                  <a:pt x="599" y="1132"/>
                </a:cubicBezTo>
                <a:cubicBezTo>
                  <a:pt x="598" y="1132"/>
                  <a:pt x="597" y="1133"/>
                  <a:pt x="596" y="1134"/>
                </a:cubicBezTo>
                <a:cubicBezTo>
                  <a:pt x="596" y="1134"/>
                  <a:pt x="596" y="1135"/>
                  <a:pt x="596" y="1136"/>
                </a:cubicBezTo>
                <a:cubicBezTo>
                  <a:pt x="595" y="1136"/>
                  <a:pt x="594" y="1137"/>
                  <a:pt x="593" y="1138"/>
                </a:cubicBezTo>
                <a:cubicBezTo>
                  <a:pt x="593" y="1138"/>
                  <a:pt x="593" y="1139"/>
                  <a:pt x="593" y="1140"/>
                </a:cubicBezTo>
                <a:cubicBezTo>
                  <a:pt x="592" y="1141"/>
                  <a:pt x="590" y="1142"/>
                  <a:pt x="589" y="1143"/>
                </a:cubicBezTo>
                <a:cubicBezTo>
                  <a:pt x="589" y="1143"/>
                  <a:pt x="589" y="1144"/>
                  <a:pt x="589" y="1145"/>
                </a:cubicBezTo>
                <a:cubicBezTo>
                  <a:pt x="586" y="1147"/>
                  <a:pt x="584" y="1149"/>
                  <a:pt x="581" y="1152"/>
                </a:cubicBezTo>
                <a:cubicBezTo>
                  <a:pt x="566" y="1152"/>
                  <a:pt x="549" y="1144"/>
                  <a:pt x="535" y="1150"/>
                </a:cubicBezTo>
                <a:cubicBezTo>
                  <a:pt x="534" y="1152"/>
                  <a:pt x="535" y="1157"/>
                  <a:pt x="534" y="1161"/>
                </a:cubicBezTo>
                <a:cubicBezTo>
                  <a:pt x="533" y="1166"/>
                  <a:pt x="531" y="1172"/>
                  <a:pt x="529" y="1177"/>
                </a:cubicBezTo>
                <a:cubicBezTo>
                  <a:pt x="529" y="1178"/>
                  <a:pt x="528" y="1178"/>
                  <a:pt x="527" y="1178"/>
                </a:cubicBezTo>
                <a:cubicBezTo>
                  <a:pt x="527" y="1179"/>
                  <a:pt x="527" y="1180"/>
                  <a:pt x="527" y="1180"/>
                </a:cubicBezTo>
                <a:cubicBezTo>
                  <a:pt x="527" y="1180"/>
                  <a:pt x="527" y="1180"/>
                  <a:pt x="526" y="1180"/>
                </a:cubicBezTo>
                <a:cubicBezTo>
                  <a:pt x="526" y="1181"/>
                  <a:pt x="525" y="1182"/>
                  <a:pt x="524" y="1183"/>
                </a:cubicBezTo>
                <a:cubicBezTo>
                  <a:pt x="523" y="1184"/>
                  <a:pt x="522" y="1184"/>
                  <a:pt x="520" y="1184"/>
                </a:cubicBezTo>
                <a:cubicBezTo>
                  <a:pt x="520" y="1185"/>
                  <a:pt x="519" y="1186"/>
                  <a:pt x="518" y="1187"/>
                </a:cubicBezTo>
                <a:cubicBezTo>
                  <a:pt x="517" y="1188"/>
                  <a:pt x="516" y="1188"/>
                  <a:pt x="515" y="1188"/>
                </a:cubicBezTo>
                <a:cubicBezTo>
                  <a:pt x="514" y="1190"/>
                  <a:pt x="513" y="1191"/>
                  <a:pt x="512" y="1192"/>
                </a:cubicBezTo>
                <a:cubicBezTo>
                  <a:pt x="512" y="1192"/>
                  <a:pt x="512" y="1192"/>
                  <a:pt x="511" y="1192"/>
                </a:cubicBezTo>
                <a:cubicBezTo>
                  <a:pt x="511" y="1193"/>
                  <a:pt x="511" y="1194"/>
                  <a:pt x="511" y="1194"/>
                </a:cubicBezTo>
                <a:cubicBezTo>
                  <a:pt x="508" y="1197"/>
                  <a:pt x="505" y="1200"/>
                  <a:pt x="501" y="1203"/>
                </a:cubicBezTo>
                <a:cubicBezTo>
                  <a:pt x="499" y="1206"/>
                  <a:pt x="497" y="1209"/>
                  <a:pt x="494" y="1211"/>
                </a:cubicBezTo>
                <a:cubicBezTo>
                  <a:pt x="494" y="1211"/>
                  <a:pt x="493" y="1211"/>
                  <a:pt x="492" y="1211"/>
                </a:cubicBezTo>
                <a:cubicBezTo>
                  <a:pt x="492" y="1212"/>
                  <a:pt x="492" y="1213"/>
                  <a:pt x="491" y="1213"/>
                </a:cubicBezTo>
                <a:cubicBezTo>
                  <a:pt x="491" y="1213"/>
                  <a:pt x="490" y="1213"/>
                  <a:pt x="489" y="1213"/>
                </a:cubicBezTo>
                <a:cubicBezTo>
                  <a:pt x="489" y="1214"/>
                  <a:pt x="489" y="1214"/>
                  <a:pt x="489" y="1214"/>
                </a:cubicBezTo>
                <a:cubicBezTo>
                  <a:pt x="488" y="1215"/>
                  <a:pt x="487" y="1215"/>
                  <a:pt x="485" y="1215"/>
                </a:cubicBezTo>
                <a:cubicBezTo>
                  <a:pt x="485" y="1216"/>
                  <a:pt x="485" y="1216"/>
                  <a:pt x="485" y="1216"/>
                </a:cubicBezTo>
                <a:cubicBezTo>
                  <a:pt x="483" y="1217"/>
                  <a:pt x="481" y="1217"/>
                  <a:pt x="479" y="1217"/>
                </a:cubicBezTo>
                <a:cubicBezTo>
                  <a:pt x="479" y="1218"/>
                  <a:pt x="479" y="1218"/>
                  <a:pt x="479" y="1218"/>
                </a:cubicBezTo>
                <a:cubicBezTo>
                  <a:pt x="478" y="1218"/>
                  <a:pt x="477" y="1218"/>
                  <a:pt x="476" y="1218"/>
                </a:cubicBezTo>
                <a:cubicBezTo>
                  <a:pt x="476" y="1219"/>
                  <a:pt x="476" y="1219"/>
                  <a:pt x="476" y="1219"/>
                </a:cubicBezTo>
                <a:cubicBezTo>
                  <a:pt x="474" y="1220"/>
                  <a:pt x="472" y="1221"/>
                  <a:pt x="470" y="1221"/>
                </a:cubicBezTo>
                <a:cubicBezTo>
                  <a:pt x="470" y="1222"/>
                  <a:pt x="470" y="1222"/>
                  <a:pt x="470" y="1222"/>
                </a:cubicBezTo>
                <a:cubicBezTo>
                  <a:pt x="469" y="1222"/>
                  <a:pt x="468" y="1222"/>
                  <a:pt x="468" y="1222"/>
                </a:cubicBezTo>
                <a:cubicBezTo>
                  <a:pt x="468" y="1223"/>
                  <a:pt x="468" y="1223"/>
                  <a:pt x="468" y="1223"/>
                </a:cubicBezTo>
                <a:cubicBezTo>
                  <a:pt x="466" y="1224"/>
                  <a:pt x="465" y="1224"/>
                  <a:pt x="464" y="1224"/>
                </a:cubicBezTo>
                <a:cubicBezTo>
                  <a:pt x="463" y="1225"/>
                  <a:pt x="463" y="1226"/>
                  <a:pt x="463" y="1226"/>
                </a:cubicBezTo>
                <a:cubicBezTo>
                  <a:pt x="461" y="1227"/>
                  <a:pt x="460" y="1227"/>
                  <a:pt x="459" y="1227"/>
                </a:cubicBezTo>
                <a:cubicBezTo>
                  <a:pt x="458" y="1228"/>
                  <a:pt x="458" y="1229"/>
                  <a:pt x="458" y="1229"/>
                </a:cubicBezTo>
                <a:cubicBezTo>
                  <a:pt x="457" y="1229"/>
                  <a:pt x="456" y="1229"/>
                  <a:pt x="456" y="1229"/>
                </a:cubicBezTo>
                <a:cubicBezTo>
                  <a:pt x="455" y="1230"/>
                  <a:pt x="455" y="1231"/>
                  <a:pt x="455" y="1231"/>
                </a:cubicBezTo>
                <a:cubicBezTo>
                  <a:pt x="454" y="1231"/>
                  <a:pt x="453" y="1231"/>
                  <a:pt x="453" y="1231"/>
                </a:cubicBezTo>
                <a:cubicBezTo>
                  <a:pt x="452" y="1232"/>
                  <a:pt x="452" y="1233"/>
                  <a:pt x="452" y="1233"/>
                </a:cubicBezTo>
                <a:cubicBezTo>
                  <a:pt x="451" y="1234"/>
                  <a:pt x="450" y="1234"/>
                  <a:pt x="449" y="1234"/>
                </a:cubicBezTo>
                <a:cubicBezTo>
                  <a:pt x="448" y="1235"/>
                  <a:pt x="447" y="1236"/>
                  <a:pt x="447" y="1237"/>
                </a:cubicBezTo>
                <a:cubicBezTo>
                  <a:pt x="446" y="1237"/>
                  <a:pt x="445" y="1237"/>
                  <a:pt x="445" y="1237"/>
                </a:cubicBezTo>
                <a:cubicBezTo>
                  <a:pt x="444" y="1238"/>
                  <a:pt x="443" y="1239"/>
                  <a:pt x="443" y="1240"/>
                </a:cubicBezTo>
                <a:cubicBezTo>
                  <a:pt x="442" y="1240"/>
                  <a:pt x="441" y="1240"/>
                  <a:pt x="441" y="1240"/>
                </a:cubicBezTo>
                <a:cubicBezTo>
                  <a:pt x="440" y="1242"/>
                  <a:pt x="439" y="1243"/>
                  <a:pt x="438" y="1244"/>
                </a:cubicBezTo>
                <a:cubicBezTo>
                  <a:pt x="437" y="1244"/>
                  <a:pt x="436" y="1244"/>
                  <a:pt x="436" y="1244"/>
                </a:cubicBezTo>
                <a:cubicBezTo>
                  <a:pt x="435" y="1245"/>
                  <a:pt x="435" y="1246"/>
                  <a:pt x="435" y="1246"/>
                </a:cubicBezTo>
                <a:cubicBezTo>
                  <a:pt x="432" y="1248"/>
                  <a:pt x="430" y="1250"/>
                  <a:pt x="428" y="1252"/>
                </a:cubicBezTo>
                <a:cubicBezTo>
                  <a:pt x="428" y="1253"/>
                  <a:pt x="428" y="1253"/>
                  <a:pt x="428" y="1254"/>
                </a:cubicBezTo>
                <a:cubicBezTo>
                  <a:pt x="426" y="1255"/>
                  <a:pt x="424" y="1257"/>
                  <a:pt x="423" y="1258"/>
                </a:cubicBezTo>
                <a:cubicBezTo>
                  <a:pt x="423" y="1259"/>
                  <a:pt x="423" y="1259"/>
                  <a:pt x="423" y="1260"/>
                </a:cubicBezTo>
                <a:cubicBezTo>
                  <a:pt x="420" y="1262"/>
                  <a:pt x="418" y="1264"/>
                  <a:pt x="416" y="1266"/>
                </a:cubicBezTo>
                <a:cubicBezTo>
                  <a:pt x="416" y="1267"/>
                  <a:pt x="416" y="1267"/>
                  <a:pt x="416" y="1268"/>
                </a:cubicBezTo>
                <a:cubicBezTo>
                  <a:pt x="413" y="1271"/>
                  <a:pt x="410" y="1273"/>
                  <a:pt x="407" y="1276"/>
                </a:cubicBezTo>
                <a:cubicBezTo>
                  <a:pt x="404" y="1279"/>
                  <a:pt x="401" y="1282"/>
                  <a:pt x="399" y="1285"/>
                </a:cubicBezTo>
                <a:cubicBezTo>
                  <a:pt x="398" y="1285"/>
                  <a:pt x="398" y="1285"/>
                  <a:pt x="397" y="1285"/>
                </a:cubicBezTo>
                <a:cubicBezTo>
                  <a:pt x="396" y="1286"/>
                  <a:pt x="396" y="1287"/>
                  <a:pt x="395" y="1288"/>
                </a:cubicBezTo>
                <a:cubicBezTo>
                  <a:pt x="384" y="1295"/>
                  <a:pt x="361" y="1285"/>
                  <a:pt x="350" y="1288"/>
                </a:cubicBezTo>
                <a:cubicBezTo>
                  <a:pt x="348" y="1288"/>
                  <a:pt x="345" y="1288"/>
                  <a:pt x="343" y="1288"/>
                </a:cubicBezTo>
                <a:cubicBezTo>
                  <a:pt x="343" y="1288"/>
                  <a:pt x="343" y="1289"/>
                  <a:pt x="343" y="1289"/>
                </a:cubicBezTo>
                <a:cubicBezTo>
                  <a:pt x="342" y="1289"/>
                  <a:pt x="342" y="1289"/>
                  <a:pt x="341" y="1289"/>
                </a:cubicBezTo>
                <a:cubicBezTo>
                  <a:pt x="340" y="1290"/>
                  <a:pt x="340" y="1291"/>
                  <a:pt x="339" y="1292"/>
                </a:cubicBezTo>
                <a:cubicBezTo>
                  <a:pt x="336" y="1295"/>
                  <a:pt x="333" y="1297"/>
                  <a:pt x="330" y="1300"/>
                </a:cubicBezTo>
                <a:cubicBezTo>
                  <a:pt x="329" y="1301"/>
                  <a:pt x="329" y="1302"/>
                  <a:pt x="328" y="1303"/>
                </a:cubicBezTo>
                <a:cubicBezTo>
                  <a:pt x="324" y="1305"/>
                  <a:pt x="315" y="1304"/>
                  <a:pt x="310" y="1303"/>
                </a:cubicBezTo>
                <a:cubicBezTo>
                  <a:pt x="310" y="1302"/>
                  <a:pt x="309" y="1301"/>
                  <a:pt x="308" y="1300"/>
                </a:cubicBezTo>
                <a:cubicBezTo>
                  <a:pt x="308" y="1300"/>
                  <a:pt x="308" y="1300"/>
                  <a:pt x="307" y="1300"/>
                </a:cubicBezTo>
                <a:cubicBezTo>
                  <a:pt x="307" y="1299"/>
                  <a:pt x="307" y="1299"/>
                  <a:pt x="307" y="1298"/>
                </a:cubicBezTo>
                <a:cubicBezTo>
                  <a:pt x="307" y="1298"/>
                  <a:pt x="306" y="1297"/>
                  <a:pt x="305" y="1297"/>
                </a:cubicBezTo>
                <a:cubicBezTo>
                  <a:pt x="305" y="1296"/>
                  <a:pt x="305" y="1294"/>
                  <a:pt x="304" y="1293"/>
                </a:cubicBezTo>
                <a:cubicBezTo>
                  <a:pt x="304" y="1293"/>
                  <a:pt x="304" y="1293"/>
                  <a:pt x="303" y="1293"/>
                </a:cubicBezTo>
                <a:cubicBezTo>
                  <a:pt x="303" y="1292"/>
                  <a:pt x="303" y="1290"/>
                  <a:pt x="302" y="1289"/>
                </a:cubicBezTo>
                <a:cubicBezTo>
                  <a:pt x="302" y="1289"/>
                  <a:pt x="302" y="1289"/>
                  <a:pt x="301" y="1289"/>
                </a:cubicBezTo>
                <a:cubicBezTo>
                  <a:pt x="301" y="1288"/>
                  <a:pt x="301" y="1287"/>
                  <a:pt x="301" y="1286"/>
                </a:cubicBezTo>
                <a:cubicBezTo>
                  <a:pt x="301" y="1286"/>
                  <a:pt x="301" y="1286"/>
                  <a:pt x="300" y="1286"/>
                </a:cubicBezTo>
                <a:cubicBezTo>
                  <a:pt x="300" y="1285"/>
                  <a:pt x="300" y="1284"/>
                  <a:pt x="300" y="1283"/>
                </a:cubicBezTo>
                <a:cubicBezTo>
                  <a:pt x="300" y="1283"/>
                  <a:pt x="300" y="1283"/>
                  <a:pt x="299" y="1283"/>
                </a:cubicBezTo>
                <a:cubicBezTo>
                  <a:pt x="299" y="1282"/>
                  <a:pt x="299" y="1280"/>
                  <a:pt x="298" y="1279"/>
                </a:cubicBezTo>
                <a:cubicBezTo>
                  <a:pt x="298" y="1279"/>
                  <a:pt x="298" y="1279"/>
                  <a:pt x="297" y="1279"/>
                </a:cubicBezTo>
                <a:cubicBezTo>
                  <a:pt x="297" y="1277"/>
                  <a:pt x="297" y="1276"/>
                  <a:pt x="296" y="1274"/>
                </a:cubicBezTo>
                <a:cubicBezTo>
                  <a:pt x="296" y="1274"/>
                  <a:pt x="295" y="1273"/>
                  <a:pt x="294" y="1273"/>
                </a:cubicBezTo>
                <a:cubicBezTo>
                  <a:pt x="294" y="1272"/>
                  <a:pt x="294" y="1272"/>
                  <a:pt x="294" y="1271"/>
                </a:cubicBezTo>
                <a:cubicBezTo>
                  <a:pt x="292" y="1269"/>
                  <a:pt x="290" y="1267"/>
                  <a:pt x="287" y="1265"/>
                </a:cubicBezTo>
                <a:cubicBezTo>
                  <a:pt x="271" y="1265"/>
                  <a:pt x="260" y="1270"/>
                  <a:pt x="248" y="1275"/>
                </a:cubicBezTo>
                <a:cubicBezTo>
                  <a:pt x="246" y="1275"/>
                  <a:pt x="245" y="1276"/>
                  <a:pt x="243" y="1276"/>
                </a:cubicBezTo>
                <a:cubicBezTo>
                  <a:pt x="243" y="1276"/>
                  <a:pt x="243" y="1277"/>
                  <a:pt x="243" y="1277"/>
                </a:cubicBezTo>
                <a:cubicBezTo>
                  <a:pt x="242" y="1277"/>
                  <a:pt x="241" y="1277"/>
                  <a:pt x="241" y="1277"/>
                </a:cubicBezTo>
                <a:cubicBezTo>
                  <a:pt x="241" y="1277"/>
                  <a:pt x="241" y="1278"/>
                  <a:pt x="241" y="1278"/>
                </a:cubicBezTo>
                <a:cubicBezTo>
                  <a:pt x="240" y="1278"/>
                  <a:pt x="239" y="1278"/>
                  <a:pt x="238" y="1278"/>
                </a:cubicBezTo>
                <a:cubicBezTo>
                  <a:pt x="238" y="1278"/>
                  <a:pt x="238" y="1279"/>
                  <a:pt x="238" y="1279"/>
                </a:cubicBezTo>
                <a:cubicBezTo>
                  <a:pt x="215" y="1282"/>
                  <a:pt x="193" y="1284"/>
                  <a:pt x="171" y="1287"/>
                </a:cubicBezTo>
                <a:cubicBezTo>
                  <a:pt x="172" y="1261"/>
                  <a:pt x="168" y="1239"/>
                  <a:pt x="160" y="1221"/>
                </a:cubicBezTo>
                <a:cubicBezTo>
                  <a:pt x="160" y="1220"/>
                  <a:pt x="160" y="1219"/>
                  <a:pt x="160" y="1218"/>
                </a:cubicBezTo>
                <a:cubicBezTo>
                  <a:pt x="160" y="1218"/>
                  <a:pt x="159" y="1218"/>
                  <a:pt x="159" y="1218"/>
                </a:cubicBezTo>
                <a:cubicBezTo>
                  <a:pt x="158" y="1216"/>
                  <a:pt x="158" y="1214"/>
                  <a:pt x="157" y="1212"/>
                </a:cubicBezTo>
                <a:cubicBezTo>
                  <a:pt x="157" y="1212"/>
                  <a:pt x="156" y="1212"/>
                  <a:pt x="156" y="1212"/>
                </a:cubicBezTo>
                <a:cubicBezTo>
                  <a:pt x="156" y="1212"/>
                  <a:pt x="156" y="1211"/>
                  <a:pt x="156" y="1210"/>
                </a:cubicBezTo>
                <a:cubicBezTo>
                  <a:pt x="156" y="1210"/>
                  <a:pt x="155" y="1210"/>
                  <a:pt x="155" y="1210"/>
                </a:cubicBezTo>
                <a:cubicBezTo>
                  <a:pt x="155" y="1210"/>
                  <a:pt x="155" y="1209"/>
                  <a:pt x="155" y="1208"/>
                </a:cubicBezTo>
                <a:cubicBezTo>
                  <a:pt x="155" y="1208"/>
                  <a:pt x="154" y="1208"/>
                  <a:pt x="154" y="1208"/>
                </a:cubicBezTo>
                <a:cubicBezTo>
                  <a:pt x="154" y="1208"/>
                  <a:pt x="154" y="1207"/>
                  <a:pt x="154" y="1206"/>
                </a:cubicBezTo>
                <a:cubicBezTo>
                  <a:pt x="154" y="1206"/>
                  <a:pt x="153" y="1206"/>
                  <a:pt x="153" y="1206"/>
                </a:cubicBezTo>
                <a:cubicBezTo>
                  <a:pt x="153" y="1206"/>
                  <a:pt x="153" y="1205"/>
                  <a:pt x="153" y="1204"/>
                </a:cubicBezTo>
                <a:cubicBezTo>
                  <a:pt x="153" y="1204"/>
                  <a:pt x="152" y="1204"/>
                  <a:pt x="152" y="1204"/>
                </a:cubicBezTo>
                <a:cubicBezTo>
                  <a:pt x="152" y="1204"/>
                  <a:pt x="152" y="1203"/>
                  <a:pt x="152" y="1202"/>
                </a:cubicBezTo>
                <a:cubicBezTo>
                  <a:pt x="152" y="1202"/>
                  <a:pt x="151" y="1202"/>
                  <a:pt x="151" y="1202"/>
                </a:cubicBezTo>
                <a:cubicBezTo>
                  <a:pt x="151" y="1202"/>
                  <a:pt x="151" y="1201"/>
                  <a:pt x="151" y="1200"/>
                </a:cubicBezTo>
                <a:cubicBezTo>
                  <a:pt x="151" y="1200"/>
                  <a:pt x="150" y="1200"/>
                  <a:pt x="150" y="1200"/>
                </a:cubicBezTo>
                <a:cubicBezTo>
                  <a:pt x="150" y="1199"/>
                  <a:pt x="150" y="1198"/>
                  <a:pt x="150" y="1197"/>
                </a:cubicBezTo>
                <a:cubicBezTo>
                  <a:pt x="150" y="1197"/>
                  <a:pt x="149" y="1197"/>
                  <a:pt x="149" y="1197"/>
                </a:cubicBezTo>
                <a:cubicBezTo>
                  <a:pt x="149" y="1197"/>
                  <a:pt x="149" y="1196"/>
                  <a:pt x="149" y="1195"/>
                </a:cubicBezTo>
                <a:cubicBezTo>
                  <a:pt x="149" y="1195"/>
                  <a:pt x="148" y="1195"/>
                  <a:pt x="148" y="1195"/>
                </a:cubicBezTo>
                <a:cubicBezTo>
                  <a:pt x="147" y="1192"/>
                  <a:pt x="147" y="1189"/>
                  <a:pt x="146" y="1186"/>
                </a:cubicBezTo>
                <a:cubicBezTo>
                  <a:pt x="146" y="1186"/>
                  <a:pt x="145" y="1186"/>
                  <a:pt x="145" y="1186"/>
                </a:cubicBezTo>
                <a:cubicBezTo>
                  <a:pt x="145" y="1186"/>
                  <a:pt x="145" y="1185"/>
                  <a:pt x="145" y="1184"/>
                </a:cubicBezTo>
                <a:cubicBezTo>
                  <a:pt x="145" y="1184"/>
                  <a:pt x="144" y="1184"/>
                  <a:pt x="144" y="1184"/>
                </a:cubicBezTo>
                <a:cubicBezTo>
                  <a:pt x="144" y="1182"/>
                  <a:pt x="143" y="1180"/>
                  <a:pt x="143" y="1178"/>
                </a:cubicBezTo>
                <a:cubicBezTo>
                  <a:pt x="143" y="1178"/>
                  <a:pt x="142" y="1178"/>
                  <a:pt x="142" y="1178"/>
                </a:cubicBezTo>
                <a:cubicBezTo>
                  <a:pt x="142" y="1177"/>
                  <a:pt x="142" y="1176"/>
                  <a:pt x="142" y="1175"/>
                </a:cubicBezTo>
                <a:cubicBezTo>
                  <a:pt x="142" y="1175"/>
                  <a:pt x="141" y="1175"/>
                  <a:pt x="141" y="1175"/>
                </a:cubicBezTo>
                <a:cubicBezTo>
                  <a:pt x="141" y="1174"/>
                  <a:pt x="141" y="1173"/>
                  <a:pt x="141" y="1172"/>
                </a:cubicBezTo>
                <a:cubicBezTo>
                  <a:pt x="141" y="1172"/>
                  <a:pt x="140" y="1172"/>
                  <a:pt x="140" y="1172"/>
                </a:cubicBezTo>
                <a:cubicBezTo>
                  <a:pt x="140" y="1171"/>
                  <a:pt x="140" y="1171"/>
                  <a:pt x="140" y="1170"/>
                </a:cubicBezTo>
                <a:cubicBezTo>
                  <a:pt x="140" y="1170"/>
                  <a:pt x="139" y="1170"/>
                  <a:pt x="139" y="1170"/>
                </a:cubicBezTo>
                <a:cubicBezTo>
                  <a:pt x="139" y="1168"/>
                  <a:pt x="139" y="1168"/>
                  <a:pt x="139" y="1167"/>
                </a:cubicBezTo>
                <a:cubicBezTo>
                  <a:pt x="139" y="1167"/>
                  <a:pt x="138" y="1167"/>
                  <a:pt x="138" y="1167"/>
                </a:cubicBezTo>
                <a:cubicBezTo>
                  <a:pt x="138" y="1166"/>
                  <a:pt x="138" y="1165"/>
                  <a:pt x="138" y="1164"/>
                </a:cubicBezTo>
                <a:cubicBezTo>
                  <a:pt x="138" y="1164"/>
                  <a:pt x="137" y="1164"/>
                  <a:pt x="137" y="1164"/>
                </a:cubicBezTo>
                <a:cubicBezTo>
                  <a:pt x="137" y="1162"/>
                  <a:pt x="136" y="1160"/>
                  <a:pt x="136" y="1158"/>
                </a:cubicBezTo>
                <a:cubicBezTo>
                  <a:pt x="136" y="1158"/>
                  <a:pt x="135" y="1158"/>
                  <a:pt x="135" y="1158"/>
                </a:cubicBezTo>
                <a:cubicBezTo>
                  <a:pt x="135" y="1156"/>
                  <a:pt x="134" y="1154"/>
                  <a:pt x="134" y="1152"/>
                </a:cubicBezTo>
                <a:cubicBezTo>
                  <a:pt x="134" y="1152"/>
                  <a:pt x="133" y="1152"/>
                  <a:pt x="133" y="1152"/>
                </a:cubicBezTo>
                <a:cubicBezTo>
                  <a:pt x="133" y="1151"/>
                  <a:pt x="133" y="1150"/>
                  <a:pt x="133" y="1149"/>
                </a:cubicBezTo>
                <a:cubicBezTo>
                  <a:pt x="133" y="1149"/>
                  <a:pt x="132" y="1149"/>
                  <a:pt x="132" y="1149"/>
                </a:cubicBezTo>
                <a:cubicBezTo>
                  <a:pt x="132" y="1148"/>
                  <a:pt x="132" y="1147"/>
                  <a:pt x="132" y="1146"/>
                </a:cubicBezTo>
                <a:cubicBezTo>
                  <a:pt x="132" y="1146"/>
                  <a:pt x="131" y="1146"/>
                  <a:pt x="131" y="1146"/>
                </a:cubicBezTo>
                <a:cubicBezTo>
                  <a:pt x="131" y="1145"/>
                  <a:pt x="131" y="1144"/>
                  <a:pt x="131" y="1143"/>
                </a:cubicBezTo>
                <a:cubicBezTo>
                  <a:pt x="131" y="1143"/>
                  <a:pt x="130" y="1143"/>
                  <a:pt x="130" y="1143"/>
                </a:cubicBezTo>
                <a:cubicBezTo>
                  <a:pt x="130" y="1142"/>
                  <a:pt x="130" y="1141"/>
                  <a:pt x="130" y="1140"/>
                </a:cubicBezTo>
                <a:cubicBezTo>
                  <a:pt x="130" y="1140"/>
                  <a:pt x="129" y="1140"/>
                  <a:pt x="129" y="1140"/>
                </a:cubicBezTo>
                <a:cubicBezTo>
                  <a:pt x="129" y="1139"/>
                  <a:pt x="129" y="1138"/>
                  <a:pt x="129" y="1137"/>
                </a:cubicBezTo>
                <a:cubicBezTo>
                  <a:pt x="129" y="1137"/>
                  <a:pt x="128" y="1137"/>
                  <a:pt x="128" y="1137"/>
                </a:cubicBezTo>
                <a:cubicBezTo>
                  <a:pt x="128" y="1136"/>
                  <a:pt x="128" y="1135"/>
                  <a:pt x="128" y="1134"/>
                </a:cubicBezTo>
                <a:cubicBezTo>
                  <a:pt x="128" y="1134"/>
                  <a:pt x="127" y="1134"/>
                  <a:pt x="127" y="1134"/>
                </a:cubicBezTo>
                <a:cubicBezTo>
                  <a:pt x="127" y="1132"/>
                  <a:pt x="126" y="1130"/>
                  <a:pt x="126" y="1128"/>
                </a:cubicBezTo>
                <a:cubicBezTo>
                  <a:pt x="126" y="1128"/>
                  <a:pt x="125" y="1128"/>
                  <a:pt x="125" y="1128"/>
                </a:cubicBezTo>
                <a:cubicBezTo>
                  <a:pt x="125" y="1127"/>
                  <a:pt x="125" y="1126"/>
                  <a:pt x="125" y="1126"/>
                </a:cubicBezTo>
                <a:cubicBezTo>
                  <a:pt x="125" y="1126"/>
                  <a:pt x="124" y="1126"/>
                  <a:pt x="124" y="1126"/>
                </a:cubicBezTo>
                <a:cubicBezTo>
                  <a:pt x="124" y="1124"/>
                  <a:pt x="123" y="1122"/>
                  <a:pt x="123" y="1120"/>
                </a:cubicBezTo>
                <a:cubicBezTo>
                  <a:pt x="123" y="1120"/>
                  <a:pt x="122" y="1120"/>
                  <a:pt x="122" y="1120"/>
                </a:cubicBezTo>
                <a:cubicBezTo>
                  <a:pt x="122" y="1119"/>
                  <a:pt x="122" y="1118"/>
                  <a:pt x="122" y="1118"/>
                </a:cubicBezTo>
                <a:cubicBezTo>
                  <a:pt x="122" y="1118"/>
                  <a:pt x="121" y="1118"/>
                  <a:pt x="121" y="1118"/>
                </a:cubicBezTo>
                <a:cubicBezTo>
                  <a:pt x="121" y="1117"/>
                  <a:pt x="121" y="1116"/>
                  <a:pt x="121" y="1115"/>
                </a:cubicBezTo>
                <a:cubicBezTo>
                  <a:pt x="121" y="1115"/>
                  <a:pt x="120" y="1115"/>
                  <a:pt x="120" y="1115"/>
                </a:cubicBezTo>
                <a:cubicBezTo>
                  <a:pt x="120" y="1114"/>
                  <a:pt x="120" y="1113"/>
                  <a:pt x="120" y="1113"/>
                </a:cubicBezTo>
                <a:cubicBezTo>
                  <a:pt x="120" y="1113"/>
                  <a:pt x="119" y="1113"/>
                  <a:pt x="119" y="1113"/>
                </a:cubicBezTo>
                <a:cubicBezTo>
                  <a:pt x="119" y="1112"/>
                  <a:pt x="119" y="1111"/>
                  <a:pt x="119" y="1110"/>
                </a:cubicBezTo>
                <a:cubicBezTo>
                  <a:pt x="119" y="1110"/>
                  <a:pt x="118" y="1110"/>
                  <a:pt x="118" y="1110"/>
                </a:cubicBezTo>
                <a:cubicBezTo>
                  <a:pt x="118" y="1109"/>
                  <a:pt x="118" y="1108"/>
                  <a:pt x="118" y="1108"/>
                </a:cubicBezTo>
                <a:cubicBezTo>
                  <a:pt x="118" y="1108"/>
                  <a:pt x="117" y="1108"/>
                  <a:pt x="117" y="1108"/>
                </a:cubicBezTo>
                <a:cubicBezTo>
                  <a:pt x="117" y="1107"/>
                  <a:pt x="117" y="1106"/>
                  <a:pt x="117" y="1105"/>
                </a:cubicBezTo>
                <a:cubicBezTo>
                  <a:pt x="117" y="1105"/>
                  <a:pt x="116" y="1105"/>
                  <a:pt x="116" y="1105"/>
                </a:cubicBezTo>
                <a:cubicBezTo>
                  <a:pt x="115" y="1103"/>
                  <a:pt x="115" y="1101"/>
                  <a:pt x="114" y="1099"/>
                </a:cubicBezTo>
                <a:cubicBezTo>
                  <a:pt x="114" y="1099"/>
                  <a:pt x="113" y="1099"/>
                  <a:pt x="113" y="1099"/>
                </a:cubicBezTo>
                <a:cubicBezTo>
                  <a:pt x="113" y="1098"/>
                  <a:pt x="113" y="1097"/>
                  <a:pt x="113" y="1097"/>
                </a:cubicBezTo>
                <a:cubicBezTo>
                  <a:pt x="113" y="1097"/>
                  <a:pt x="112" y="1097"/>
                  <a:pt x="112" y="1097"/>
                </a:cubicBezTo>
                <a:cubicBezTo>
                  <a:pt x="112" y="1096"/>
                  <a:pt x="112" y="1095"/>
                  <a:pt x="112" y="1095"/>
                </a:cubicBezTo>
                <a:cubicBezTo>
                  <a:pt x="112" y="1095"/>
                  <a:pt x="111" y="1095"/>
                  <a:pt x="111" y="1095"/>
                </a:cubicBezTo>
                <a:cubicBezTo>
                  <a:pt x="111" y="1094"/>
                  <a:pt x="111" y="1093"/>
                  <a:pt x="111" y="1093"/>
                </a:cubicBezTo>
                <a:cubicBezTo>
                  <a:pt x="111" y="1093"/>
                  <a:pt x="110" y="1093"/>
                  <a:pt x="110" y="1093"/>
                </a:cubicBezTo>
                <a:cubicBezTo>
                  <a:pt x="110" y="1092"/>
                  <a:pt x="110" y="1091"/>
                  <a:pt x="110" y="1091"/>
                </a:cubicBezTo>
                <a:cubicBezTo>
                  <a:pt x="110" y="1091"/>
                  <a:pt x="109" y="1091"/>
                  <a:pt x="109" y="1091"/>
                </a:cubicBezTo>
                <a:cubicBezTo>
                  <a:pt x="109" y="1090"/>
                  <a:pt x="109" y="1090"/>
                  <a:pt x="109" y="1089"/>
                </a:cubicBezTo>
                <a:cubicBezTo>
                  <a:pt x="109" y="1089"/>
                  <a:pt x="108" y="1089"/>
                  <a:pt x="108" y="1089"/>
                </a:cubicBezTo>
                <a:cubicBezTo>
                  <a:pt x="108" y="1088"/>
                  <a:pt x="108" y="1088"/>
                  <a:pt x="108" y="1087"/>
                </a:cubicBezTo>
                <a:cubicBezTo>
                  <a:pt x="108" y="1087"/>
                  <a:pt x="107" y="1087"/>
                  <a:pt x="107" y="1087"/>
                </a:cubicBezTo>
                <a:cubicBezTo>
                  <a:pt x="107" y="1086"/>
                  <a:pt x="107" y="1086"/>
                  <a:pt x="107" y="1085"/>
                </a:cubicBezTo>
                <a:cubicBezTo>
                  <a:pt x="107" y="1085"/>
                  <a:pt x="106" y="1085"/>
                  <a:pt x="106" y="1085"/>
                </a:cubicBezTo>
                <a:cubicBezTo>
                  <a:pt x="106" y="1084"/>
                  <a:pt x="106" y="1084"/>
                  <a:pt x="106" y="1083"/>
                </a:cubicBezTo>
                <a:cubicBezTo>
                  <a:pt x="106" y="1083"/>
                  <a:pt x="105" y="1083"/>
                  <a:pt x="105" y="1083"/>
                </a:cubicBezTo>
                <a:cubicBezTo>
                  <a:pt x="105" y="1082"/>
                  <a:pt x="104" y="1081"/>
                  <a:pt x="104" y="1080"/>
                </a:cubicBezTo>
                <a:cubicBezTo>
                  <a:pt x="103" y="1080"/>
                  <a:pt x="103" y="1079"/>
                  <a:pt x="102" y="1079"/>
                </a:cubicBezTo>
                <a:cubicBezTo>
                  <a:pt x="102" y="1078"/>
                  <a:pt x="102" y="1078"/>
                  <a:pt x="102" y="1077"/>
                </a:cubicBezTo>
                <a:cubicBezTo>
                  <a:pt x="101" y="1077"/>
                  <a:pt x="101" y="1076"/>
                  <a:pt x="100" y="1076"/>
                </a:cubicBezTo>
                <a:cubicBezTo>
                  <a:pt x="98" y="1073"/>
                  <a:pt x="97" y="1070"/>
                  <a:pt x="95" y="1068"/>
                </a:cubicBezTo>
                <a:cubicBezTo>
                  <a:pt x="93" y="1066"/>
                  <a:pt x="91" y="1066"/>
                  <a:pt x="89" y="1064"/>
                </a:cubicBezTo>
                <a:cubicBezTo>
                  <a:pt x="88" y="1063"/>
                  <a:pt x="88" y="1062"/>
                  <a:pt x="87" y="1061"/>
                </a:cubicBezTo>
                <a:cubicBezTo>
                  <a:pt x="86" y="1061"/>
                  <a:pt x="86" y="1061"/>
                  <a:pt x="85" y="1061"/>
                </a:cubicBezTo>
                <a:cubicBezTo>
                  <a:pt x="85" y="1061"/>
                  <a:pt x="85" y="1060"/>
                  <a:pt x="85" y="1060"/>
                </a:cubicBezTo>
                <a:cubicBezTo>
                  <a:pt x="85" y="1060"/>
                  <a:pt x="84" y="1060"/>
                  <a:pt x="83" y="1060"/>
                </a:cubicBezTo>
                <a:cubicBezTo>
                  <a:pt x="83" y="1060"/>
                  <a:pt x="83" y="1059"/>
                  <a:pt x="83" y="1059"/>
                </a:cubicBezTo>
                <a:cubicBezTo>
                  <a:pt x="83" y="1059"/>
                  <a:pt x="82" y="1059"/>
                  <a:pt x="81" y="1059"/>
                </a:cubicBezTo>
                <a:cubicBezTo>
                  <a:pt x="81" y="1059"/>
                  <a:pt x="81" y="1058"/>
                  <a:pt x="81" y="1058"/>
                </a:cubicBezTo>
                <a:cubicBezTo>
                  <a:pt x="81" y="1058"/>
                  <a:pt x="80" y="1058"/>
                  <a:pt x="79" y="1058"/>
                </a:cubicBezTo>
                <a:cubicBezTo>
                  <a:pt x="79" y="1058"/>
                  <a:pt x="79" y="1057"/>
                  <a:pt x="79" y="1057"/>
                </a:cubicBezTo>
                <a:cubicBezTo>
                  <a:pt x="79" y="1057"/>
                  <a:pt x="78" y="1057"/>
                  <a:pt x="77" y="1057"/>
                </a:cubicBezTo>
                <a:cubicBezTo>
                  <a:pt x="77" y="1057"/>
                  <a:pt x="77" y="1056"/>
                  <a:pt x="77" y="1056"/>
                </a:cubicBezTo>
                <a:cubicBezTo>
                  <a:pt x="77" y="1056"/>
                  <a:pt x="76" y="1056"/>
                  <a:pt x="75" y="1056"/>
                </a:cubicBezTo>
                <a:cubicBezTo>
                  <a:pt x="75" y="1056"/>
                  <a:pt x="75" y="1055"/>
                  <a:pt x="75" y="1055"/>
                </a:cubicBezTo>
                <a:cubicBezTo>
                  <a:pt x="75" y="1055"/>
                  <a:pt x="74" y="1055"/>
                  <a:pt x="73" y="1055"/>
                </a:cubicBezTo>
                <a:cubicBezTo>
                  <a:pt x="73" y="1055"/>
                  <a:pt x="73" y="1054"/>
                  <a:pt x="73" y="1054"/>
                </a:cubicBezTo>
                <a:cubicBezTo>
                  <a:pt x="72" y="1054"/>
                  <a:pt x="71" y="1053"/>
                  <a:pt x="69" y="1053"/>
                </a:cubicBezTo>
                <a:cubicBezTo>
                  <a:pt x="69" y="1053"/>
                  <a:pt x="69" y="1052"/>
                  <a:pt x="69" y="1052"/>
                </a:cubicBezTo>
                <a:cubicBezTo>
                  <a:pt x="68" y="1052"/>
                  <a:pt x="67" y="1052"/>
                  <a:pt x="66" y="1052"/>
                </a:cubicBezTo>
                <a:cubicBezTo>
                  <a:pt x="66" y="1052"/>
                  <a:pt x="66" y="1051"/>
                  <a:pt x="66" y="1051"/>
                </a:cubicBezTo>
                <a:cubicBezTo>
                  <a:pt x="65" y="1051"/>
                  <a:pt x="64" y="1050"/>
                  <a:pt x="62" y="1050"/>
                </a:cubicBezTo>
                <a:cubicBezTo>
                  <a:pt x="62" y="1050"/>
                  <a:pt x="62" y="1049"/>
                  <a:pt x="62" y="1049"/>
                </a:cubicBezTo>
                <a:cubicBezTo>
                  <a:pt x="62" y="1049"/>
                  <a:pt x="61" y="1049"/>
                  <a:pt x="60" y="1049"/>
                </a:cubicBezTo>
                <a:cubicBezTo>
                  <a:pt x="60" y="1049"/>
                  <a:pt x="60" y="1048"/>
                  <a:pt x="60" y="1048"/>
                </a:cubicBezTo>
                <a:cubicBezTo>
                  <a:pt x="60" y="1048"/>
                  <a:pt x="59" y="1048"/>
                  <a:pt x="58" y="1048"/>
                </a:cubicBezTo>
                <a:cubicBezTo>
                  <a:pt x="58" y="1048"/>
                  <a:pt x="58" y="1047"/>
                  <a:pt x="58" y="1047"/>
                </a:cubicBezTo>
                <a:cubicBezTo>
                  <a:pt x="56" y="1046"/>
                  <a:pt x="54" y="1046"/>
                  <a:pt x="52" y="1045"/>
                </a:cubicBezTo>
                <a:cubicBezTo>
                  <a:pt x="52" y="1045"/>
                  <a:pt x="52" y="1044"/>
                  <a:pt x="52" y="1044"/>
                </a:cubicBezTo>
                <a:cubicBezTo>
                  <a:pt x="51" y="1044"/>
                  <a:pt x="50" y="1044"/>
                  <a:pt x="49" y="1044"/>
                </a:cubicBezTo>
                <a:cubicBezTo>
                  <a:pt x="49" y="1044"/>
                  <a:pt x="49" y="1043"/>
                  <a:pt x="49" y="1043"/>
                </a:cubicBezTo>
                <a:cubicBezTo>
                  <a:pt x="48" y="1043"/>
                  <a:pt x="47" y="1042"/>
                  <a:pt x="45" y="1042"/>
                </a:cubicBezTo>
                <a:cubicBezTo>
                  <a:pt x="45" y="1042"/>
                  <a:pt x="45" y="1041"/>
                  <a:pt x="45" y="1041"/>
                </a:cubicBezTo>
                <a:cubicBezTo>
                  <a:pt x="45" y="1041"/>
                  <a:pt x="44" y="1041"/>
                  <a:pt x="43" y="1041"/>
                </a:cubicBezTo>
                <a:cubicBezTo>
                  <a:pt x="43" y="1040"/>
                  <a:pt x="43" y="1040"/>
                  <a:pt x="42" y="1039"/>
                </a:cubicBezTo>
                <a:cubicBezTo>
                  <a:pt x="42" y="1039"/>
                  <a:pt x="41" y="1039"/>
                  <a:pt x="40" y="1039"/>
                </a:cubicBezTo>
                <a:cubicBezTo>
                  <a:pt x="40" y="1039"/>
                  <a:pt x="40" y="1038"/>
                  <a:pt x="40" y="1038"/>
                </a:cubicBezTo>
                <a:cubicBezTo>
                  <a:pt x="40" y="1038"/>
                  <a:pt x="39" y="1038"/>
                  <a:pt x="38" y="1038"/>
                </a:cubicBezTo>
                <a:cubicBezTo>
                  <a:pt x="38" y="1038"/>
                  <a:pt x="38" y="1037"/>
                  <a:pt x="38" y="1037"/>
                </a:cubicBezTo>
                <a:cubicBezTo>
                  <a:pt x="38" y="1037"/>
                  <a:pt x="37" y="1037"/>
                  <a:pt x="36" y="1037"/>
                </a:cubicBezTo>
                <a:cubicBezTo>
                  <a:pt x="36" y="1037"/>
                  <a:pt x="36" y="1036"/>
                  <a:pt x="36" y="1036"/>
                </a:cubicBezTo>
                <a:cubicBezTo>
                  <a:pt x="36" y="1036"/>
                  <a:pt x="35" y="1036"/>
                  <a:pt x="34" y="1036"/>
                </a:cubicBezTo>
                <a:cubicBezTo>
                  <a:pt x="34" y="1035"/>
                  <a:pt x="34" y="1035"/>
                  <a:pt x="33" y="1034"/>
                </a:cubicBezTo>
                <a:cubicBezTo>
                  <a:pt x="33" y="1034"/>
                  <a:pt x="32" y="1034"/>
                  <a:pt x="31" y="1034"/>
                </a:cubicBezTo>
                <a:cubicBezTo>
                  <a:pt x="31" y="1033"/>
                  <a:pt x="31" y="1033"/>
                  <a:pt x="30" y="1032"/>
                </a:cubicBezTo>
                <a:cubicBezTo>
                  <a:pt x="30" y="1032"/>
                  <a:pt x="29" y="1032"/>
                  <a:pt x="28" y="1032"/>
                </a:cubicBezTo>
                <a:cubicBezTo>
                  <a:pt x="28" y="1031"/>
                  <a:pt x="27" y="1030"/>
                  <a:pt x="26" y="1029"/>
                </a:cubicBezTo>
                <a:cubicBezTo>
                  <a:pt x="26" y="1029"/>
                  <a:pt x="25" y="1029"/>
                  <a:pt x="24" y="1029"/>
                </a:cubicBezTo>
                <a:cubicBezTo>
                  <a:pt x="24" y="1028"/>
                  <a:pt x="24" y="1028"/>
                  <a:pt x="23" y="1027"/>
                </a:cubicBezTo>
                <a:cubicBezTo>
                  <a:pt x="22" y="1026"/>
                  <a:pt x="20" y="1024"/>
                  <a:pt x="18" y="1023"/>
                </a:cubicBezTo>
                <a:cubicBezTo>
                  <a:pt x="18" y="1022"/>
                  <a:pt x="18" y="1022"/>
                  <a:pt x="18" y="1021"/>
                </a:cubicBezTo>
                <a:cubicBezTo>
                  <a:pt x="18" y="1021"/>
                  <a:pt x="17" y="1020"/>
                  <a:pt x="16" y="1020"/>
                </a:cubicBezTo>
                <a:cubicBezTo>
                  <a:pt x="16" y="1019"/>
                  <a:pt x="16" y="1019"/>
                  <a:pt x="16" y="1018"/>
                </a:cubicBezTo>
                <a:cubicBezTo>
                  <a:pt x="16" y="1018"/>
                  <a:pt x="16" y="1018"/>
                  <a:pt x="15" y="1018"/>
                </a:cubicBezTo>
                <a:cubicBezTo>
                  <a:pt x="15" y="1016"/>
                  <a:pt x="15" y="1014"/>
                  <a:pt x="14" y="1012"/>
                </a:cubicBezTo>
                <a:cubicBezTo>
                  <a:pt x="14" y="1012"/>
                  <a:pt x="14" y="1012"/>
                  <a:pt x="13" y="1012"/>
                </a:cubicBezTo>
                <a:cubicBezTo>
                  <a:pt x="14" y="1006"/>
                  <a:pt x="14" y="1000"/>
                  <a:pt x="14" y="993"/>
                </a:cubicBezTo>
                <a:cubicBezTo>
                  <a:pt x="15" y="993"/>
                  <a:pt x="15" y="993"/>
                  <a:pt x="15" y="993"/>
                </a:cubicBezTo>
                <a:cubicBezTo>
                  <a:pt x="16" y="990"/>
                  <a:pt x="16" y="986"/>
                  <a:pt x="16" y="982"/>
                </a:cubicBezTo>
                <a:cubicBezTo>
                  <a:pt x="17" y="982"/>
                  <a:pt x="17" y="982"/>
                  <a:pt x="17" y="982"/>
                </a:cubicBezTo>
                <a:cubicBezTo>
                  <a:pt x="18" y="980"/>
                  <a:pt x="18" y="977"/>
                  <a:pt x="18" y="974"/>
                </a:cubicBezTo>
                <a:cubicBezTo>
                  <a:pt x="19" y="974"/>
                  <a:pt x="19" y="974"/>
                  <a:pt x="19" y="974"/>
                </a:cubicBezTo>
                <a:cubicBezTo>
                  <a:pt x="19" y="973"/>
                  <a:pt x="19" y="972"/>
                  <a:pt x="19" y="970"/>
                </a:cubicBezTo>
                <a:cubicBezTo>
                  <a:pt x="20" y="970"/>
                  <a:pt x="20" y="970"/>
                  <a:pt x="20" y="970"/>
                </a:cubicBezTo>
                <a:cubicBezTo>
                  <a:pt x="20" y="969"/>
                  <a:pt x="20" y="968"/>
                  <a:pt x="20" y="967"/>
                </a:cubicBezTo>
                <a:cubicBezTo>
                  <a:pt x="21" y="967"/>
                  <a:pt x="21" y="967"/>
                  <a:pt x="21" y="967"/>
                </a:cubicBezTo>
                <a:cubicBezTo>
                  <a:pt x="21" y="966"/>
                  <a:pt x="21" y="965"/>
                  <a:pt x="21" y="964"/>
                </a:cubicBezTo>
                <a:cubicBezTo>
                  <a:pt x="22" y="964"/>
                  <a:pt x="22" y="964"/>
                  <a:pt x="22" y="964"/>
                </a:cubicBezTo>
                <a:cubicBezTo>
                  <a:pt x="22" y="963"/>
                  <a:pt x="22" y="962"/>
                  <a:pt x="22" y="961"/>
                </a:cubicBezTo>
                <a:cubicBezTo>
                  <a:pt x="23" y="961"/>
                  <a:pt x="23" y="961"/>
                  <a:pt x="23" y="961"/>
                </a:cubicBezTo>
                <a:cubicBezTo>
                  <a:pt x="24" y="959"/>
                  <a:pt x="24" y="957"/>
                  <a:pt x="24" y="955"/>
                </a:cubicBezTo>
                <a:cubicBezTo>
                  <a:pt x="25" y="955"/>
                  <a:pt x="25" y="955"/>
                  <a:pt x="25" y="955"/>
                </a:cubicBezTo>
                <a:cubicBezTo>
                  <a:pt x="25" y="955"/>
                  <a:pt x="25" y="954"/>
                  <a:pt x="25" y="953"/>
                </a:cubicBezTo>
                <a:cubicBezTo>
                  <a:pt x="26" y="953"/>
                  <a:pt x="26" y="953"/>
                  <a:pt x="26" y="953"/>
                </a:cubicBezTo>
                <a:cubicBezTo>
                  <a:pt x="26" y="952"/>
                  <a:pt x="26" y="951"/>
                  <a:pt x="26" y="950"/>
                </a:cubicBezTo>
                <a:cubicBezTo>
                  <a:pt x="27" y="950"/>
                  <a:pt x="27" y="950"/>
                  <a:pt x="27" y="950"/>
                </a:cubicBezTo>
                <a:cubicBezTo>
                  <a:pt x="28" y="949"/>
                  <a:pt x="28" y="948"/>
                  <a:pt x="28" y="946"/>
                </a:cubicBezTo>
                <a:cubicBezTo>
                  <a:pt x="29" y="946"/>
                  <a:pt x="29" y="946"/>
                  <a:pt x="29" y="946"/>
                </a:cubicBezTo>
                <a:cubicBezTo>
                  <a:pt x="29" y="945"/>
                  <a:pt x="29" y="944"/>
                  <a:pt x="29" y="943"/>
                </a:cubicBezTo>
                <a:cubicBezTo>
                  <a:pt x="30" y="943"/>
                  <a:pt x="30" y="943"/>
                  <a:pt x="30" y="943"/>
                </a:cubicBezTo>
                <a:cubicBezTo>
                  <a:pt x="31" y="942"/>
                  <a:pt x="31" y="941"/>
                  <a:pt x="31" y="939"/>
                </a:cubicBezTo>
                <a:cubicBezTo>
                  <a:pt x="32" y="939"/>
                  <a:pt x="32" y="939"/>
                  <a:pt x="32" y="939"/>
                </a:cubicBezTo>
                <a:cubicBezTo>
                  <a:pt x="32" y="939"/>
                  <a:pt x="32" y="938"/>
                  <a:pt x="32" y="937"/>
                </a:cubicBezTo>
                <a:cubicBezTo>
                  <a:pt x="33" y="937"/>
                  <a:pt x="34" y="937"/>
                  <a:pt x="34" y="936"/>
                </a:cubicBezTo>
                <a:cubicBezTo>
                  <a:pt x="35" y="934"/>
                  <a:pt x="36" y="932"/>
                  <a:pt x="36" y="931"/>
                </a:cubicBezTo>
                <a:cubicBezTo>
                  <a:pt x="37" y="930"/>
                  <a:pt x="38" y="930"/>
                  <a:pt x="38" y="930"/>
                </a:cubicBezTo>
                <a:cubicBezTo>
                  <a:pt x="38" y="929"/>
                  <a:pt x="38" y="928"/>
                  <a:pt x="38" y="928"/>
                </a:cubicBezTo>
                <a:cubicBezTo>
                  <a:pt x="39" y="928"/>
                  <a:pt x="39" y="928"/>
                  <a:pt x="39" y="928"/>
                </a:cubicBezTo>
                <a:cubicBezTo>
                  <a:pt x="40" y="927"/>
                  <a:pt x="40" y="926"/>
                  <a:pt x="40" y="925"/>
                </a:cubicBezTo>
                <a:cubicBezTo>
                  <a:pt x="41" y="924"/>
                  <a:pt x="42" y="924"/>
                  <a:pt x="42" y="924"/>
                </a:cubicBezTo>
                <a:cubicBezTo>
                  <a:pt x="42" y="923"/>
                  <a:pt x="42" y="922"/>
                  <a:pt x="42" y="922"/>
                </a:cubicBezTo>
                <a:cubicBezTo>
                  <a:pt x="43" y="921"/>
                  <a:pt x="44" y="921"/>
                  <a:pt x="44" y="921"/>
                </a:cubicBezTo>
                <a:cubicBezTo>
                  <a:pt x="44" y="920"/>
                  <a:pt x="44" y="919"/>
                  <a:pt x="44" y="919"/>
                </a:cubicBezTo>
                <a:cubicBezTo>
                  <a:pt x="46" y="917"/>
                  <a:pt x="48" y="916"/>
                  <a:pt x="49" y="915"/>
                </a:cubicBezTo>
                <a:cubicBezTo>
                  <a:pt x="49" y="914"/>
                  <a:pt x="49" y="913"/>
                  <a:pt x="49" y="913"/>
                </a:cubicBezTo>
                <a:cubicBezTo>
                  <a:pt x="52" y="910"/>
                  <a:pt x="55" y="908"/>
                  <a:pt x="57" y="906"/>
                </a:cubicBezTo>
                <a:cubicBezTo>
                  <a:pt x="58" y="904"/>
                  <a:pt x="59" y="903"/>
                  <a:pt x="60" y="902"/>
                </a:cubicBezTo>
                <a:cubicBezTo>
                  <a:pt x="61" y="902"/>
                  <a:pt x="62" y="902"/>
                  <a:pt x="62" y="902"/>
                </a:cubicBezTo>
                <a:cubicBezTo>
                  <a:pt x="62" y="901"/>
                  <a:pt x="62" y="901"/>
                  <a:pt x="62" y="901"/>
                </a:cubicBezTo>
                <a:cubicBezTo>
                  <a:pt x="63" y="900"/>
                  <a:pt x="64" y="899"/>
                  <a:pt x="65" y="899"/>
                </a:cubicBezTo>
                <a:cubicBezTo>
                  <a:pt x="66" y="898"/>
                  <a:pt x="66" y="897"/>
                  <a:pt x="66" y="896"/>
                </a:cubicBezTo>
                <a:cubicBezTo>
                  <a:pt x="68" y="895"/>
                  <a:pt x="69" y="894"/>
                  <a:pt x="70" y="893"/>
                </a:cubicBezTo>
                <a:cubicBezTo>
                  <a:pt x="70" y="892"/>
                  <a:pt x="70" y="891"/>
                  <a:pt x="70" y="891"/>
                </a:cubicBezTo>
                <a:cubicBezTo>
                  <a:pt x="71" y="890"/>
                  <a:pt x="72" y="890"/>
                  <a:pt x="72" y="890"/>
                </a:cubicBezTo>
                <a:cubicBezTo>
                  <a:pt x="73" y="889"/>
                  <a:pt x="73" y="888"/>
                  <a:pt x="73" y="887"/>
                </a:cubicBezTo>
                <a:cubicBezTo>
                  <a:pt x="74" y="887"/>
                  <a:pt x="74" y="887"/>
                  <a:pt x="74" y="887"/>
                </a:cubicBezTo>
                <a:cubicBezTo>
                  <a:pt x="74" y="886"/>
                  <a:pt x="74" y="885"/>
                  <a:pt x="74" y="885"/>
                </a:cubicBezTo>
                <a:cubicBezTo>
                  <a:pt x="75" y="884"/>
                  <a:pt x="76" y="884"/>
                  <a:pt x="76" y="884"/>
                </a:cubicBezTo>
                <a:cubicBezTo>
                  <a:pt x="77" y="882"/>
                  <a:pt x="77" y="881"/>
                  <a:pt x="77" y="880"/>
                </a:cubicBezTo>
                <a:cubicBezTo>
                  <a:pt x="78" y="879"/>
                  <a:pt x="79" y="879"/>
                  <a:pt x="79" y="879"/>
                </a:cubicBezTo>
                <a:cubicBezTo>
                  <a:pt x="84" y="868"/>
                  <a:pt x="88" y="857"/>
                  <a:pt x="93" y="846"/>
                </a:cubicBezTo>
                <a:cubicBezTo>
                  <a:pt x="93" y="845"/>
                  <a:pt x="93" y="843"/>
                  <a:pt x="93" y="842"/>
                </a:cubicBezTo>
                <a:cubicBezTo>
                  <a:pt x="93" y="842"/>
                  <a:pt x="94" y="842"/>
                  <a:pt x="94" y="842"/>
                </a:cubicBezTo>
                <a:cubicBezTo>
                  <a:pt x="94" y="841"/>
                  <a:pt x="94" y="840"/>
                  <a:pt x="94" y="839"/>
                </a:cubicBezTo>
                <a:cubicBezTo>
                  <a:pt x="94" y="839"/>
                  <a:pt x="95" y="839"/>
                  <a:pt x="95" y="839"/>
                </a:cubicBezTo>
                <a:cubicBezTo>
                  <a:pt x="95" y="838"/>
                  <a:pt x="95" y="836"/>
                  <a:pt x="95" y="835"/>
                </a:cubicBezTo>
                <a:cubicBezTo>
                  <a:pt x="95" y="835"/>
                  <a:pt x="96" y="835"/>
                  <a:pt x="96" y="835"/>
                </a:cubicBezTo>
                <a:cubicBezTo>
                  <a:pt x="96" y="834"/>
                  <a:pt x="96" y="832"/>
                  <a:pt x="96" y="831"/>
                </a:cubicBezTo>
                <a:cubicBezTo>
                  <a:pt x="96" y="831"/>
                  <a:pt x="97" y="831"/>
                  <a:pt x="97" y="831"/>
                </a:cubicBezTo>
                <a:cubicBezTo>
                  <a:pt x="97" y="830"/>
                  <a:pt x="97" y="828"/>
                  <a:pt x="97" y="827"/>
                </a:cubicBezTo>
                <a:cubicBezTo>
                  <a:pt x="97" y="827"/>
                  <a:pt x="98" y="827"/>
                  <a:pt x="98" y="827"/>
                </a:cubicBezTo>
                <a:cubicBezTo>
                  <a:pt x="98" y="825"/>
                  <a:pt x="98" y="824"/>
                  <a:pt x="98" y="822"/>
                </a:cubicBezTo>
                <a:cubicBezTo>
                  <a:pt x="98" y="822"/>
                  <a:pt x="99" y="822"/>
                  <a:pt x="99" y="822"/>
                </a:cubicBezTo>
                <a:cubicBezTo>
                  <a:pt x="99" y="820"/>
                  <a:pt x="99" y="819"/>
                  <a:pt x="99" y="817"/>
                </a:cubicBezTo>
                <a:cubicBezTo>
                  <a:pt x="99" y="817"/>
                  <a:pt x="100" y="817"/>
                  <a:pt x="100" y="817"/>
                </a:cubicBezTo>
                <a:cubicBezTo>
                  <a:pt x="100" y="815"/>
                  <a:pt x="100" y="813"/>
                  <a:pt x="100" y="811"/>
                </a:cubicBezTo>
                <a:cubicBezTo>
                  <a:pt x="100" y="811"/>
                  <a:pt x="101" y="811"/>
                  <a:pt x="101" y="811"/>
                </a:cubicBezTo>
                <a:cubicBezTo>
                  <a:pt x="101" y="808"/>
                  <a:pt x="101" y="805"/>
                  <a:pt x="101" y="802"/>
                </a:cubicBezTo>
                <a:cubicBezTo>
                  <a:pt x="102" y="799"/>
                  <a:pt x="103" y="787"/>
                  <a:pt x="102" y="783"/>
                </a:cubicBezTo>
                <a:cubicBezTo>
                  <a:pt x="101" y="779"/>
                  <a:pt x="99" y="775"/>
                  <a:pt x="98" y="771"/>
                </a:cubicBezTo>
                <a:cubicBezTo>
                  <a:pt x="96" y="769"/>
                  <a:pt x="93" y="767"/>
                  <a:pt x="91" y="765"/>
                </a:cubicBezTo>
                <a:cubicBezTo>
                  <a:pt x="91" y="765"/>
                  <a:pt x="91" y="764"/>
                  <a:pt x="91" y="763"/>
                </a:cubicBezTo>
                <a:cubicBezTo>
                  <a:pt x="90" y="763"/>
                  <a:pt x="90" y="763"/>
                  <a:pt x="89" y="762"/>
                </a:cubicBezTo>
                <a:cubicBezTo>
                  <a:pt x="88" y="760"/>
                  <a:pt x="88" y="758"/>
                  <a:pt x="87" y="756"/>
                </a:cubicBezTo>
                <a:cubicBezTo>
                  <a:pt x="86" y="756"/>
                  <a:pt x="86" y="756"/>
                  <a:pt x="85" y="755"/>
                </a:cubicBezTo>
                <a:cubicBezTo>
                  <a:pt x="85" y="754"/>
                  <a:pt x="85" y="753"/>
                  <a:pt x="85" y="752"/>
                </a:cubicBezTo>
                <a:cubicBezTo>
                  <a:pt x="85" y="752"/>
                  <a:pt x="85" y="752"/>
                  <a:pt x="84" y="752"/>
                </a:cubicBezTo>
                <a:cubicBezTo>
                  <a:pt x="84" y="752"/>
                  <a:pt x="84" y="751"/>
                  <a:pt x="84" y="750"/>
                </a:cubicBezTo>
                <a:cubicBezTo>
                  <a:pt x="84" y="750"/>
                  <a:pt x="84" y="750"/>
                  <a:pt x="83" y="750"/>
                </a:cubicBezTo>
                <a:cubicBezTo>
                  <a:pt x="83" y="749"/>
                  <a:pt x="83" y="748"/>
                  <a:pt x="82" y="746"/>
                </a:cubicBezTo>
                <a:cubicBezTo>
                  <a:pt x="82" y="746"/>
                  <a:pt x="82" y="746"/>
                  <a:pt x="81" y="746"/>
                </a:cubicBezTo>
                <a:cubicBezTo>
                  <a:pt x="81" y="744"/>
                  <a:pt x="81" y="742"/>
                  <a:pt x="80" y="740"/>
                </a:cubicBezTo>
                <a:cubicBezTo>
                  <a:pt x="80" y="740"/>
                  <a:pt x="80" y="740"/>
                  <a:pt x="79" y="740"/>
                </a:cubicBezTo>
                <a:cubicBezTo>
                  <a:pt x="79" y="739"/>
                  <a:pt x="79" y="738"/>
                  <a:pt x="79" y="737"/>
                </a:cubicBezTo>
                <a:cubicBezTo>
                  <a:pt x="79" y="737"/>
                  <a:pt x="79" y="737"/>
                  <a:pt x="78" y="737"/>
                </a:cubicBezTo>
                <a:cubicBezTo>
                  <a:pt x="78" y="736"/>
                  <a:pt x="78" y="735"/>
                  <a:pt x="78" y="734"/>
                </a:cubicBezTo>
                <a:cubicBezTo>
                  <a:pt x="78" y="734"/>
                  <a:pt x="78" y="734"/>
                  <a:pt x="77" y="734"/>
                </a:cubicBezTo>
                <a:cubicBezTo>
                  <a:pt x="77" y="733"/>
                  <a:pt x="77" y="732"/>
                  <a:pt x="77" y="731"/>
                </a:cubicBezTo>
                <a:cubicBezTo>
                  <a:pt x="77" y="731"/>
                  <a:pt x="77" y="731"/>
                  <a:pt x="76" y="731"/>
                </a:cubicBezTo>
                <a:cubicBezTo>
                  <a:pt x="76" y="730"/>
                  <a:pt x="76" y="729"/>
                  <a:pt x="76" y="728"/>
                </a:cubicBezTo>
                <a:cubicBezTo>
                  <a:pt x="76" y="728"/>
                  <a:pt x="76" y="728"/>
                  <a:pt x="75" y="728"/>
                </a:cubicBezTo>
                <a:cubicBezTo>
                  <a:pt x="75" y="724"/>
                  <a:pt x="74" y="720"/>
                  <a:pt x="73" y="716"/>
                </a:cubicBezTo>
                <a:cubicBezTo>
                  <a:pt x="73" y="716"/>
                  <a:pt x="73" y="716"/>
                  <a:pt x="72" y="716"/>
                </a:cubicBezTo>
                <a:cubicBezTo>
                  <a:pt x="72" y="713"/>
                  <a:pt x="72" y="709"/>
                  <a:pt x="71" y="705"/>
                </a:cubicBezTo>
                <a:cubicBezTo>
                  <a:pt x="70" y="701"/>
                  <a:pt x="67" y="682"/>
                  <a:pt x="69" y="676"/>
                </a:cubicBezTo>
                <a:cubicBezTo>
                  <a:pt x="70" y="673"/>
                  <a:pt x="72" y="661"/>
                  <a:pt x="70" y="657"/>
                </a:cubicBezTo>
                <a:cubicBezTo>
                  <a:pt x="70" y="657"/>
                  <a:pt x="70" y="657"/>
                  <a:pt x="69" y="657"/>
                </a:cubicBezTo>
                <a:cubicBezTo>
                  <a:pt x="69" y="654"/>
                  <a:pt x="69" y="651"/>
                  <a:pt x="69" y="649"/>
                </a:cubicBezTo>
                <a:cubicBezTo>
                  <a:pt x="69" y="649"/>
                  <a:pt x="69" y="649"/>
                  <a:pt x="68" y="649"/>
                </a:cubicBezTo>
                <a:cubicBezTo>
                  <a:pt x="68" y="646"/>
                  <a:pt x="68" y="644"/>
                  <a:pt x="68" y="642"/>
                </a:cubicBezTo>
                <a:cubicBezTo>
                  <a:pt x="66" y="635"/>
                  <a:pt x="65" y="626"/>
                  <a:pt x="63" y="620"/>
                </a:cubicBezTo>
                <a:cubicBezTo>
                  <a:pt x="63" y="618"/>
                  <a:pt x="63" y="616"/>
                  <a:pt x="63" y="614"/>
                </a:cubicBezTo>
                <a:cubicBezTo>
                  <a:pt x="63" y="614"/>
                  <a:pt x="63" y="614"/>
                  <a:pt x="62" y="614"/>
                </a:cubicBezTo>
                <a:cubicBezTo>
                  <a:pt x="62" y="612"/>
                  <a:pt x="62" y="611"/>
                  <a:pt x="62" y="609"/>
                </a:cubicBezTo>
                <a:cubicBezTo>
                  <a:pt x="62" y="609"/>
                  <a:pt x="62" y="609"/>
                  <a:pt x="61" y="609"/>
                </a:cubicBezTo>
                <a:cubicBezTo>
                  <a:pt x="61" y="608"/>
                  <a:pt x="61" y="606"/>
                  <a:pt x="61" y="605"/>
                </a:cubicBezTo>
                <a:cubicBezTo>
                  <a:pt x="61" y="605"/>
                  <a:pt x="61" y="605"/>
                  <a:pt x="60" y="605"/>
                </a:cubicBezTo>
                <a:cubicBezTo>
                  <a:pt x="60" y="603"/>
                  <a:pt x="60" y="602"/>
                  <a:pt x="60" y="600"/>
                </a:cubicBezTo>
                <a:cubicBezTo>
                  <a:pt x="60" y="600"/>
                  <a:pt x="60" y="600"/>
                  <a:pt x="59" y="600"/>
                </a:cubicBezTo>
                <a:cubicBezTo>
                  <a:pt x="59" y="598"/>
                  <a:pt x="59" y="597"/>
                  <a:pt x="59" y="595"/>
                </a:cubicBezTo>
                <a:cubicBezTo>
                  <a:pt x="59" y="595"/>
                  <a:pt x="59" y="595"/>
                  <a:pt x="58" y="595"/>
                </a:cubicBezTo>
                <a:cubicBezTo>
                  <a:pt x="58" y="594"/>
                  <a:pt x="58" y="592"/>
                  <a:pt x="58" y="591"/>
                </a:cubicBezTo>
                <a:cubicBezTo>
                  <a:pt x="58" y="591"/>
                  <a:pt x="58" y="591"/>
                  <a:pt x="57" y="591"/>
                </a:cubicBezTo>
                <a:cubicBezTo>
                  <a:pt x="57" y="589"/>
                  <a:pt x="57" y="588"/>
                  <a:pt x="57" y="586"/>
                </a:cubicBezTo>
                <a:cubicBezTo>
                  <a:pt x="52" y="569"/>
                  <a:pt x="49" y="550"/>
                  <a:pt x="43" y="534"/>
                </a:cubicBezTo>
                <a:cubicBezTo>
                  <a:pt x="42" y="528"/>
                  <a:pt x="41" y="522"/>
                  <a:pt x="39" y="515"/>
                </a:cubicBezTo>
                <a:cubicBezTo>
                  <a:pt x="34" y="500"/>
                  <a:pt x="30" y="483"/>
                  <a:pt x="23" y="468"/>
                </a:cubicBezTo>
                <a:cubicBezTo>
                  <a:pt x="23" y="466"/>
                  <a:pt x="23" y="464"/>
                  <a:pt x="22" y="462"/>
                </a:cubicBezTo>
                <a:cubicBezTo>
                  <a:pt x="22" y="462"/>
                  <a:pt x="22" y="462"/>
                  <a:pt x="21" y="462"/>
                </a:cubicBezTo>
                <a:cubicBezTo>
                  <a:pt x="21" y="462"/>
                  <a:pt x="21" y="461"/>
                  <a:pt x="21" y="460"/>
                </a:cubicBezTo>
                <a:cubicBezTo>
                  <a:pt x="21" y="460"/>
                  <a:pt x="21" y="460"/>
                  <a:pt x="20" y="460"/>
                </a:cubicBezTo>
                <a:cubicBezTo>
                  <a:pt x="20" y="459"/>
                  <a:pt x="20" y="458"/>
                  <a:pt x="20" y="457"/>
                </a:cubicBezTo>
                <a:cubicBezTo>
                  <a:pt x="20" y="457"/>
                  <a:pt x="20" y="457"/>
                  <a:pt x="19" y="457"/>
                </a:cubicBezTo>
                <a:cubicBezTo>
                  <a:pt x="19" y="456"/>
                  <a:pt x="19" y="455"/>
                  <a:pt x="18" y="454"/>
                </a:cubicBezTo>
                <a:cubicBezTo>
                  <a:pt x="18" y="454"/>
                  <a:pt x="18" y="454"/>
                  <a:pt x="17" y="454"/>
                </a:cubicBezTo>
                <a:cubicBezTo>
                  <a:pt x="17" y="452"/>
                  <a:pt x="17" y="451"/>
                  <a:pt x="16" y="450"/>
                </a:cubicBezTo>
                <a:cubicBezTo>
                  <a:pt x="12" y="441"/>
                  <a:pt x="1" y="444"/>
                  <a:pt x="0" y="432"/>
                </a:cubicBezTo>
                <a:cubicBezTo>
                  <a:pt x="0" y="432"/>
                  <a:pt x="0" y="432"/>
                  <a:pt x="1" y="432"/>
                </a:cubicBezTo>
                <a:cubicBezTo>
                  <a:pt x="1" y="430"/>
                  <a:pt x="1" y="428"/>
                  <a:pt x="2" y="427"/>
                </a:cubicBezTo>
                <a:cubicBezTo>
                  <a:pt x="2" y="427"/>
                  <a:pt x="2" y="427"/>
                  <a:pt x="3" y="427"/>
                </a:cubicBezTo>
                <a:cubicBezTo>
                  <a:pt x="4" y="425"/>
                  <a:pt x="5" y="423"/>
                  <a:pt x="6" y="422"/>
                </a:cubicBezTo>
                <a:cubicBezTo>
                  <a:pt x="7" y="422"/>
                  <a:pt x="8" y="422"/>
                  <a:pt x="8" y="422"/>
                </a:cubicBezTo>
                <a:cubicBezTo>
                  <a:pt x="9" y="421"/>
                  <a:pt x="9" y="420"/>
                  <a:pt x="9" y="420"/>
                </a:cubicBezTo>
                <a:cubicBezTo>
                  <a:pt x="10" y="419"/>
                  <a:pt x="11" y="419"/>
                  <a:pt x="12" y="419"/>
                </a:cubicBezTo>
                <a:cubicBezTo>
                  <a:pt x="12" y="418"/>
                  <a:pt x="12" y="418"/>
                  <a:pt x="12" y="418"/>
                </a:cubicBezTo>
                <a:cubicBezTo>
                  <a:pt x="13" y="418"/>
                  <a:pt x="14" y="418"/>
                  <a:pt x="14" y="418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5" y="417"/>
                  <a:pt x="16" y="417"/>
                  <a:pt x="16" y="417"/>
                </a:cubicBezTo>
                <a:cubicBezTo>
                  <a:pt x="16" y="416"/>
                  <a:pt x="16" y="416"/>
                  <a:pt x="16" y="416"/>
                </a:cubicBezTo>
                <a:cubicBezTo>
                  <a:pt x="17" y="416"/>
                  <a:pt x="18" y="416"/>
                  <a:pt x="18" y="416"/>
                </a:cubicBezTo>
                <a:cubicBezTo>
                  <a:pt x="18" y="415"/>
                  <a:pt x="18" y="415"/>
                  <a:pt x="18" y="415"/>
                </a:cubicBezTo>
                <a:cubicBezTo>
                  <a:pt x="19" y="415"/>
                  <a:pt x="20" y="415"/>
                  <a:pt x="20" y="415"/>
                </a:cubicBezTo>
                <a:cubicBezTo>
                  <a:pt x="21" y="414"/>
                  <a:pt x="21" y="413"/>
                  <a:pt x="21" y="413"/>
                </a:cubicBezTo>
                <a:cubicBezTo>
                  <a:pt x="23" y="412"/>
                  <a:pt x="25" y="411"/>
                  <a:pt x="27" y="411"/>
                </a:cubicBezTo>
                <a:cubicBezTo>
                  <a:pt x="28" y="410"/>
                  <a:pt x="28" y="409"/>
                  <a:pt x="28" y="409"/>
                </a:cubicBezTo>
                <a:cubicBezTo>
                  <a:pt x="30" y="408"/>
                  <a:pt x="31" y="408"/>
                  <a:pt x="32" y="408"/>
                </a:cubicBezTo>
                <a:cubicBezTo>
                  <a:pt x="33" y="407"/>
                  <a:pt x="33" y="406"/>
                  <a:pt x="33" y="406"/>
                </a:cubicBezTo>
                <a:cubicBezTo>
                  <a:pt x="35" y="405"/>
                  <a:pt x="36" y="405"/>
                  <a:pt x="37" y="405"/>
                </a:cubicBezTo>
                <a:cubicBezTo>
                  <a:pt x="38" y="404"/>
                  <a:pt x="38" y="403"/>
                  <a:pt x="38" y="403"/>
                </a:cubicBezTo>
                <a:cubicBezTo>
                  <a:pt x="40" y="402"/>
                  <a:pt x="41" y="402"/>
                  <a:pt x="42" y="402"/>
                </a:cubicBezTo>
                <a:cubicBezTo>
                  <a:pt x="43" y="401"/>
                  <a:pt x="43" y="400"/>
                  <a:pt x="43" y="400"/>
                </a:cubicBezTo>
                <a:cubicBezTo>
                  <a:pt x="45" y="399"/>
                  <a:pt x="46" y="399"/>
                  <a:pt x="47" y="399"/>
                </a:cubicBezTo>
                <a:cubicBezTo>
                  <a:pt x="48" y="398"/>
                  <a:pt x="48" y="397"/>
                  <a:pt x="48" y="397"/>
                </a:cubicBezTo>
                <a:cubicBezTo>
                  <a:pt x="49" y="397"/>
                  <a:pt x="50" y="397"/>
                  <a:pt x="50" y="397"/>
                </a:cubicBezTo>
                <a:cubicBezTo>
                  <a:pt x="51" y="396"/>
                  <a:pt x="51" y="395"/>
                  <a:pt x="51" y="395"/>
                </a:cubicBezTo>
                <a:cubicBezTo>
                  <a:pt x="52" y="395"/>
                  <a:pt x="53" y="395"/>
                  <a:pt x="53" y="395"/>
                </a:cubicBezTo>
                <a:cubicBezTo>
                  <a:pt x="54" y="394"/>
                  <a:pt x="54" y="393"/>
                  <a:pt x="54" y="393"/>
                </a:cubicBezTo>
                <a:cubicBezTo>
                  <a:pt x="56" y="392"/>
                  <a:pt x="57" y="392"/>
                  <a:pt x="58" y="392"/>
                </a:cubicBezTo>
                <a:cubicBezTo>
                  <a:pt x="59" y="391"/>
                  <a:pt x="59" y="390"/>
                  <a:pt x="59" y="390"/>
                </a:cubicBezTo>
                <a:cubicBezTo>
                  <a:pt x="60" y="390"/>
                  <a:pt x="61" y="390"/>
                  <a:pt x="61" y="390"/>
                </a:cubicBezTo>
                <a:cubicBezTo>
                  <a:pt x="62" y="389"/>
                  <a:pt x="63" y="388"/>
                  <a:pt x="63" y="387"/>
                </a:cubicBezTo>
                <a:cubicBezTo>
                  <a:pt x="64" y="387"/>
                  <a:pt x="65" y="387"/>
                  <a:pt x="65" y="387"/>
                </a:cubicBezTo>
                <a:cubicBezTo>
                  <a:pt x="65" y="386"/>
                  <a:pt x="65" y="386"/>
                  <a:pt x="65" y="386"/>
                </a:cubicBezTo>
                <a:cubicBezTo>
                  <a:pt x="66" y="385"/>
                  <a:pt x="67" y="385"/>
                  <a:pt x="68" y="385"/>
                </a:cubicBezTo>
                <a:cubicBezTo>
                  <a:pt x="69" y="384"/>
                  <a:pt x="69" y="383"/>
                  <a:pt x="69" y="383"/>
                </a:cubicBezTo>
                <a:cubicBezTo>
                  <a:pt x="70" y="383"/>
                  <a:pt x="71" y="383"/>
                  <a:pt x="71" y="383"/>
                </a:cubicBezTo>
                <a:cubicBezTo>
                  <a:pt x="72" y="382"/>
                  <a:pt x="72" y="381"/>
                  <a:pt x="72" y="381"/>
                </a:cubicBezTo>
                <a:cubicBezTo>
                  <a:pt x="73" y="381"/>
                  <a:pt x="74" y="380"/>
                  <a:pt x="75" y="380"/>
                </a:cubicBezTo>
                <a:cubicBezTo>
                  <a:pt x="76" y="379"/>
                  <a:pt x="77" y="378"/>
                  <a:pt x="77" y="377"/>
                </a:cubicBezTo>
                <a:cubicBezTo>
                  <a:pt x="78" y="377"/>
                  <a:pt x="79" y="377"/>
                  <a:pt x="79" y="377"/>
                </a:cubicBezTo>
                <a:cubicBezTo>
                  <a:pt x="80" y="376"/>
                  <a:pt x="81" y="374"/>
                  <a:pt x="82" y="373"/>
                </a:cubicBezTo>
                <a:cubicBezTo>
                  <a:pt x="83" y="373"/>
                  <a:pt x="84" y="373"/>
                  <a:pt x="84" y="373"/>
                </a:cubicBezTo>
                <a:cubicBezTo>
                  <a:pt x="86" y="371"/>
                  <a:pt x="87" y="369"/>
                  <a:pt x="89" y="367"/>
                </a:cubicBezTo>
                <a:cubicBezTo>
                  <a:pt x="89" y="367"/>
                  <a:pt x="90" y="367"/>
                  <a:pt x="90" y="367"/>
                </a:cubicBezTo>
                <a:cubicBezTo>
                  <a:pt x="90" y="366"/>
                  <a:pt x="91" y="366"/>
                  <a:pt x="91" y="365"/>
                </a:cubicBezTo>
                <a:cubicBezTo>
                  <a:pt x="92" y="365"/>
                  <a:pt x="92" y="365"/>
                  <a:pt x="93" y="365"/>
                </a:cubicBezTo>
                <a:cubicBezTo>
                  <a:pt x="93" y="364"/>
                  <a:pt x="94" y="363"/>
                  <a:pt x="94" y="362"/>
                </a:cubicBezTo>
                <a:cubicBezTo>
                  <a:pt x="96" y="360"/>
                  <a:pt x="99" y="358"/>
                  <a:pt x="101" y="356"/>
                </a:cubicBezTo>
                <a:cubicBezTo>
                  <a:pt x="101" y="355"/>
                  <a:pt x="101" y="355"/>
                  <a:pt x="101" y="354"/>
                </a:cubicBezTo>
                <a:cubicBezTo>
                  <a:pt x="102" y="354"/>
                  <a:pt x="102" y="353"/>
                  <a:pt x="103" y="353"/>
                </a:cubicBezTo>
                <a:cubicBezTo>
                  <a:pt x="110" y="342"/>
                  <a:pt x="108" y="320"/>
                  <a:pt x="112" y="306"/>
                </a:cubicBezTo>
                <a:cubicBezTo>
                  <a:pt x="112" y="304"/>
                  <a:pt x="112" y="303"/>
                  <a:pt x="112" y="301"/>
                </a:cubicBezTo>
                <a:cubicBezTo>
                  <a:pt x="112" y="301"/>
                  <a:pt x="113" y="301"/>
                  <a:pt x="113" y="301"/>
                </a:cubicBezTo>
                <a:cubicBezTo>
                  <a:pt x="113" y="298"/>
                  <a:pt x="114" y="296"/>
                  <a:pt x="114" y="293"/>
                </a:cubicBezTo>
                <a:cubicBezTo>
                  <a:pt x="114" y="293"/>
                  <a:pt x="115" y="293"/>
                  <a:pt x="115" y="293"/>
                </a:cubicBezTo>
                <a:cubicBezTo>
                  <a:pt x="115" y="291"/>
                  <a:pt x="116" y="289"/>
                  <a:pt x="116" y="287"/>
                </a:cubicBezTo>
                <a:cubicBezTo>
                  <a:pt x="116" y="287"/>
                  <a:pt x="117" y="287"/>
                  <a:pt x="117" y="287"/>
                </a:cubicBezTo>
                <a:cubicBezTo>
                  <a:pt x="118" y="285"/>
                  <a:pt x="118" y="283"/>
                  <a:pt x="119" y="281"/>
                </a:cubicBezTo>
                <a:cubicBezTo>
                  <a:pt x="119" y="281"/>
                  <a:pt x="120" y="281"/>
                  <a:pt x="120" y="281"/>
                </a:cubicBezTo>
                <a:cubicBezTo>
                  <a:pt x="120" y="281"/>
                  <a:pt x="120" y="280"/>
                  <a:pt x="120" y="279"/>
                </a:cubicBezTo>
                <a:cubicBezTo>
                  <a:pt x="121" y="279"/>
                  <a:pt x="121" y="279"/>
                  <a:pt x="122" y="278"/>
                </a:cubicBezTo>
                <a:cubicBezTo>
                  <a:pt x="122" y="278"/>
                  <a:pt x="122" y="277"/>
                  <a:pt x="122" y="276"/>
                </a:cubicBezTo>
                <a:cubicBezTo>
                  <a:pt x="123" y="276"/>
                  <a:pt x="124" y="275"/>
                  <a:pt x="125" y="274"/>
                </a:cubicBezTo>
                <a:cubicBezTo>
                  <a:pt x="126" y="273"/>
                  <a:pt x="128" y="271"/>
                  <a:pt x="129" y="269"/>
                </a:cubicBezTo>
                <a:cubicBezTo>
                  <a:pt x="130" y="269"/>
                  <a:pt x="130" y="269"/>
                  <a:pt x="131" y="268"/>
                </a:cubicBezTo>
                <a:cubicBezTo>
                  <a:pt x="131" y="266"/>
                  <a:pt x="132" y="264"/>
                  <a:pt x="132" y="262"/>
                </a:cubicBezTo>
                <a:cubicBezTo>
                  <a:pt x="132" y="262"/>
                  <a:pt x="133" y="262"/>
                  <a:pt x="133" y="262"/>
                </a:cubicBezTo>
                <a:cubicBezTo>
                  <a:pt x="135" y="255"/>
                  <a:pt x="131" y="236"/>
                  <a:pt x="129" y="231"/>
                </a:cubicBezTo>
                <a:cubicBezTo>
                  <a:pt x="129" y="231"/>
                  <a:pt x="128" y="231"/>
                  <a:pt x="128" y="231"/>
                </a:cubicBezTo>
                <a:cubicBezTo>
                  <a:pt x="128" y="230"/>
                  <a:pt x="128" y="229"/>
                  <a:pt x="128" y="228"/>
                </a:cubicBezTo>
                <a:cubicBezTo>
                  <a:pt x="128" y="228"/>
                  <a:pt x="127" y="228"/>
                  <a:pt x="127" y="228"/>
                </a:cubicBezTo>
                <a:cubicBezTo>
                  <a:pt x="127" y="228"/>
                  <a:pt x="127" y="227"/>
                  <a:pt x="127" y="226"/>
                </a:cubicBezTo>
                <a:cubicBezTo>
                  <a:pt x="127" y="226"/>
                  <a:pt x="126" y="226"/>
                  <a:pt x="126" y="226"/>
                </a:cubicBezTo>
                <a:cubicBezTo>
                  <a:pt x="126" y="225"/>
                  <a:pt x="126" y="224"/>
                  <a:pt x="126" y="223"/>
                </a:cubicBezTo>
                <a:cubicBezTo>
                  <a:pt x="126" y="223"/>
                  <a:pt x="125" y="223"/>
                  <a:pt x="125" y="223"/>
                </a:cubicBezTo>
                <a:cubicBezTo>
                  <a:pt x="125" y="223"/>
                  <a:pt x="125" y="222"/>
                  <a:pt x="125" y="221"/>
                </a:cubicBezTo>
                <a:cubicBezTo>
                  <a:pt x="125" y="221"/>
                  <a:pt x="124" y="221"/>
                  <a:pt x="124" y="221"/>
                </a:cubicBezTo>
                <a:cubicBezTo>
                  <a:pt x="124" y="221"/>
                  <a:pt x="124" y="220"/>
                  <a:pt x="124" y="219"/>
                </a:cubicBezTo>
                <a:cubicBezTo>
                  <a:pt x="123" y="219"/>
                  <a:pt x="123" y="219"/>
                  <a:pt x="122" y="218"/>
                </a:cubicBezTo>
                <a:cubicBezTo>
                  <a:pt x="122" y="217"/>
                  <a:pt x="121" y="216"/>
                  <a:pt x="121" y="215"/>
                </a:cubicBezTo>
                <a:cubicBezTo>
                  <a:pt x="120" y="214"/>
                  <a:pt x="120" y="214"/>
                  <a:pt x="119" y="214"/>
                </a:cubicBezTo>
                <a:cubicBezTo>
                  <a:pt x="119" y="213"/>
                  <a:pt x="119" y="212"/>
                  <a:pt x="119" y="212"/>
                </a:cubicBezTo>
                <a:cubicBezTo>
                  <a:pt x="118" y="211"/>
                  <a:pt x="117" y="210"/>
                  <a:pt x="116" y="210"/>
                </a:cubicBezTo>
                <a:cubicBezTo>
                  <a:pt x="116" y="209"/>
                  <a:pt x="116" y="208"/>
                  <a:pt x="116" y="208"/>
                </a:cubicBezTo>
                <a:cubicBezTo>
                  <a:pt x="115" y="207"/>
                  <a:pt x="113" y="206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1" y="204"/>
                  <a:pt x="111" y="204"/>
                  <a:pt x="110" y="204"/>
                </a:cubicBezTo>
                <a:cubicBezTo>
                  <a:pt x="109" y="203"/>
                  <a:pt x="109" y="202"/>
                  <a:pt x="108" y="201"/>
                </a:cubicBezTo>
                <a:cubicBezTo>
                  <a:pt x="106" y="200"/>
                  <a:pt x="104" y="199"/>
                  <a:pt x="102" y="199"/>
                </a:cubicBezTo>
                <a:cubicBezTo>
                  <a:pt x="102" y="198"/>
                  <a:pt x="101" y="197"/>
                  <a:pt x="101" y="197"/>
                </a:cubicBezTo>
                <a:cubicBezTo>
                  <a:pt x="100" y="196"/>
                  <a:pt x="98" y="196"/>
                  <a:pt x="97" y="196"/>
                </a:cubicBezTo>
                <a:cubicBezTo>
                  <a:pt x="96" y="195"/>
                  <a:pt x="96" y="194"/>
                  <a:pt x="95" y="193"/>
                </a:cubicBezTo>
                <a:cubicBezTo>
                  <a:pt x="94" y="193"/>
                  <a:pt x="94" y="193"/>
                  <a:pt x="93" y="193"/>
                </a:cubicBezTo>
                <a:cubicBezTo>
                  <a:pt x="93" y="192"/>
                  <a:pt x="92" y="191"/>
                  <a:pt x="92" y="191"/>
                </a:cubicBezTo>
                <a:cubicBezTo>
                  <a:pt x="91" y="191"/>
                  <a:pt x="91" y="191"/>
                  <a:pt x="90" y="191"/>
                </a:cubicBezTo>
                <a:cubicBezTo>
                  <a:pt x="82" y="185"/>
                  <a:pt x="76" y="178"/>
                  <a:pt x="62" y="178"/>
                </a:cubicBezTo>
                <a:cubicBezTo>
                  <a:pt x="62" y="178"/>
                  <a:pt x="62" y="178"/>
                  <a:pt x="62" y="179"/>
                </a:cubicBezTo>
                <a:cubicBezTo>
                  <a:pt x="61" y="179"/>
                  <a:pt x="59" y="179"/>
                  <a:pt x="57" y="180"/>
                </a:cubicBezTo>
                <a:cubicBezTo>
                  <a:pt x="56" y="182"/>
                  <a:pt x="54" y="184"/>
                  <a:pt x="52" y="186"/>
                </a:cubicBezTo>
                <a:cubicBezTo>
                  <a:pt x="52" y="186"/>
                  <a:pt x="51" y="186"/>
                  <a:pt x="50" y="186"/>
                </a:cubicBezTo>
                <a:cubicBezTo>
                  <a:pt x="49" y="187"/>
                  <a:pt x="48" y="188"/>
                  <a:pt x="47" y="190"/>
                </a:cubicBezTo>
                <a:cubicBezTo>
                  <a:pt x="47" y="190"/>
                  <a:pt x="46" y="190"/>
                  <a:pt x="45" y="190"/>
                </a:cubicBezTo>
                <a:cubicBezTo>
                  <a:pt x="45" y="190"/>
                  <a:pt x="45" y="191"/>
                  <a:pt x="44" y="192"/>
                </a:cubicBezTo>
                <a:cubicBezTo>
                  <a:pt x="44" y="192"/>
                  <a:pt x="43" y="192"/>
                  <a:pt x="42" y="192"/>
                </a:cubicBezTo>
                <a:cubicBezTo>
                  <a:pt x="42" y="192"/>
                  <a:pt x="42" y="192"/>
                  <a:pt x="42" y="193"/>
                </a:cubicBezTo>
                <a:cubicBezTo>
                  <a:pt x="39" y="194"/>
                  <a:pt x="35" y="195"/>
                  <a:pt x="30" y="195"/>
                </a:cubicBezTo>
                <a:cubicBezTo>
                  <a:pt x="30" y="194"/>
                  <a:pt x="30" y="193"/>
                  <a:pt x="29" y="192"/>
                </a:cubicBezTo>
                <a:cubicBezTo>
                  <a:pt x="29" y="192"/>
                  <a:pt x="29" y="192"/>
                  <a:pt x="28" y="192"/>
                </a:cubicBezTo>
                <a:cubicBezTo>
                  <a:pt x="29" y="188"/>
                  <a:pt x="30" y="185"/>
                  <a:pt x="30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81"/>
                  <a:pt x="31" y="180"/>
                  <a:pt x="31" y="180"/>
                </a:cubicBezTo>
                <a:cubicBezTo>
                  <a:pt x="32" y="180"/>
                  <a:pt x="32" y="180"/>
                  <a:pt x="32" y="180"/>
                </a:cubicBezTo>
                <a:cubicBezTo>
                  <a:pt x="32" y="179"/>
                  <a:pt x="32" y="178"/>
                  <a:pt x="32" y="177"/>
                </a:cubicBezTo>
                <a:cubicBezTo>
                  <a:pt x="33" y="177"/>
                  <a:pt x="33" y="177"/>
                  <a:pt x="33" y="177"/>
                </a:cubicBezTo>
                <a:cubicBezTo>
                  <a:pt x="33" y="176"/>
                  <a:pt x="33" y="175"/>
                  <a:pt x="33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4"/>
                  <a:pt x="34" y="173"/>
                  <a:pt x="34" y="172"/>
                </a:cubicBezTo>
                <a:cubicBezTo>
                  <a:pt x="35" y="172"/>
                  <a:pt x="35" y="172"/>
                  <a:pt x="35" y="172"/>
                </a:cubicBezTo>
                <a:cubicBezTo>
                  <a:pt x="36" y="170"/>
                  <a:pt x="36" y="169"/>
                  <a:pt x="36" y="168"/>
                </a:cubicBezTo>
                <a:cubicBezTo>
                  <a:pt x="37" y="168"/>
                  <a:pt x="37" y="168"/>
                  <a:pt x="37" y="168"/>
                </a:cubicBezTo>
                <a:cubicBezTo>
                  <a:pt x="37" y="167"/>
                  <a:pt x="37" y="166"/>
                  <a:pt x="37" y="165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38" y="164"/>
                  <a:pt x="38" y="163"/>
                  <a:pt x="38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0" y="161"/>
                  <a:pt x="40" y="159"/>
                  <a:pt x="40" y="157"/>
                </a:cubicBezTo>
                <a:cubicBezTo>
                  <a:pt x="41" y="157"/>
                  <a:pt x="41" y="157"/>
                  <a:pt x="41" y="157"/>
                </a:cubicBezTo>
                <a:cubicBezTo>
                  <a:pt x="41" y="156"/>
                  <a:pt x="41" y="155"/>
                  <a:pt x="41" y="155"/>
                </a:cubicBezTo>
                <a:cubicBezTo>
                  <a:pt x="42" y="155"/>
                  <a:pt x="42" y="155"/>
                  <a:pt x="42" y="155"/>
                </a:cubicBezTo>
                <a:cubicBezTo>
                  <a:pt x="43" y="153"/>
                  <a:pt x="43" y="151"/>
                  <a:pt x="43" y="149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48"/>
                  <a:pt x="44" y="147"/>
                  <a:pt x="44" y="147"/>
                </a:cubicBezTo>
                <a:cubicBezTo>
                  <a:pt x="45" y="147"/>
                  <a:pt x="45" y="147"/>
                  <a:pt x="45" y="147"/>
                </a:cubicBezTo>
                <a:cubicBezTo>
                  <a:pt x="46" y="145"/>
                  <a:pt x="46" y="143"/>
                  <a:pt x="46" y="141"/>
                </a:cubicBezTo>
                <a:cubicBezTo>
                  <a:pt x="47" y="141"/>
                  <a:pt x="47" y="141"/>
                  <a:pt x="47" y="141"/>
                </a:cubicBezTo>
                <a:cubicBezTo>
                  <a:pt x="47" y="140"/>
                  <a:pt x="47" y="138"/>
                  <a:pt x="47" y="137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48" y="136"/>
                  <a:pt x="48" y="135"/>
                  <a:pt x="48" y="134"/>
                </a:cubicBezTo>
                <a:cubicBezTo>
                  <a:pt x="49" y="134"/>
                  <a:pt x="49" y="134"/>
                  <a:pt x="49" y="134"/>
                </a:cubicBezTo>
                <a:cubicBezTo>
                  <a:pt x="49" y="133"/>
                  <a:pt x="49" y="132"/>
                  <a:pt x="49" y="131"/>
                </a:cubicBezTo>
                <a:cubicBezTo>
                  <a:pt x="50" y="131"/>
                  <a:pt x="50" y="131"/>
                  <a:pt x="50" y="131"/>
                </a:cubicBezTo>
                <a:cubicBezTo>
                  <a:pt x="50" y="130"/>
                  <a:pt x="50" y="128"/>
                  <a:pt x="50" y="127"/>
                </a:cubicBezTo>
                <a:cubicBezTo>
                  <a:pt x="51" y="127"/>
                  <a:pt x="51" y="127"/>
                  <a:pt x="51" y="127"/>
                </a:cubicBezTo>
                <a:cubicBezTo>
                  <a:pt x="51" y="126"/>
                  <a:pt x="51" y="124"/>
                  <a:pt x="51" y="123"/>
                </a:cubicBezTo>
                <a:cubicBezTo>
                  <a:pt x="52" y="123"/>
                  <a:pt x="52" y="123"/>
                  <a:pt x="52" y="123"/>
                </a:cubicBezTo>
                <a:cubicBezTo>
                  <a:pt x="52" y="122"/>
                  <a:pt x="52" y="120"/>
                  <a:pt x="52" y="119"/>
                </a:cubicBezTo>
                <a:cubicBezTo>
                  <a:pt x="53" y="119"/>
                  <a:pt x="53" y="119"/>
                  <a:pt x="53" y="119"/>
                </a:cubicBezTo>
                <a:cubicBezTo>
                  <a:pt x="53" y="117"/>
                  <a:pt x="53" y="116"/>
                  <a:pt x="53" y="114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4" y="112"/>
                  <a:pt x="54" y="109"/>
                  <a:pt x="54" y="107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5" y="96"/>
                  <a:pt x="55" y="85"/>
                  <a:pt x="54" y="74"/>
                </a:cubicBezTo>
                <a:cubicBezTo>
                  <a:pt x="54" y="74"/>
                  <a:pt x="54" y="74"/>
                  <a:pt x="53" y="74"/>
                </a:cubicBezTo>
                <a:cubicBezTo>
                  <a:pt x="53" y="68"/>
                  <a:pt x="53" y="63"/>
                  <a:pt x="53" y="57"/>
                </a:cubicBezTo>
                <a:cubicBezTo>
                  <a:pt x="53" y="41"/>
                  <a:pt x="55" y="24"/>
                  <a:pt x="62" y="14"/>
                </a:cubicBezTo>
                <a:cubicBezTo>
                  <a:pt x="65" y="12"/>
                  <a:pt x="67" y="10"/>
                  <a:pt x="69" y="8"/>
                </a:cubicBezTo>
                <a:cubicBezTo>
                  <a:pt x="70" y="8"/>
                  <a:pt x="71" y="8"/>
                  <a:pt x="71" y="8"/>
                </a:cubicBezTo>
                <a:cubicBezTo>
                  <a:pt x="71" y="8"/>
                  <a:pt x="71" y="8"/>
                  <a:pt x="71" y="7"/>
                </a:cubicBezTo>
                <a:cubicBezTo>
                  <a:pt x="73" y="7"/>
                  <a:pt x="74" y="7"/>
                  <a:pt x="75" y="7"/>
                </a:cubicBezTo>
                <a:cubicBezTo>
                  <a:pt x="75" y="7"/>
                  <a:pt x="75" y="7"/>
                  <a:pt x="75" y="6"/>
                </a:cubicBezTo>
                <a:cubicBezTo>
                  <a:pt x="82" y="6"/>
                  <a:pt x="88" y="6"/>
                  <a:pt x="94" y="6"/>
                </a:cubicBezTo>
                <a:cubicBezTo>
                  <a:pt x="94" y="6"/>
                  <a:pt x="94" y="6"/>
                  <a:pt x="94" y="5"/>
                </a:cubicBezTo>
                <a:cubicBezTo>
                  <a:pt x="98" y="5"/>
                  <a:pt x="103" y="5"/>
                  <a:pt x="107" y="4"/>
                </a:cubicBezTo>
                <a:cubicBezTo>
                  <a:pt x="107" y="4"/>
                  <a:pt x="107" y="4"/>
                  <a:pt x="107" y="3"/>
                </a:cubicBezTo>
                <a:cubicBezTo>
                  <a:pt x="108" y="3"/>
                  <a:pt x="109" y="3"/>
                  <a:pt x="110" y="3"/>
                </a:cubicBezTo>
                <a:cubicBezTo>
                  <a:pt x="110" y="3"/>
                  <a:pt x="110" y="3"/>
                  <a:pt x="110" y="2"/>
                </a:cubicBezTo>
                <a:cubicBezTo>
                  <a:pt x="111" y="2"/>
                  <a:pt x="111" y="2"/>
                  <a:pt x="112" y="2"/>
                </a:cubicBezTo>
                <a:cubicBezTo>
                  <a:pt x="112" y="2"/>
                  <a:pt x="112" y="2"/>
                  <a:pt x="112" y="1"/>
                </a:cubicBezTo>
                <a:cubicBezTo>
                  <a:pt x="113" y="1"/>
                  <a:pt x="115" y="1"/>
                  <a:pt x="116" y="0"/>
                </a:cubicBezTo>
                <a:cubicBezTo>
                  <a:pt x="116" y="1"/>
                  <a:pt x="116" y="1"/>
                  <a:pt x="116" y="1"/>
                </a:cubicBezTo>
                <a:cubicBezTo>
                  <a:pt x="118" y="3"/>
                  <a:pt x="118" y="5"/>
                  <a:pt x="120" y="7"/>
                </a:cubicBezTo>
                <a:cubicBezTo>
                  <a:pt x="121" y="8"/>
                  <a:pt x="122" y="9"/>
                  <a:pt x="123" y="9"/>
                </a:cubicBezTo>
                <a:cubicBezTo>
                  <a:pt x="123" y="10"/>
                  <a:pt x="123" y="11"/>
                  <a:pt x="123" y="11"/>
                </a:cubicBezTo>
                <a:cubicBezTo>
                  <a:pt x="124" y="12"/>
                  <a:pt x="125" y="13"/>
                  <a:pt x="126" y="13"/>
                </a:cubicBezTo>
                <a:cubicBezTo>
                  <a:pt x="126" y="14"/>
                  <a:pt x="126" y="15"/>
                  <a:pt x="126" y="15"/>
                </a:cubicBezTo>
                <a:cubicBezTo>
                  <a:pt x="127" y="16"/>
                  <a:pt x="128" y="17"/>
                  <a:pt x="129" y="17"/>
                </a:cubicBezTo>
                <a:cubicBezTo>
                  <a:pt x="129" y="18"/>
                  <a:pt x="129" y="19"/>
                  <a:pt x="129" y="19"/>
                </a:cubicBezTo>
                <a:cubicBezTo>
                  <a:pt x="130" y="20"/>
                  <a:pt x="131" y="21"/>
                  <a:pt x="132" y="21"/>
                </a:cubicBezTo>
                <a:cubicBezTo>
                  <a:pt x="132" y="22"/>
                  <a:pt x="132" y="23"/>
                  <a:pt x="132" y="23"/>
                </a:cubicBezTo>
                <a:cubicBezTo>
                  <a:pt x="133" y="24"/>
                  <a:pt x="135" y="25"/>
                  <a:pt x="136" y="26"/>
                </a:cubicBezTo>
                <a:cubicBezTo>
                  <a:pt x="136" y="27"/>
                  <a:pt x="136" y="28"/>
                  <a:pt x="136" y="28"/>
                </a:cubicBezTo>
                <a:cubicBezTo>
                  <a:pt x="137" y="29"/>
                  <a:pt x="138" y="30"/>
                  <a:pt x="139" y="30"/>
                </a:cubicBezTo>
                <a:cubicBezTo>
                  <a:pt x="139" y="31"/>
                  <a:pt x="139" y="32"/>
                  <a:pt x="139" y="32"/>
                </a:cubicBezTo>
                <a:cubicBezTo>
                  <a:pt x="141" y="34"/>
                  <a:pt x="142" y="35"/>
                  <a:pt x="144" y="36"/>
                </a:cubicBezTo>
                <a:cubicBezTo>
                  <a:pt x="144" y="37"/>
                  <a:pt x="144" y="38"/>
                  <a:pt x="144" y="38"/>
                </a:cubicBezTo>
                <a:cubicBezTo>
                  <a:pt x="145" y="39"/>
                  <a:pt x="147" y="40"/>
                  <a:pt x="148" y="41"/>
                </a:cubicBezTo>
                <a:cubicBezTo>
                  <a:pt x="148" y="42"/>
                  <a:pt x="148" y="43"/>
                  <a:pt x="148" y="43"/>
                </a:cubicBezTo>
                <a:cubicBezTo>
                  <a:pt x="150" y="45"/>
                  <a:pt x="152" y="47"/>
                  <a:pt x="154" y="48"/>
                </a:cubicBezTo>
                <a:cubicBezTo>
                  <a:pt x="154" y="49"/>
                  <a:pt x="154" y="50"/>
                  <a:pt x="154" y="50"/>
                </a:cubicBezTo>
                <a:cubicBezTo>
                  <a:pt x="156" y="52"/>
                  <a:pt x="159" y="54"/>
                  <a:pt x="161" y="56"/>
                </a:cubicBezTo>
                <a:cubicBezTo>
                  <a:pt x="161" y="57"/>
                  <a:pt x="161" y="58"/>
                  <a:pt x="161" y="58"/>
                </a:cubicBezTo>
                <a:cubicBezTo>
                  <a:pt x="164" y="61"/>
                  <a:pt x="167" y="64"/>
                  <a:pt x="171" y="67"/>
                </a:cubicBezTo>
                <a:cubicBezTo>
                  <a:pt x="174" y="70"/>
                  <a:pt x="177" y="74"/>
                  <a:pt x="180" y="77"/>
                </a:cubicBezTo>
                <a:cubicBezTo>
                  <a:pt x="180" y="77"/>
                  <a:pt x="181" y="77"/>
                  <a:pt x="182" y="77"/>
                </a:cubicBezTo>
                <a:cubicBezTo>
                  <a:pt x="182" y="78"/>
                  <a:pt x="183" y="79"/>
                  <a:pt x="184" y="80"/>
                </a:cubicBezTo>
                <a:cubicBezTo>
                  <a:pt x="184" y="80"/>
                  <a:pt x="185" y="80"/>
                  <a:pt x="186" y="80"/>
                </a:cubicBezTo>
                <a:cubicBezTo>
                  <a:pt x="186" y="81"/>
                  <a:pt x="186" y="81"/>
                  <a:pt x="187" y="82"/>
                </a:cubicBezTo>
                <a:cubicBezTo>
                  <a:pt x="187" y="82"/>
                  <a:pt x="188" y="82"/>
                  <a:pt x="189" y="82"/>
                </a:cubicBezTo>
                <a:cubicBezTo>
                  <a:pt x="189" y="83"/>
                  <a:pt x="189" y="83"/>
                  <a:pt x="190" y="84"/>
                </a:cubicBezTo>
                <a:cubicBezTo>
                  <a:pt x="191" y="84"/>
                  <a:pt x="192" y="85"/>
                  <a:pt x="193" y="85"/>
                </a:cubicBezTo>
                <a:cubicBezTo>
                  <a:pt x="193" y="85"/>
                  <a:pt x="193" y="86"/>
                  <a:pt x="193" y="86"/>
                </a:cubicBezTo>
                <a:cubicBezTo>
                  <a:pt x="195" y="87"/>
                  <a:pt x="197" y="87"/>
                  <a:pt x="199" y="88"/>
                </a:cubicBezTo>
                <a:cubicBezTo>
                  <a:pt x="199" y="88"/>
                  <a:pt x="199" y="89"/>
                  <a:pt x="199" y="89"/>
                </a:cubicBezTo>
                <a:cubicBezTo>
                  <a:pt x="201" y="90"/>
                  <a:pt x="203" y="90"/>
                  <a:pt x="205" y="91"/>
                </a:cubicBezTo>
                <a:cubicBezTo>
                  <a:pt x="205" y="91"/>
                  <a:pt x="205" y="92"/>
                  <a:pt x="205" y="92"/>
                </a:cubicBezTo>
                <a:cubicBezTo>
                  <a:pt x="206" y="92"/>
                  <a:pt x="208" y="93"/>
                  <a:pt x="210" y="93"/>
                </a:cubicBezTo>
                <a:cubicBezTo>
                  <a:pt x="210" y="93"/>
                  <a:pt x="210" y="94"/>
                  <a:pt x="210" y="94"/>
                </a:cubicBezTo>
                <a:cubicBezTo>
                  <a:pt x="210" y="94"/>
                  <a:pt x="211" y="94"/>
                  <a:pt x="212" y="94"/>
                </a:cubicBezTo>
                <a:cubicBezTo>
                  <a:pt x="212" y="94"/>
                  <a:pt x="212" y="95"/>
                  <a:pt x="212" y="95"/>
                </a:cubicBezTo>
                <a:cubicBezTo>
                  <a:pt x="215" y="96"/>
                  <a:pt x="218" y="96"/>
                  <a:pt x="221" y="97"/>
                </a:cubicBezTo>
                <a:cubicBezTo>
                  <a:pt x="221" y="97"/>
                  <a:pt x="221" y="98"/>
                  <a:pt x="221" y="98"/>
                </a:cubicBezTo>
                <a:cubicBezTo>
                  <a:pt x="221" y="98"/>
                  <a:pt x="222" y="98"/>
                  <a:pt x="223" y="98"/>
                </a:cubicBezTo>
                <a:cubicBezTo>
                  <a:pt x="223" y="98"/>
                  <a:pt x="223" y="99"/>
                  <a:pt x="223" y="99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7" y="99"/>
                  <a:pt x="227" y="100"/>
                  <a:pt x="227" y="100"/>
                </a:cubicBezTo>
                <a:cubicBezTo>
                  <a:pt x="228" y="100"/>
                  <a:pt x="229" y="100"/>
                  <a:pt x="230" y="100"/>
                </a:cubicBezTo>
                <a:cubicBezTo>
                  <a:pt x="230" y="100"/>
                  <a:pt x="230" y="101"/>
                  <a:pt x="230" y="101"/>
                </a:cubicBezTo>
                <a:cubicBezTo>
                  <a:pt x="233" y="102"/>
                  <a:pt x="236" y="102"/>
                  <a:pt x="240" y="103"/>
                </a:cubicBezTo>
                <a:cubicBezTo>
                  <a:pt x="240" y="103"/>
                  <a:pt x="240" y="104"/>
                  <a:pt x="240" y="104"/>
                </a:cubicBezTo>
                <a:cubicBezTo>
                  <a:pt x="242" y="104"/>
                  <a:pt x="244" y="105"/>
                  <a:pt x="246" y="105"/>
                </a:cubicBezTo>
                <a:cubicBezTo>
                  <a:pt x="246" y="105"/>
                  <a:pt x="246" y="106"/>
                  <a:pt x="246" y="106"/>
                </a:cubicBezTo>
                <a:cubicBezTo>
                  <a:pt x="247" y="106"/>
                  <a:pt x="248" y="106"/>
                  <a:pt x="249" y="106"/>
                </a:cubicBezTo>
                <a:cubicBezTo>
                  <a:pt x="249" y="106"/>
                  <a:pt x="249" y="107"/>
                  <a:pt x="249" y="107"/>
                </a:cubicBezTo>
                <a:cubicBezTo>
                  <a:pt x="250" y="107"/>
                  <a:pt x="251" y="107"/>
                  <a:pt x="252" y="107"/>
                </a:cubicBezTo>
                <a:cubicBezTo>
                  <a:pt x="252" y="107"/>
                  <a:pt x="252" y="108"/>
                  <a:pt x="252" y="108"/>
                </a:cubicBezTo>
                <a:cubicBezTo>
                  <a:pt x="253" y="108"/>
                  <a:pt x="254" y="108"/>
                  <a:pt x="255" y="108"/>
                </a:cubicBezTo>
                <a:cubicBezTo>
                  <a:pt x="255" y="108"/>
                  <a:pt x="255" y="109"/>
                  <a:pt x="255" y="109"/>
                </a:cubicBezTo>
                <a:cubicBezTo>
                  <a:pt x="257" y="109"/>
                  <a:pt x="259" y="110"/>
                  <a:pt x="261" y="110"/>
                </a:cubicBezTo>
                <a:cubicBezTo>
                  <a:pt x="261" y="110"/>
                  <a:pt x="261" y="111"/>
                  <a:pt x="261" y="111"/>
                </a:cubicBezTo>
                <a:cubicBezTo>
                  <a:pt x="262" y="111"/>
                  <a:pt x="263" y="111"/>
                  <a:pt x="263" y="111"/>
                </a:cubicBezTo>
                <a:cubicBezTo>
                  <a:pt x="263" y="111"/>
                  <a:pt x="263" y="112"/>
                  <a:pt x="263" y="112"/>
                </a:cubicBezTo>
                <a:cubicBezTo>
                  <a:pt x="264" y="112"/>
                  <a:pt x="265" y="112"/>
                  <a:pt x="266" y="112"/>
                </a:cubicBezTo>
                <a:cubicBezTo>
                  <a:pt x="266" y="112"/>
                  <a:pt x="266" y="113"/>
                  <a:pt x="266" y="113"/>
                </a:cubicBezTo>
                <a:cubicBezTo>
                  <a:pt x="267" y="113"/>
                  <a:pt x="268" y="113"/>
                  <a:pt x="268" y="113"/>
                </a:cubicBezTo>
                <a:cubicBezTo>
                  <a:pt x="268" y="113"/>
                  <a:pt x="268" y="114"/>
                  <a:pt x="268" y="114"/>
                </a:cubicBezTo>
                <a:cubicBezTo>
                  <a:pt x="269" y="114"/>
                  <a:pt x="270" y="114"/>
                  <a:pt x="270" y="114"/>
                </a:cubicBezTo>
                <a:cubicBezTo>
                  <a:pt x="271" y="115"/>
                  <a:pt x="271" y="115"/>
                  <a:pt x="271" y="116"/>
                </a:cubicBezTo>
                <a:cubicBezTo>
                  <a:pt x="272" y="116"/>
                  <a:pt x="273" y="116"/>
                  <a:pt x="273" y="116"/>
                </a:cubicBezTo>
                <a:cubicBezTo>
                  <a:pt x="274" y="117"/>
                  <a:pt x="274" y="117"/>
                  <a:pt x="274" y="118"/>
                </a:cubicBezTo>
                <a:cubicBezTo>
                  <a:pt x="275" y="118"/>
                  <a:pt x="276" y="118"/>
                  <a:pt x="276" y="118"/>
                </a:cubicBezTo>
                <a:cubicBezTo>
                  <a:pt x="277" y="119"/>
                  <a:pt x="277" y="119"/>
                  <a:pt x="277" y="120"/>
                </a:cubicBezTo>
                <a:cubicBezTo>
                  <a:pt x="279" y="121"/>
                  <a:pt x="281" y="121"/>
                  <a:pt x="283" y="122"/>
                </a:cubicBezTo>
                <a:cubicBezTo>
                  <a:pt x="284" y="123"/>
                  <a:pt x="284" y="123"/>
                  <a:pt x="284" y="124"/>
                </a:cubicBezTo>
                <a:cubicBezTo>
                  <a:pt x="286" y="124"/>
                  <a:pt x="287" y="125"/>
                  <a:pt x="288" y="125"/>
                </a:cubicBezTo>
                <a:cubicBezTo>
                  <a:pt x="288" y="125"/>
                  <a:pt x="288" y="126"/>
                  <a:pt x="288" y="126"/>
                </a:cubicBezTo>
                <a:cubicBezTo>
                  <a:pt x="290" y="127"/>
                  <a:pt x="292" y="127"/>
                  <a:pt x="294" y="128"/>
                </a:cubicBezTo>
                <a:cubicBezTo>
                  <a:pt x="294" y="128"/>
                  <a:pt x="294" y="129"/>
                  <a:pt x="294" y="129"/>
                </a:cubicBezTo>
                <a:cubicBezTo>
                  <a:pt x="295" y="129"/>
                  <a:pt x="296" y="129"/>
                  <a:pt x="297" y="129"/>
                </a:cubicBezTo>
                <a:cubicBezTo>
                  <a:pt x="297" y="129"/>
                  <a:pt x="297" y="130"/>
                  <a:pt x="297" y="130"/>
                </a:cubicBezTo>
                <a:cubicBezTo>
                  <a:pt x="299" y="130"/>
                  <a:pt x="300" y="131"/>
                  <a:pt x="301" y="131"/>
                </a:cubicBezTo>
                <a:cubicBezTo>
                  <a:pt x="301" y="131"/>
                  <a:pt x="301" y="132"/>
                  <a:pt x="301" y="132"/>
                </a:cubicBezTo>
                <a:cubicBezTo>
                  <a:pt x="302" y="132"/>
                  <a:pt x="303" y="132"/>
                  <a:pt x="304" y="132"/>
                </a:cubicBezTo>
                <a:cubicBezTo>
                  <a:pt x="304" y="132"/>
                  <a:pt x="304" y="133"/>
                  <a:pt x="304" y="133"/>
                </a:cubicBezTo>
                <a:cubicBezTo>
                  <a:pt x="305" y="133"/>
                  <a:pt x="306" y="133"/>
                  <a:pt x="306" y="133"/>
                </a:cubicBezTo>
                <a:cubicBezTo>
                  <a:pt x="306" y="133"/>
                  <a:pt x="306" y="134"/>
                  <a:pt x="306" y="134"/>
                </a:cubicBezTo>
                <a:cubicBezTo>
                  <a:pt x="308" y="134"/>
                  <a:pt x="310" y="135"/>
                  <a:pt x="312" y="135"/>
                </a:cubicBezTo>
                <a:cubicBezTo>
                  <a:pt x="312" y="135"/>
                  <a:pt x="312" y="136"/>
                  <a:pt x="312" y="136"/>
                </a:cubicBezTo>
                <a:cubicBezTo>
                  <a:pt x="313" y="136"/>
                  <a:pt x="314" y="136"/>
                  <a:pt x="314" y="136"/>
                </a:cubicBezTo>
                <a:cubicBezTo>
                  <a:pt x="314" y="136"/>
                  <a:pt x="314" y="137"/>
                  <a:pt x="314" y="137"/>
                </a:cubicBezTo>
                <a:cubicBezTo>
                  <a:pt x="317" y="137"/>
                  <a:pt x="319" y="138"/>
                  <a:pt x="321" y="138"/>
                </a:cubicBezTo>
                <a:cubicBezTo>
                  <a:pt x="326" y="140"/>
                  <a:pt x="341" y="145"/>
                  <a:pt x="349" y="143"/>
                </a:cubicBezTo>
                <a:cubicBezTo>
                  <a:pt x="364" y="139"/>
                  <a:pt x="393" y="131"/>
                  <a:pt x="410" y="139"/>
                </a:cubicBezTo>
                <a:cubicBezTo>
                  <a:pt x="410" y="139"/>
                  <a:pt x="410" y="140"/>
                  <a:pt x="410" y="140"/>
                </a:cubicBezTo>
                <a:cubicBezTo>
                  <a:pt x="410" y="140"/>
                  <a:pt x="411" y="140"/>
                  <a:pt x="412" y="140"/>
                </a:cubicBezTo>
                <a:cubicBezTo>
                  <a:pt x="412" y="141"/>
                  <a:pt x="412" y="141"/>
                  <a:pt x="413" y="142"/>
                </a:cubicBezTo>
                <a:cubicBezTo>
                  <a:pt x="413" y="142"/>
                  <a:pt x="414" y="142"/>
                  <a:pt x="415" y="142"/>
                </a:cubicBezTo>
                <a:cubicBezTo>
                  <a:pt x="415" y="143"/>
                  <a:pt x="416" y="144"/>
                  <a:pt x="417" y="145"/>
                </a:cubicBezTo>
                <a:cubicBezTo>
                  <a:pt x="417" y="145"/>
                  <a:pt x="418" y="145"/>
                  <a:pt x="419" y="145"/>
                </a:cubicBezTo>
                <a:cubicBezTo>
                  <a:pt x="419" y="146"/>
                  <a:pt x="420" y="147"/>
                  <a:pt x="421" y="148"/>
                </a:cubicBezTo>
                <a:cubicBezTo>
                  <a:pt x="421" y="148"/>
                  <a:pt x="422" y="148"/>
                  <a:pt x="423" y="148"/>
                </a:cubicBezTo>
                <a:cubicBezTo>
                  <a:pt x="423" y="149"/>
                  <a:pt x="424" y="150"/>
                  <a:pt x="425" y="151"/>
                </a:cubicBezTo>
                <a:cubicBezTo>
                  <a:pt x="425" y="151"/>
                  <a:pt x="426" y="151"/>
                  <a:pt x="427" y="151"/>
                </a:cubicBezTo>
                <a:cubicBezTo>
                  <a:pt x="427" y="151"/>
                  <a:pt x="427" y="152"/>
                  <a:pt x="428" y="153"/>
                </a:cubicBezTo>
                <a:cubicBezTo>
                  <a:pt x="428" y="153"/>
                  <a:pt x="429" y="153"/>
                  <a:pt x="430" y="153"/>
                </a:cubicBezTo>
                <a:cubicBezTo>
                  <a:pt x="430" y="153"/>
                  <a:pt x="430" y="154"/>
                  <a:pt x="431" y="155"/>
                </a:cubicBezTo>
                <a:cubicBezTo>
                  <a:pt x="431" y="155"/>
                  <a:pt x="432" y="155"/>
                  <a:pt x="433" y="155"/>
                </a:cubicBezTo>
                <a:cubicBezTo>
                  <a:pt x="433" y="156"/>
                  <a:pt x="434" y="157"/>
                  <a:pt x="435" y="158"/>
                </a:cubicBezTo>
                <a:cubicBezTo>
                  <a:pt x="435" y="158"/>
                  <a:pt x="436" y="158"/>
                  <a:pt x="437" y="158"/>
                </a:cubicBezTo>
                <a:cubicBezTo>
                  <a:pt x="437" y="158"/>
                  <a:pt x="437" y="158"/>
                  <a:pt x="437" y="159"/>
                </a:cubicBezTo>
                <a:cubicBezTo>
                  <a:pt x="438" y="159"/>
                  <a:pt x="439" y="159"/>
                  <a:pt x="440" y="160"/>
                </a:cubicBezTo>
                <a:cubicBezTo>
                  <a:pt x="440" y="160"/>
                  <a:pt x="440" y="161"/>
                  <a:pt x="441" y="162"/>
                </a:cubicBezTo>
                <a:cubicBezTo>
                  <a:pt x="441" y="162"/>
                  <a:pt x="442" y="162"/>
                  <a:pt x="443" y="162"/>
                </a:cubicBezTo>
                <a:cubicBezTo>
                  <a:pt x="443" y="163"/>
                  <a:pt x="444" y="164"/>
                  <a:pt x="445" y="165"/>
                </a:cubicBezTo>
                <a:cubicBezTo>
                  <a:pt x="445" y="165"/>
                  <a:pt x="446" y="165"/>
                  <a:pt x="447" y="165"/>
                </a:cubicBezTo>
                <a:cubicBezTo>
                  <a:pt x="447" y="165"/>
                  <a:pt x="447" y="166"/>
                  <a:pt x="448" y="167"/>
                </a:cubicBezTo>
                <a:cubicBezTo>
                  <a:pt x="449" y="167"/>
                  <a:pt x="450" y="167"/>
                  <a:pt x="451" y="168"/>
                </a:cubicBezTo>
                <a:cubicBezTo>
                  <a:pt x="451" y="168"/>
                  <a:pt x="451" y="168"/>
                  <a:pt x="451" y="169"/>
                </a:cubicBezTo>
                <a:cubicBezTo>
                  <a:pt x="451" y="169"/>
                  <a:pt x="452" y="169"/>
                  <a:pt x="453" y="169"/>
                </a:cubicBezTo>
                <a:cubicBezTo>
                  <a:pt x="453" y="169"/>
                  <a:pt x="453" y="170"/>
                  <a:pt x="454" y="171"/>
                </a:cubicBezTo>
                <a:cubicBezTo>
                  <a:pt x="454" y="171"/>
                  <a:pt x="455" y="171"/>
                  <a:pt x="456" y="171"/>
                </a:cubicBezTo>
                <a:cubicBezTo>
                  <a:pt x="456" y="171"/>
                  <a:pt x="456" y="172"/>
                  <a:pt x="457" y="173"/>
                </a:cubicBezTo>
                <a:cubicBezTo>
                  <a:pt x="457" y="173"/>
                  <a:pt x="458" y="173"/>
                  <a:pt x="459" y="173"/>
                </a:cubicBezTo>
                <a:cubicBezTo>
                  <a:pt x="459" y="173"/>
                  <a:pt x="459" y="174"/>
                  <a:pt x="460" y="175"/>
                </a:cubicBezTo>
                <a:cubicBezTo>
                  <a:pt x="460" y="175"/>
                  <a:pt x="461" y="175"/>
                  <a:pt x="462" y="175"/>
                </a:cubicBezTo>
                <a:cubicBezTo>
                  <a:pt x="462" y="176"/>
                  <a:pt x="463" y="177"/>
                  <a:pt x="464" y="178"/>
                </a:cubicBezTo>
                <a:cubicBezTo>
                  <a:pt x="464" y="178"/>
                  <a:pt x="465" y="178"/>
                  <a:pt x="466" y="178"/>
                </a:cubicBezTo>
                <a:cubicBezTo>
                  <a:pt x="466" y="178"/>
                  <a:pt x="466" y="179"/>
                  <a:pt x="467" y="180"/>
                </a:cubicBezTo>
                <a:cubicBezTo>
                  <a:pt x="468" y="180"/>
                  <a:pt x="469" y="180"/>
                  <a:pt x="470" y="181"/>
                </a:cubicBezTo>
                <a:cubicBezTo>
                  <a:pt x="470" y="181"/>
                  <a:pt x="470" y="181"/>
                  <a:pt x="470" y="182"/>
                </a:cubicBezTo>
                <a:cubicBezTo>
                  <a:pt x="470" y="182"/>
                  <a:pt x="471" y="182"/>
                  <a:pt x="472" y="182"/>
                </a:cubicBezTo>
                <a:cubicBezTo>
                  <a:pt x="472" y="182"/>
                  <a:pt x="472" y="183"/>
                  <a:pt x="473" y="184"/>
                </a:cubicBezTo>
                <a:cubicBezTo>
                  <a:pt x="473" y="184"/>
                  <a:pt x="474" y="184"/>
                  <a:pt x="475" y="184"/>
                </a:cubicBezTo>
                <a:cubicBezTo>
                  <a:pt x="475" y="184"/>
                  <a:pt x="475" y="185"/>
                  <a:pt x="476" y="186"/>
                </a:cubicBezTo>
                <a:cubicBezTo>
                  <a:pt x="476" y="186"/>
                  <a:pt x="477" y="186"/>
                  <a:pt x="478" y="186"/>
                </a:cubicBezTo>
                <a:cubicBezTo>
                  <a:pt x="478" y="186"/>
                  <a:pt x="478" y="187"/>
                  <a:pt x="479" y="188"/>
                </a:cubicBezTo>
                <a:cubicBezTo>
                  <a:pt x="479" y="188"/>
                  <a:pt x="480" y="188"/>
                  <a:pt x="481" y="188"/>
                </a:cubicBezTo>
                <a:cubicBezTo>
                  <a:pt x="481" y="188"/>
                  <a:pt x="481" y="189"/>
                  <a:pt x="482" y="190"/>
                </a:cubicBezTo>
                <a:cubicBezTo>
                  <a:pt x="486" y="191"/>
                  <a:pt x="490" y="192"/>
                  <a:pt x="494" y="193"/>
                </a:cubicBezTo>
                <a:cubicBezTo>
                  <a:pt x="494" y="193"/>
                  <a:pt x="494" y="193"/>
                  <a:pt x="494" y="194"/>
                </a:cubicBezTo>
                <a:cubicBezTo>
                  <a:pt x="495" y="194"/>
                  <a:pt x="496" y="194"/>
                  <a:pt x="496" y="194"/>
                </a:cubicBezTo>
                <a:cubicBezTo>
                  <a:pt x="496" y="194"/>
                  <a:pt x="496" y="194"/>
                  <a:pt x="496" y="195"/>
                </a:cubicBezTo>
                <a:cubicBezTo>
                  <a:pt x="497" y="195"/>
                  <a:pt x="498" y="195"/>
                  <a:pt x="499" y="195"/>
                </a:cubicBezTo>
                <a:cubicBezTo>
                  <a:pt x="499" y="195"/>
                  <a:pt x="499" y="195"/>
                  <a:pt x="499" y="196"/>
                </a:cubicBezTo>
                <a:cubicBezTo>
                  <a:pt x="500" y="196"/>
                  <a:pt x="501" y="196"/>
                  <a:pt x="501" y="196"/>
                </a:cubicBezTo>
                <a:cubicBezTo>
                  <a:pt x="501" y="196"/>
                  <a:pt x="501" y="196"/>
                  <a:pt x="501" y="197"/>
                </a:cubicBezTo>
                <a:cubicBezTo>
                  <a:pt x="502" y="197"/>
                  <a:pt x="503" y="197"/>
                  <a:pt x="504" y="197"/>
                </a:cubicBezTo>
                <a:cubicBezTo>
                  <a:pt x="504" y="197"/>
                  <a:pt x="504" y="197"/>
                  <a:pt x="504" y="198"/>
                </a:cubicBezTo>
                <a:cubicBezTo>
                  <a:pt x="506" y="198"/>
                  <a:pt x="507" y="198"/>
                  <a:pt x="508" y="199"/>
                </a:cubicBezTo>
                <a:cubicBezTo>
                  <a:pt x="508" y="199"/>
                  <a:pt x="508" y="199"/>
                  <a:pt x="508" y="200"/>
                </a:cubicBezTo>
                <a:cubicBezTo>
                  <a:pt x="510" y="200"/>
                  <a:pt x="512" y="200"/>
                  <a:pt x="513" y="201"/>
                </a:cubicBezTo>
                <a:cubicBezTo>
                  <a:pt x="513" y="201"/>
                  <a:pt x="513" y="201"/>
                  <a:pt x="513" y="202"/>
                </a:cubicBezTo>
                <a:cubicBezTo>
                  <a:pt x="514" y="202"/>
                  <a:pt x="515" y="202"/>
                  <a:pt x="515" y="202"/>
                </a:cubicBezTo>
                <a:cubicBezTo>
                  <a:pt x="515" y="202"/>
                  <a:pt x="515" y="202"/>
                  <a:pt x="515" y="203"/>
                </a:cubicBezTo>
                <a:cubicBezTo>
                  <a:pt x="516" y="203"/>
                  <a:pt x="517" y="203"/>
                  <a:pt x="517" y="203"/>
                </a:cubicBezTo>
                <a:cubicBezTo>
                  <a:pt x="517" y="203"/>
                  <a:pt x="517" y="203"/>
                  <a:pt x="517" y="204"/>
                </a:cubicBezTo>
                <a:cubicBezTo>
                  <a:pt x="519" y="204"/>
                  <a:pt x="521" y="205"/>
                  <a:pt x="523" y="206"/>
                </a:cubicBezTo>
                <a:cubicBezTo>
                  <a:pt x="523" y="206"/>
                  <a:pt x="523" y="206"/>
                  <a:pt x="523" y="207"/>
                </a:cubicBezTo>
                <a:cubicBezTo>
                  <a:pt x="524" y="207"/>
                  <a:pt x="525" y="207"/>
                  <a:pt x="526" y="207"/>
                </a:cubicBezTo>
                <a:cubicBezTo>
                  <a:pt x="526" y="207"/>
                  <a:pt x="526" y="207"/>
                  <a:pt x="526" y="208"/>
                </a:cubicBezTo>
                <a:cubicBezTo>
                  <a:pt x="528" y="208"/>
                  <a:pt x="529" y="208"/>
                  <a:pt x="530" y="209"/>
                </a:cubicBezTo>
                <a:cubicBezTo>
                  <a:pt x="530" y="209"/>
                  <a:pt x="530" y="209"/>
                  <a:pt x="530" y="210"/>
                </a:cubicBezTo>
                <a:cubicBezTo>
                  <a:pt x="532" y="210"/>
                  <a:pt x="533" y="210"/>
                  <a:pt x="534" y="211"/>
                </a:cubicBezTo>
                <a:cubicBezTo>
                  <a:pt x="535" y="211"/>
                  <a:pt x="535" y="212"/>
                  <a:pt x="535" y="213"/>
                </a:cubicBezTo>
                <a:cubicBezTo>
                  <a:pt x="536" y="213"/>
                  <a:pt x="537" y="213"/>
                  <a:pt x="537" y="213"/>
                </a:cubicBezTo>
                <a:cubicBezTo>
                  <a:pt x="537" y="213"/>
                  <a:pt x="537" y="213"/>
                  <a:pt x="537" y="214"/>
                </a:cubicBezTo>
                <a:cubicBezTo>
                  <a:pt x="538" y="214"/>
                  <a:pt x="539" y="214"/>
                  <a:pt x="539" y="214"/>
                </a:cubicBezTo>
                <a:cubicBezTo>
                  <a:pt x="539" y="214"/>
                  <a:pt x="539" y="214"/>
                  <a:pt x="539" y="215"/>
                </a:cubicBezTo>
                <a:cubicBezTo>
                  <a:pt x="540" y="215"/>
                  <a:pt x="541" y="215"/>
                  <a:pt x="541" y="215"/>
                </a:cubicBezTo>
                <a:cubicBezTo>
                  <a:pt x="541" y="215"/>
                  <a:pt x="541" y="215"/>
                  <a:pt x="541" y="216"/>
                </a:cubicBezTo>
                <a:cubicBezTo>
                  <a:pt x="542" y="216"/>
                  <a:pt x="543" y="216"/>
                  <a:pt x="543" y="216"/>
                </a:cubicBezTo>
                <a:cubicBezTo>
                  <a:pt x="543" y="216"/>
                  <a:pt x="543" y="216"/>
                  <a:pt x="543" y="217"/>
                </a:cubicBezTo>
                <a:cubicBezTo>
                  <a:pt x="545" y="217"/>
                  <a:pt x="546" y="217"/>
                  <a:pt x="547" y="217"/>
                </a:cubicBezTo>
                <a:cubicBezTo>
                  <a:pt x="548" y="218"/>
                  <a:pt x="548" y="219"/>
                  <a:pt x="548" y="219"/>
                </a:cubicBezTo>
                <a:cubicBezTo>
                  <a:pt x="550" y="220"/>
                  <a:pt x="551" y="220"/>
                  <a:pt x="552" y="221"/>
                </a:cubicBezTo>
                <a:cubicBezTo>
                  <a:pt x="553" y="221"/>
                  <a:pt x="553" y="222"/>
                  <a:pt x="553" y="222"/>
                </a:cubicBezTo>
                <a:cubicBezTo>
                  <a:pt x="554" y="222"/>
                  <a:pt x="555" y="222"/>
                  <a:pt x="555" y="222"/>
                </a:cubicBezTo>
                <a:cubicBezTo>
                  <a:pt x="555" y="223"/>
                  <a:pt x="555" y="223"/>
                  <a:pt x="555" y="223"/>
                </a:cubicBezTo>
                <a:cubicBezTo>
                  <a:pt x="557" y="225"/>
                  <a:pt x="558" y="225"/>
                  <a:pt x="561" y="225"/>
                </a:cubicBezTo>
                <a:cubicBezTo>
                  <a:pt x="561" y="225"/>
                  <a:pt x="561" y="225"/>
                  <a:pt x="561" y="224"/>
                </a:cubicBezTo>
                <a:cubicBezTo>
                  <a:pt x="563" y="224"/>
                  <a:pt x="566" y="224"/>
                  <a:pt x="568" y="223"/>
                </a:cubicBezTo>
                <a:cubicBezTo>
                  <a:pt x="568" y="223"/>
                  <a:pt x="568" y="223"/>
                  <a:pt x="568" y="222"/>
                </a:cubicBezTo>
                <a:cubicBezTo>
                  <a:pt x="569" y="222"/>
                  <a:pt x="570" y="222"/>
                  <a:pt x="571" y="222"/>
                </a:cubicBezTo>
                <a:cubicBezTo>
                  <a:pt x="571" y="222"/>
                  <a:pt x="571" y="222"/>
                  <a:pt x="571" y="221"/>
                </a:cubicBezTo>
                <a:cubicBezTo>
                  <a:pt x="572" y="221"/>
                  <a:pt x="572" y="221"/>
                  <a:pt x="573" y="221"/>
                </a:cubicBezTo>
                <a:cubicBezTo>
                  <a:pt x="573" y="221"/>
                  <a:pt x="573" y="221"/>
                  <a:pt x="573" y="221"/>
                </a:cubicBezTo>
                <a:cubicBezTo>
                  <a:pt x="574" y="221"/>
                  <a:pt x="575" y="221"/>
                  <a:pt x="576" y="221"/>
                </a:cubicBezTo>
                <a:cubicBezTo>
                  <a:pt x="576" y="220"/>
                  <a:pt x="576" y="220"/>
                  <a:pt x="576" y="219"/>
                </a:cubicBezTo>
                <a:cubicBezTo>
                  <a:pt x="577" y="219"/>
                  <a:pt x="577" y="219"/>
                  <a:pt x="578" y="219"/>
                </a:cubicBezTo>
                <a:cubicBezTo>
                  <a:pt x="578" y="219"/>
                  <a:pt x="578" y="219"/>
                  <a:pt x="578" y="218"/>
                </a:cubicBezTo>
                <a:cubicBezTo>
                  <a:pt x="580" y="218"/>
                  <a:pt x="581" y="218"/>
                  <a:pt x="583" y="217"/>
                </a:cubicBezTo>
                <a:cubicBezTo>
                  <a:pt x="583" y="217"/>
                  <a:pt x="583" y="217"/>
                  <a:pt x="583" y="217"/>
                </a:cubicBezTo>
                <a:cubicBezTo>
                  <a:pt x="584" y="217"/>
                  <a:pt x="585" y="217"/>
                  <a:pt x="586" y="217"/>
                </a:cubicBezTo>
                <a:cubicBezTo>
                  <a:pt x="586" y="216"/>
                  <a:pt x="586" y="216"/>
                  <a:pt x="586" y="216"/>
                </a:cubicBezTo>
                <a:cubicBezTo>
                  <a:pt x="587" y="216"/>
                  <a:pt x="587" y="216"/>
                  <a:pt x="588" y="216"/>
                </a:cubicBezTo>
                <a:cubicBezTo>
                  <a:pt x="588" y="215"/>
                  <a:pt x="588" y="215"/>
                  <a:pt x="588" y="215"/>
                </a:cubicBezTo>
                <a:cubicBezTo>
                  <a:pt x="589" y="215"/>
                  <a:pt x="590" y="215"/>
                  <a:pt x="591" y="215"/>
                </a:cubicBezTo>
                <a:cubicBezTo>
                  <a:pt x="591" y="214"/>
                  <a:pt x="591" y="214"/>
                  <a:pt x="591" y="214"/>
                </a:cubicBezTo>
                <a:cubicBezTo>
                  <a:pt x="592" y="214"/>
                  <a:pt x="592" y="214"/>
                  <a:pt x="593" y="214"/>
                </a:cubicBezTo>
                <a:cubicBezTo>
                  <a:pt x="593" y="213"/>
                  <a:pt x="593" y="213"/>
                  <a:pt x="593" y="213"/>
                </a:cubicBezTo>
                <a:cubicBezTo>
                  <a:pt x="595" y="212"/>
                  <a:pt x="597" y="212"/>
                  <a:pt x="599" y="212"/>
                </a:cubicBezTo>
                <a:cubicBezTo>
                  <a:pt x="607" y="208"/>
                  <a:pt x="622" y="203"/>
                  <a:pt x="633" y="207"/>
                </a:cubicBezTo>
                <a:cubicBezTo>
                  <a:pt x="635" y="207"/>
                  <a:pt x="636" y="207"/>
                  <a:pt x="638" y="207"/>
                </a:cubicBezTo>
                <a:cubicBezTo>
                  <a:pt x="638" y="207"/>
                  <a:pt x="638" y="207"/>
                  <a:pt x="638" y="208"/>
                </a:cubicBezTo>
                <a:cubicBezTo>
                  <a:pt x="639" y="208"/>
                  <a:pt x="640" y="208"/>
                  <a:pt x="641" y="208"/>
                </a:cubicBezTo>
                <a:cubicBezTo>
                  <a:pt x="641" y="208"/>
                  <a:pt x="641" y="208"/>
                  <a:pt x="641" y="209"/>
                </a:cubicBezTo>
                <a:cubicBezTo>
                  <a:pt x="641" y="209"/>
                  <a:pt x="642" y="209"/>
                  <a:pt x="643" y="209"/>
                </a:cubicBezTo>
                <a:cubicBezTo>
                  <a:pt x="643" y="209"/>
                  <a:pt x="643" y="209"/>
                  <a:pt x="643" y="210"/>
                </a:cubicBezTo>
                <a:cubicBezTo>
                  <a:pt x="644" y="210"/>
                  <a:pt x="645" y="210"/>
                  <a:pt x="647" y="211"/>
                </a:cubicBezTo>
                <a:cubicBezTo>
                  <a:pt x="647" y="211"/>
                  <a:pt x="647" y="212"/>
                  <a:pt x="648" y="213"/>
                </a:cubicBezTo>
                <a:cubicBezTo>
                  <a:pt x="648" y="213"/>
                  <a:pt x="649" y="213"/>
                  <a:pt x="650" y="213"/>
                </a:cubicBezTo>
                <a:cubicBezTo>
                  <a:pt x="651" y="214"/>
                  <a:pt x="652" y="215"/>
                  <a:pt x="653" y="217"/>
                </a:cubicBezTo>
                <a:cubicBezTo>
                  <a:pt x="653" y="217"/>
                  <a:pt x="654" y="217"/>
                  <a:pt x="655" y="217"/>
                </a:cubicBezTo>
                <a:cubicBezTo>
                  <a:pt x="655" y="218"/>
                  <a:pt x="655" y="219"/>
                  <a:pt x="656" y="221"/>
                </a:cubicBezTo>
                <a:cubicBezTo>
                  <a:pt x="658" y="223"/>
                  <a:pt x="661" y="225"/>
                  <a:pt x="664" y="227"/>
                </a:cubicBezTo>
                <a:cubicBezTo>
                  <a:pt x="664" y="228"/>
                  <a:pt x="664" y="229"/>
                  <a:pt x="664" y="229"/>
                </a:cubicBezTo>
                <a:cubicBezTo>
                  <a:pt x="665" y="231"/>
                  <a:pt x="667" y="232"/>
                  <a:pt x="669" y="233"/>
                </a:cubicBezTo>
                <a:cubicBezTo>
                  <a:pt x="669" y="234"/>
                  <a:pt x="669" y="235"/>
                  <a:pt x="669" y="235"/>
                </a:cubicBezTo>
                <a:cubicBezTo>
                  <a:pt x="669" y="236"/>
                  <a:pt x="670" y="236"/>
                  <a:pt x="671" y="236"/>
                </a:cubicBezTo>
                <a:cubicBezTo>
                  <a:pt x="671" y="237"/>
                  <a:pt x="671" y="237"/>
                  <a:pt x="671" y="237"/>
                </a:cubicBezTo>
                <a:cubicBezTo>
                  <a:pt x="671" y="238"/>
                  <a:pt x="672" y="238"/>
                  <a:pt x="673" y="238"/>
                </a:cubicBezTo>
                <a:cubicBezTo>
                  <a:pt x="673" y="239"/>
                  <a:pt x="673" y="240"/>
                  <a:pt x="673" y="240"/>
                </a:cubicBezTo>
                <a:cubicBezTo>
                  <a:pt x="674" y="241"/>
                  <a:pt x="675" y="242"/>
                  <a:pt x="676" y="242"/>
                </a:cubicBezTo>
                <a:cubicBezTo>
                  <a:pt x="676" y="243"/>
                  <a:pt x="676" y="244"/>
                  <a:pt x="676" y="244"/>
                </a:cubicBezTo>
                <a:cubicBezTo>
                  <a:pt x="676" y="245"/>
                  <a:pt x="677" y="245"/>
                  <a:pt x="678" y="245"/>
                </a:cubicBezTo>
                <a:cubicBezTo>
                  <a:pt x="678" y="246"/>
                  <a:pt x="678" y="247"/>
                  <a:pt x="678" y="247"/>
                </a:cubicBezTo>
                <a:cubicBezTo>
                  <a:pt x="679" y="248"/>
                  <a:pt x="680" y="249"/>
                  <a:pt x="681" y="249"/>
                </a:cubicBezTo>
                <a:cubicBezTo>
                  <a:pt x="681" y="250"/>
                  <a:pt x="681" y="251"/>
                  <a:pt x="681" y="251"/>
                </a:cubicBezTo>
                <a:cubicBezTo>
                  <a:pt x="681" y="252"/>
                  <a:pt x="682" y="252"/>
                  <a:pt x="683" y="252"/>
                </a:cubicBezTo>
                <a:cubicBezTo>
                  <a:pt x="683" y="253"/>
                  <a:pt x="683" y="254"/>
                  <a:pt x="684" y="255"/>
                </a:cubicBezTo>
                <a:cubicBezTo>
                  <a:pt x="684" y="255"/>
                  <a:pt x="684" y="255"/>
                  <a:pt x="685" y="255"/>
                </a:cubicBezTo>
                <a:cubicBezTo>
                  <a:pt x="685" y="257"/>
                  <a:pt x="685" y="258"/>
                  <a:pt x="686" y="259"/>
                </a:cubicBezTo>
                <a:cubicBezTo>
                  <a:pt x="686" y="260"/>
                  <a:pt x="687" y="260"/>
                  <a:pt x="688" y="260"/>
                </a:cubicBezTo>
                <a:cubicBezTo>
                  <a:pt x="688" y="262"/>
                  <a:pt x="688" y="263"/>
                  <a:pt x="689" y="264"/>
                </a:cubicBezTo>
                <a:cubicBezTo>
                  <a:pt x="689" y="264"/>
                  <a:pt x="689" y="264"/>
                  <a:pt x="690" y="264"/>
                </a:cubicBezTo>
                <a:cubicBezTo>
                  <a:pt x="690" y="265"/>
                  <a:pt x="690" y="266"/>
                  <a:pt x="690" y="266"/>
                </a:cubicBezTo>
                <a:cubicBezTo>
                  <a:pt x="690" y="266"/>
                  <a:pt x="690" y="266"/>
                  <a:pt x="691" y="266"/>
                </a:cubicBezTo>
                <a:cubicBezTo>
                  <a:pt x="691" y="267"/>
                  <a:pt x="691" y="268"/>
                  <a:pt x="691" y="268"/>
                </a:cubicBezTo>
                <a:cubicBezTo>
                  <a:pt x="691" y="268"/>
                  <a:pt x="691" y="268"/>
                  <a:pt x="692" y="268"/>
                </a:cubicBezTo>
                <a:cubicBezTo>
                  <a:pt x="692" y="270"/>
                  <a:pt x="693" y="272"/>
                  <a:pt x="694" y="274"/>
                </a:cubicBezTo>
                <a:cubicBezTo>
                  <a:pt x="694" y="274"/>
                  <a:pt x="694" y="274"/>
                  <a:pt x="695" y="274"/>
                </a:cubicBezTo>
                <a:cubicBezTo>
                  <a:pt x="695" y="275"/>
                  <a:pt x="695" y="276"/>
                  <a:pt x="695" y="277"/>
                </a:cubicBezTo>
                <a:cubicBezTo>
                  <a:pt x="695" y="277"/>
                  <a:pt x="695" y="277"/>
                  <a:pt x="696" y="277"/>
                </a:cubicBezTo>
                <a:cubicBezTo>
                  <a:pt x="696" y="278"/>
                  <a:pt x="696" y="279"/>
                  <a:pt x="696" y="280"/>
                </a:cubicBezTo>
                <a:cubicBezTo>
                  <a:pt x="696" y="280"/>
                  <a:pt x="696" y="280"/>
                  <a:pt x="697" y="280"/>
                </a:cubicBezTo>
                <a:cubicBezTo>
                  <a:pt x="697" y="281"/>
                  <a:pt x="697" y="282"/>
                  <a:pt x="697" y="283"/>
                </a:cubicBezTo>
                <a:cubicBezTo>
                  <a:pt x="697" y="283"/>
                  <a:pt x="697" y="283"/>
                  <a:pt x="698" y="283"/>
                </a:cubicBezTo>
                <a:cubicBezTo>
                  <a:pt x="698" y="284"/>
                  <a:pt x="698" y="285"/>
                  <a:pt x="698" y="286"/>
                </a:cubicBezTo>
                <a:cubicBezTo>
                  <a:pt x="698" y="286"/>
                  <a:pt x="698" y="286"/>
                  <a:pt x="699" y="286"/>
                </a:cubicBezTo>
                <a:cubicBezTo>
                  <a:pt x="699" y="294"/>
                  <a:pt x="699" y="301"/>
                  <a:pt x="700" y="308"/>
                </a:cubicBezTo>
                <a:cubicBezTo>
                  <a:pt x="699" y="308"/>
                  <a:pt x="699" y="308"/>
                  <a:pt x="699" y="308"/>
                </a:cubicBezTo>
                <a:cubicBezTo>
                  <a:pt x="699" y="313"/>
                  <a:pt x="699" y="318"/>
                  <a:pt x="699" y="323"/>
                </a:cubicBezTo>
                <a:cubicBezTo>
                  <a:pt x="698" y="326"/>
                  <a:pt x="697" y="335"/>
                  <a:pt x="699" y="340"/>
                </a:cubicBezTo>
                <a:cubicBezTo>
                  <a:pt x="699" y="340"/>
                  <a:pt x="699" y="340"/>
                  <a:pt x="700" y="340"/>
                </a:cubicBezTo>
                <a:cubicBezTo>
                  <a:pt x="700" y="341"/>
                  <a:pt x="700" y="342"/>
                  <a:pt x="700" y="343"/>
                </a:cubicBezTo>
                <a:cubicBezTo>
                  <a:pt x="700" y="343"/>
                  <a:pt x="700" y="343"/>
                  <a:pt x="701" y="343"/>
                </a:cubicBezTo>
                <a:cubicBezTo>
                  <a:pt x="701" y="344"/>
                  <a:pt x="701" y="346"/>
                  <a:pt x="702" y="347"/>
                </a:cubicBezTo>
                <a:cubicBezTo>
                  <a:pt x="702" y="347"/>
                  <a:pt x="702" y="347"/>
                  <a:pt x="703" y="347"/>
                </a:cubicBezTo>
                <a:cubicBezTo>
                  <a:pt x="703" y="348"/>
                  <a:pt x="703" y="348"/>
                  <a:pt x="703" y="349"/>
                </a:cubicBezTo>
                <a:cubicBezTo>
                  <a:pt x="704" y="350"/>
                  <a:pt x="705" y="351"/>
                  <a:pt x="707" y="352"/>
                </a:cubicBezTo>
                <a:cubicBezTo>
                  <a:pt x="707" y="352"/>
                  <a:pt x="707" y="353"/>
                  <a:pt x="707" y="353"/>
                </a:cubicBezTo>
                <a:cubicBezTo>
                  <a:pt x="707" y="353"/>
                  <a:pt x="708" y="353"/>
                  <a:pt x="709" y="353"/>
                </a:cubicBezTo>
                <a:cubicBezTo>
                  <a:pt x="709" y="354"/>
                  <a:pt x="709" y="354"/>
                  <a:pt x="710" y="355"/>
                </a:cubicBezTo>
                <a:cubicBezTo>
                  <a:pt x="711" y="355"/>
                  <a:pt x="713" y="356"/>
                  <a:pt x="715" y="356"/>
                </a:cubicBezTo>
                <a:cubicBezTo>
                  <a:pt x="715" y="356"/>
                  <a:pt x="715" y="357"/>
                  <a:pt x="715" y="357"/>
                </a:cubicBezTo>
                <a:cubicBezTo>
                  <a:pt x="716" y="357"/>
                  <a:pt x="717" y="357"/>
                  <a:pt x="718" y="357"/>
                </a:cubicBezTo>
                <a:cubicBezTo>
                  <a:pt x="718" y="357"/>
                  <a:pt x="718" y="358"/>
                  <a:pt x="718" y="358"/>
                </a:cubicBezTo>
                <a:cubicBezTo>
                  <a:pt x="719" y="358"/>
                  <a:pt x="721" y="358"/>
                  <a:pt x="722" y="358"/>
                </a:cubicBezTo>
                <a:cubicBezTo>
                  <a:pt x="722" y="358"/>
                  <a:pt x="722" y="359"/>
                  <a:pt x="722" y="359"/>
                </a:cubicBezTo>
                <a:cubicBezTo>
                  <a:pt x="725" y="359"/>
                  <a:pt x="727" y="359"/>
                  <a:pt x="729" y="359"/>
                </a:cubicBezTo>
                <a:cubicBezTo>
                  <a:pt x="729" y="359"/>
                  <a:pt x="729" y="360"/>
                  <a:pt x="729" y="360"/>
                </a:cubicBezTo>
                <a:cubicBezTo>
                  <a:pt x="732" y="360"/>
                  <a:pt x="735" y="360"/>
                  <a:pt x="738" y="360"/>
                </a:cubicBezTo>
                <a:cubicBezTo>
                  <a:pt x="738" y="360"/>
                  <a:pt x="738" y="361"/>
                  <a:pt x="738" y="361"/>
                </a:cubicBezTo>
                <a:cubicBezTo>
                  <a:pt x="741" y="361"/>
                  <a:pt x="744" y="361"/>
                  <a:pt x="746" y="361"/>
                </a:cubicBezTo>
                <a:cubicBezTo>
                  <a:pt x="746" y="361"/>
                  <a:pt x="746" y="362"/>
                  <a:pt x="746" y="362"/>
                </a:cubicBezTo>
                <a:cubicBezTo>
                  <a:pt x="748" y="362"/>
                  <a:pt x="750" y="363"/>
                  <a:pt x="752" y="363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2" name="Freeform 19"/>
          <p:cNvSpPr/>
          <p:nvPr/>
        </p:nvSpPr>
        <p:spPr bwMode="auto">
          <a:xfrm>
            <a:off x="5015187" y="4109602"/>
            <a:ext cx="1089025" cy="1171575"/>
          </a:xfrm>
          <a:custGeom>
            <a:avLst/>
            <a:gdLst>
              <a:gd name="T0" fmla="*/ 559 w 841"/>
              <a:gd name="T1" fmla="*/ 266 h 905"/>
              <a:gd name="T2" fmla="*/ 596 w 841"/>
              <a:gd name="T3" fmla="*/ 264 h 905"/>
              <a:gd name="T4" fmla="*/ 621 w 841"/>
              <a:gd name="T5" fmla="*/ 251 h 905"/>
              <a:gd name="T6" fmla="*/ 713 w 841"/>
              <a:gd name="T7" fmla="*/ 248 h 905"/>
              <a:gd name="T8" fmla="*/ 800 w 841"/>
              <a:gd name="T9" fmla="*/ 245 h 905"/>
              <a:gd name="T10" fmla="*/ 830 w 841"/>
              <a:gd name="T11" fmla="*/ 255 h 905"/>
              <a:gd name="T12" fmla="*/ 813 w 841"/>
              <a:gd name="T13" fmla="*/ 287 h 905"/>
              <a:gd name="T14" fmla="*/ 785 w 841"/>
              <a:gd name="T15" fmla="*/ 306 h 905"/>
              <a:gd name="T16" fmla="*/ 801 w 841"/>
              <a:gd name="T17" fmla="*/ 347 h 905"/>
              <a:gd name="T18" fmla="*/ 817 w 841"/>
              <a:gd name="T19" fmla="*/ 401 h 905"/>
              <a:gd name="T20" fmla="*/ 760 w 841"/>
              <a:gd name="T21" fmla="*/ 471 h 905"/>
              <a:gd name="T22" fmla="*/ 764 w 841"/>
              <a:gd name="T23" fmla="*/ 540 h 905"/>
              <a:gd name="T24" fmla="*/ 774 w 841"/>
              <a:gd name="T25" fmla="*/ 568 h 905"/>
              <a:gd name="T26" fmla="*/ 787 w 841"/>
              <a:gd name="T27" fmla="*/ 616 h 905"/>
              <a:gd name="T28" fmla="*/ 812 w 841"/>
              <a:gd name="T29" fmla="*/ 639 h 905"/>
              <a:gd name="T30" fmla="*/ 804 w 841"/>
              <a:gd name="T31" fmla="*/ 662 h 905"/>
              <a:gd name="T32" fmla="*/ 777 w 841"/>
              <a:gd name="T33" fmla="*/ 679 h 905"/>
              <a:gd name="T34" fmla="*/ 701 w 841"/>
              <a:gd name="T35" fmla="*/ 680 h 905"/>
              <a:gd name="T36" fmla="*/ 683 w 841"/>
              <a:gd name="T37" fmla="*/ 710 h 905"/>
              <a:gd name="T38" fmla="*/ 653 w 841"/>
              <a:gd name="T39" fmla="*/ 769 h 905"/>
              <a:gd name="T40" fmla="*/ 616 w 841"/>
              <a:gd name="T41" fmla="*/ 764 h 905"/>
              <a:gd name="T42" fmla="*/ 606 w 841"/>
              <a:gd name="T43" fmla="*/ 740 h 905"/>
              <a:gd name="T44" fmla="*/ 552 w 841"/>
              <a:gd name="T45" fmla="*/ 716 h 905"/>
              <a:gd name="T46" fmla="*/ 522 w 841"/>
              <a:gd name="T47" fmla="*/ 681 h 905"/>
              <a:gd name="T48" fmla="*/ 494 w 841"/>
              <a:gd name="T49" fmla="*/ 706 h 905"/>
              <a:gd name="T50" fmla="*/ 465 w 841"/>
              <a:gd name="T51" fmla="*/ 717 h 905"/>
              <a:gd name="T52" fmla="*/ 450 w 841"/>
              <a:gd name="T53" fmla="*/ 760 h 905"/>
              <a:gd name="T54" fmla="*/ 382 w 841"/>
              <a:gd name="T55" fmla="*/ 798 h 905"/>
              <a:gd name="T56" fmla="*/ 352 w 841"/>
              <a:gd name="T57" fmla="*/ 820 h 905"/>
              <a:gd name="T58" fmla="*/ 263 w 841"/>
              <a:gd name="T59" fmla="*/ 842 h 905"/>
              <a:gd name="T60" fmla="*/ 234 w 841"/>
              <a:gd name="T61" fmla="*/ 876 h 905"/>
              <a:gd name="T62" fmla="*/ 211 w 841"/>
              <a:gd name="T63" fmla="*/ 892 h 905"/>
              <a:gd name="T64" fmla="*/ 190 w 841"/>
              <a:gd name="T65" fmla="*/ 861 h 905"/>
              <a:gd name="T66" fmla="*/ 153 w 841"/>
              <a:gd name="T67" fmla="*/ 777 h 905"/>
              <a:gd name="T68" fmla="*/ 127 w 841"/>
              <a:gd name="T69" fmla="*/ 758 h 905"/>
              <a:gd name="T70" fmla="*/ 100 w 841"/>
              <a:gd name="T71" fmla="*/ 741 h 905"/>
              <a:gd name="T72" fmla="*/ 85 w 841"/>
              <a:gd name="T73" fmla="*/ 678 h 905"/>
              <a:gd name="T74" fmla="*/ 73 w 841"/>
              <a:gd name="T75" fmla="*/ 495 h 905"/>
              <a:gd name="T76" fmla="*/ 95 w 841"/>
              <a:gd name="T77" fmla="*/ 456 h 905"/>
              <a:gd name="T78" fmla="*/ 76 w 841"/>
              <a:gd name="T79" fmla="*/ 379 h 905"/>
              <a:gd name="T80" fmla="*/ 54 w 841"/>
              <a:gd name="T81" fmla="*/ 370 h 905"/>
              <a:gd name="T82" fmla="*/ 36 w 841"/>
              <a:gd name="T83" fmla="*/ 345 h 905"/>
              <a:gd name="T84" fmla="*/ 28 w 841"/>
              <a:gd name="T85" fmla="*/ 325 h 905"/>
              <a:gd name="T86" fmla="*/ 21 w 841"/>
              <a:gd name="T87" fmla="*/ 305 h 905"/>
              <a:gd name="T88" fmla="*/ 12 w 841"/>
              <a:gd name="T89" fmla="*/ 255 h 905"/>
              <a:gd name="T90" fmla="*/ 58 w 841"/>
              <a:gd name="T91" fmla="*/ 218 h 905"/>
              <a:gd name="T92" fmla="*/ 125 w 841"/>
              <a:gd name="T93" fmla="*/ 204 h 905"/>
              <a:gd name="T94" fmla="*/ 155 w 841"/>
              <a:gd name="T95" fmla="*/ 183 h 905"/>
              <a:gd name="T96" fmla="*/ 182 w 841"/>
              <a:gd name="T97" fmla="*/ 166 h 905"/>
              <a:gd name="T98" fmla="*/ 226 w 841"/>
              <a:gd name="T99" fmla="*/ 115 h 905"/>
              <a:gd name="T100" fmla="*/ 254 w 841"/>
              <a:gd name="T101" fmla="*/ 108 h 905"/>
              <a:gd name="T102" fmla="*/ 279 w 841"/>
              <a:gd name="T103" fmla="*/ 89 h 905"/>
              <a:gd name="T104" fmla="*/ 288 w 841"/>
              <a:gd name="T105" fmla="*/ 28 h 905"/>
              <a:gd name="T106" fmla="*/ 388 w 841"/>
              <a:gd name="T107" fmla="*/ 30 h 905"/>
              <a:gd name="T108" fmla="*/ 432 w 841"/>
              <a:gd name="T109" fmla="*/ 7 h 905"/>
              <a:gd name="T110" fmla="*/ 442 w 841"/>
              <a:gd name="T111" fmla="*/ 59 h 905"/>
              <a:gd name="T112" fmla="*/ 450 w 841"/>
              <a:gd name="T113" fmla="*/ 149 h 905"/>
              <a:gd name="T114" fmla="*/ 457 w 841"/>
              <a:gd name="T115" fmla="*/ 164 h 905"/>
              <a:gd name="T116" fmla="*/ 468 w 841"/>
              <a:gd name="T117" fmla="*/ 190 h 905"/>
              <a:gd name="T118" fmla="*/ 492 w 841"/>
              <a:gd name="T119" fmla="*/ 21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41" h="905">
                <a:moveTo>
                  <a:pt x="509" y="245"/>
                </a:moveTo>
                <a:cubicBezTo>
                  <a:pt x="520" y="247"/>
                  <a:pt x="531" y="247"/>
                  <a:pt x="539" y="251"/>
                </a:cubicBezTo>
                <a:cubicBezTo>
                  <a:pt x="539" y="251"/>
                  <a:pt x="539" y="252"/>
                  <a:pt x="539" y="252"/>
                </a:cubicBezTo>
                <a:cubicBezTo>
                  <a:pt x="540" y="252"/>
                  <a:pt x="541" y="252"/>
                  <a:pt x="542" y="252"/>
                </a:cubicBezTo>
                <a:cubicBezTo>
                  <a:pt x="542" y="252"/>
                  <a:pt x="542" y="253"/>
                  <a:pt x="542" y="253"/>
                </a:cubicBezTo>
                <a:cubicBezTo>
                  <a:pt x="545" y="254"/>
                  <a:pt x="548" y="255"/>
                  <a:pt x="551" y="256"/>
                </a:cubicBezTo>
                <a:cubicBezTo>
                  <a:pt x="552" y="257"/>
                  <a:pt x="552" y="257"/>
                  <a:pt x="552" y="258"/>
                </a:cubicBezTo>
                <a:cubicBezTo>
                  <a:pt x="553" y="258"/>
                  <a:pt x="554" y="258"/>
                  <a:pt x="554" y="258"/>
                </a:cubicBezTo>
                <a:cubicBezTo>
                  <a:pt x="554" y="258"/>
                  <a:pt x="554" y="259"/>
                  <a:pt x="554" y="259"/>
                </a:cubicBezTo>
                <a:cubicBezTo>
                  <a:pt x="555" y="260"/>
                  <a:pt x="556" y="260"/>
                  <a:pt x="557" y="261"/>
                </a:cubicBezTo>
                <a:cubicBezTo>
                  <a:pt x="557" y="262"/>
                  <a:pt x="557" y="262"/>
                  <a:pt x="557" y="263"/>
                </a:cubicBezTo>
                <a:cubicBezTo>
                  <a:pt x="558" y="263"/>
                  <a:pt x="558" y="263"/>
                  <a:pt x="558" y="263"/>
                </a:cubicBezTo>
                <a:cubicBezTo>
                  <a:pt x="558" y="264"/>
                  <a:pt x="558" y="265"/>
                  <a:pt x="558" y="266"/>
                </a:cubicBezTo>
                <a:cubicBezTo>
                  <a:pt x="559" y="266"/>
                  <a:pt x="559" y="266"/>
                  <a:pt x="559" y="266"/>
                </a:cubicBezTo>
                <a:cubicBezTo>
                  <a:pt x="559" y="267"/>
                  <a:pt x="559" y="268"/>
                  <a:pt x="559" y="269"/>
                </a:cubicBezTo>
                <a:cubicBezTo>
                  <a:pt x="560" y="269"/>
                  <a:pt x="560" y="269"/>
                  <a:pt x="560" y="269"/>
                </a:cubicBezTo>
                <a:cubicBezTo>
                  <a:pt x="562" y="274"/>
                  <a:pt x="559" y="276"/>
                  <a:pt x="565" y="278"/>
                </a:cubicBezTo>
                <a:cubicBezTo>
                  <a:pt x="569" y="281"/>
                  <a:pt x="577" y="275"/>
                  <a:pt x="580" y="274"/>
                </a:cubicBezTo>
                <a:cubicBezTo>
                  <a:pt x="581" y="274"/>
                  <a:pt x="581" y="274"/>
                  <a:pt x="582" y="274"/>
                </a:cubicBezTo>
                <a:cubicBezTo>
                  <a:pt x="582" y="273"/>
                  <a:pt x="583" y="272"/>
                  <a:pt x="583" y="272"/>
                </a:cubicBezTo>
                <a:cubicBezTo>
                  <a:pt x="584" y="272"/>
                  <a:pt x="586" y="271"/>
                  <a:pt x="587" y="271"/>
                </a:cubicBezTo>
                <a:cubicBezTo>
                  <a:pt x="587" y="270"/>
                  <a:pt x="588" y="270"/>
                  <a:pt x="588" y="269"/>
                </a:cubicBezTo>
                <a:cubicBezTo>
                  <a:pt x="589" y="269"/>
                  <a:pt x="589" y="269"/>
                  <a:pt x="590" y="269"/>
                </a:cubicBezTo>
                <a:cubicBezTo>
                  <a:pt x="590" y="269"/>
                  <a:pt x="590" y="268"/>
                  <a:pt x="590" y="268"/>
                </a:cubicBezTo>
                <a:cubicBezTo>
                  <a:pt x="591" y="268"/>
                  <a:pt x="591" y="268"/>
                  <a:pt x="592" y="268"/>
                </a:cubicBezTo>
                <a:cubicBezTo>
                  <a:pt x="592" y="268"/>
                  <a:pt x="592" y="267"/>
                  <a:pt x="592" y="267"/>
                </a:cubicBezTo>
                <a:cubicBezTo>
                  <a:pt x="593" y="267"/>
                  <a:pt x="594" y="266"/>
                  <a:pt x="595" y="266"/>
                </a:cubicBezTo>
                <a:cubicBezTo>
                  <a:pt x="595" y="265"/>
                  <a:pt x="596" y="264"/>
                  <a:pt x="596" y="264"/>
                </a:cubicBezTo>
                <a:cubicBezTo>
                  <a:pt x="597" y="264"/>
                  <a:pt x="597" y="264"/>
                  <a:pt x="598" y="264"/>
                </a:cubicBezTo>
                <a:cubicBezTo>
                  <a:pt x="598" y="263"/>
                  <a:pt x="599" y="263"/>
                  <a:pt x="599" y="262"/>
                </a:cubicBezTo>
                <a:cubicBezTo>
                  <a:pt x="600" y="262"/>
                  <a:pt x="600" y="262"/>
                  <a:pt x="601" y="262"/>
                </a:cubicBezTo>
                <a:cubicBezTo>
                  <a:pt x="601" y="261"/>
                  <a:pt x="602" y="261"/>
                  <a:pt x="602" y="260"/>
                </a:cubicBezTo>
                <a:cubicBezTo>
                  <a:pt x="603" y="260"/>
                  <a:pt x="603" y="260"/>
                  <a:pt x="604" y="260"/>
                </a:cubicBezTo>
                <a:cubicBezTo>
                  <a:pt x="604" y="259"/>
                  <a:pt x="605" y="259"/>
                  <a:pt x="605" y="258"/>
                </a:cubicBezTo>
                <a:cubicBezTo>
                  <a:pt x="606" y="258"/>
                  <a:pt x="608" y="257"/>
                  <a:pt x="609" y="257"/>
                </a:cubicBezTo>
                <a:cubicBezTo>
                  <a:pt x="609" y="257"/>
                  <a:pt x="609" y="256"/>
                  <a:pt x="609" y="256"/>
                </a:cubicBezTo>
                <a:cubicBezTo>
                  <a:pt x="611" y="255"/>
                  <a:pt x="613" y="255"/>
                  <a:pt x="615" y="254"/>
                </a:cubicBezTo>
                <a:cubicBezTo>
                  <a:pt x="615" y="254"/>
                  <a:pt x="615" y="253"/>
                  <a:pt x="615" y="253"/>
                </a:cubicBezTo>
                <a:cubicBezTo>
                  <a:pt x="616" y="253"/>
                  <a:pt x="617" y="253"/>
                  <a:pt x="618" y="253"/>
                </a:cubicBezTo>
                <a:cubicBezTo>
                  <a:pt x="618" y="253"/>
                  <a:pt x="618" y="252"/>
                  <a:pt x="618" y="252"/>
                </a:cubicBezTo>
                <a:cubicBezTo>
                  <a:pt x="619" y="252"/>
                  <a:pt x="620" y="252"/>
                  <a:pt x="621" y="252"/>
                </a:cubicBezTo>
                <a:cubicBezTo>
                  <a:pt x="621" y="252"/>
                  <a:pt x="621" y="251"/>
                  <a:pt x="621" y="251"/>
                </a:cubicBezTo>
                <a:cubicBezTo>
                  <a:pt x="623" y="251"/>
                  <a:pt x="625" y="251"/>
                  <a:pt x="627" y="251"/>
                </a:cubicBezTo>
                <a:cubicBezTo>
                  <a:pt x="627" y="251"/>
                  <a:pt x="627" y="250"/>
                  <a:pt x="627" y="250"/>
                </a:cubicBezTo>
                <a:cubicBezTo>
                  <a:pt x="632" y="251"/>
                  <a:pt x="638" y="251"/>
                  <a:pt x="643" y="252"/>
                </a:cubicBezTo>
                <a:cubicBezTo>
                  <a:pt x="643" y="252"/>
                  <a:pt x="643" y="253"/>
                  <a:pt x="643" y="253"/>
                </a:cubicBezTo>
                <a:cubicBezTo>
                  <a:pt x="644" y="253"/>
                  <a:pt x="646" y="253"/>
                  <a:pt x="647" y="253"/>
                </a:cubicBezTo>
                <a:cubicBezTo>
                  <a:pt x="647" y="253"/>
                  <a:pt x="647" y="254"/>
                  <a:pt x="647" y="254"/>
                </a:cubicBezTo>
                <a:cubicBezTo>
                  <a:pt x="651" y="255"/>
                  <a:pt x="655" y="255"/>
                  <a:pt x="659" y="256"/>
                </a:cubicBezTo>
                <a:cubicBezTo>
                  <a:pt x="670" y="260"/>
                  <a:pt x="680" y="262"/>
                  <a:pt x="696" y="262"/>
                </a:cubicBezTo>
                <a:cubicBezTo>
                  <a:pt x="698" y="260"/>
                  <a:pt x="700" y="257"/>
                  <a:pt x="702" y="255"/>
                </a:cubicBezTo>
                <a:cubicBezTo>
                  <a:pt x="702" y="255"/>
                  <a:pt x="703" y="255"/>
                  <a:pt x="704" y="255"/>
                </a:cubicBezTo>
                <a:cubicBezTo>
                  <a:pt x="705" y="253"/>
                  <a:pt x="706" y="252"/>
                  <a:pt x="708" y="250"/>
                </a:cubicBezTo>
                <a:cubicBezTo>
                  <a:pt x="708" y="250"/>
                  <a:pt x="709" y="250"/>
                  <a:pt x="710" y="250"/>
                </a:cubicBezTo>
                <a:cubicBezTo>
                  <a:pt x="710" y="249"/>
                  <a:pt x="710" y="249"/>
                  <a:pt x="711" y="248"/>
                </a:cubicBezTo>
                <a:cubicBezTo>
                  <a:pt x="711" y="248"/>
                  <a:pt x="712" y="248"/>
                  <a:pt x="713" y="248"/>
                </a:cubicBezTo>
                <a:cubicBezTo>
                  <a:pt x="713" y="247"/>
                  <a:pt x="713" y="247"/>
                  <a:pt x="714" y="246"/>
                </a:cubicBezTo>
                <a:cubicBezTo>
                  <a:pt x="714" y="246"/>
                  <a:pt x="715" y="246"/>
                  <a:pt x="716" y="246"/>
                </a:cubicBezTo>
                <a:cubicBezTo>
                  <a:pt x="716" y="245"/>
                  <a:pt x="716" y="245"/>
                  <a:pt x="717" y="244"/>
                </a:cubicBezTo>
                <a:cubicBezTo>
                  <a:pt x="717" y="244"/>
                  <a:pt x="718" y="244"/>
                  <a:pt x="719" y="244"/>
                </a:cubicBezTo>
                <a:cubicBezTo>
                  <a:pt x="719" y="243"/>
                  <a:pt x="719" y="243"/>
                  <a:pt x="720" y="242"/>
                </a:cubicBezTo>
                <a:cubicBezTo>
                  <a:pt x="721" y="242"/>
                  <a:pt x="722" y="241"/>
                  <a:pt x="724" y="241"/>
                </a:cubicBezTo>
                <a:cubicBezTo>
                  <a:pt x="724" y="241"/>
                  <a:pt x="724" y="240"/>
                  <a:pt x="724" y="240"/>
                </a:cubicBezTo>
                <a:cubicBezTo>
                  <a:pt x="726" y="239"/>
                  <a:pt x="728" y="239"/>
                  <a:pt x="730" y="238"/>
                </a:cubicBezTo>
                <a:cubicBezTo>
                  <a:pt x="730" y="238"/>
                  <a:pt x="730" y="237"/>
                  <a:pt x="730" y="237"/>
                </a:cubicBezTo>
                <a:cubicBezTo>
                  <a:pt x="733" y="236"/>
                  <a:pt x="736" y="236"/>
                  <a:pt x="738" y="235"/>
                </a:cubicBezTo>
                <a:cubicBezTo>
                  <a:pt x="738" y="235"/>
                  <a:pt x="738" y="234"/>
                  <a:pt x="738" y="234"/>
                </a:cubicBezTo>
                <a:cubicBezTo>
                  <a:pt x="745" y="232"/>
                  <a:pt x="754" y="235"/>
                  <a:pt x="757" y="236"/>
                </a:cubicBezTo>
                <a:cubicBezTo>
                  <a:pt x="761" y="236"/>
                  <a:pt x="765" y="237"/>
                  <a:pt x="768" y="237"/>
                </a:cubicBezTo>
                <a:cubicBezTo>
                  <a:pt x="778" y="240"/>
                  <a:pt x="791" y="242"/>
                  <a:pt x="800" y="245"/>
                </a:cubicBezTo>
                <a:cubicBezTo>
                  <a:pt x="802" y="245"/>
                  <a:pt x="803" y="245"/>
                  <a:pt x="804" y="245"/>
                </a:cubicBezTo>
                <a:cubicBezTo>
                  <a:pt x="804" y="245"/>
                  <a:pt x="804" y="246"/>
                  <a:pt x="804" y="246"/>
                </a:cubicBezTo>
                <a:cubicBezTo>
                  <a:pt x="807" y="246"/>
                  <a:pt x="809" y="247"/>
                  <a:pt x="811" y="247"/>
                </a:cubicBezTo>
                <a:cubicBezTo>
                  <a:pt x="811" y="247"/>
                  <a:pt x="811" y="248"/>
                  <a:pt x="811" y="248"/>
                </a:cubicBezTo>
                <a:cubicBezTo>
                  <a:pt x="812" y="248"/>
                  <a:pt x="813" y="248"/>
                  <a:pt x="814" y="248"/>
                </a:cubicBezTo>
                <a:cubicBezTo>
                  <a:pt x="814" y="248"/>
                  <a:pt x="814" y="249"/>
                  <a:pt x="814" y="249"/>
                </a:cubicBezTo>
                <a:cubicBezTo>
                  <a:pt x="815" y="249"/>
                  <a:pt x="816" y="249"/>
                  <a:pt x="817" y="249"/>
                </a:cubicBezTo>
                <a:cubicBezTo>
                  <a:pt x="817" y="249"/>
                  <a:pt x="817" y="250"/>
                  <a:pt x="817" y="250"/>
                </a:cubicBezTo>
                <a:cubicBezTo>
                  <a:pt x="819" y="250"/>
                  <a:pt x="821" y="251"/>
                  <a:pt x="823" y="251"/>
                </a:cubicBezTo>
                <a:cubicBezTo>
                  <a:pt x="823" y="251"/>
                  <a:pt x="823" y="252"/>
                  <a:pt x="823" y="252"/>
                </a:cubicBezTo>
                <a:cubicBezTo>
                  <a:pt x="825" y="252"/>
                  <a:pt x="826" y="253"/>
                  <a:pt x="828" y="253"/>
                </a:cubicBezTo>
                <a:cubicBezTo>
                  <a:pt x="828" y="253"/>
                  <a:pt x="828" y="254"/>
                  <a:pt x="828" y="254"/>
                </a:cubicBezTo>
                <a:cubicBezTo>
                  <a:pt x="829" y="254"/>
                  <a:pt x="829" y="254"/>
                  <a:pt x="830" y="254"/>
                </a:cubicBezTo>
                <a:cubicBezTo>
                  <a:pt x="830" y="254"/>
                  <a:pt x="830" y="255"/>
                  <a:pt x="830" y="255"/>
                </a:cubicBezTo>
                <a:cubicBezTo>
                  <a:pt x="831" y="255"/>
                  <a:pt x="831" y="255"/>
                  <a:pt x="832" y="255"/>
                </a:cubicBezTo>
                <a:cubicBezTo>
                  <a:pt x="832" y="255"/>
                  <a:pt x="832" y="256"/>
                  <a:pt x="832" y="256"/>
                </a:cubicBezTo>
                <a:cubicBezTo>
                  <a:pt x="833" y="256"/>
                  <a:pt x="833" y="256"/>
                  <a:pt x="834" y="256"/>
                </a:cubicBezTo>
                <a:cubicBezTo>
                  <a:pt x="835" y="257"/>
                  <a:pt x="835" y="258"/>
                  <a:pt x="836" y="259"/>
                </a:cubicBezTo>
                <a:cubicBezTo>
                  <a:pt x="837" y="259"/>
                  <a:pt x="838" y="260"/>
                  <a:pt x="839" y="260"/>
                </a:cubicBezTo>
                <a:cubicBezTo>
                  <a:pt x="839" y="261"/>
                  <a:pt x="839" y="261"/>
                  <a:pt x="839" y="262"/>
                </a:cubicBezTo>
                <a:cubicBezTo>
                  <a:pt x="840" y="263"/>
                  <a:pt x="840" y="263"/>
                  <a:pt x="841" y="265"/>
                </a:cubicBezTo>
                <a:cubicBezTo>
                  <a:pt x="841" y="265"/>
                  <a:pt x="840" y="265"/>
                  <a:pt x="840" y="265"/>
                </a:cubicBezTo>
                <a:cubicBezTo>
                  <a:pt x="838" y="273"/>
                  <a:pt x="829" y="276"/>
                  <a:pt x="823" y="280"/>
                </a:cubicBezTo>
                <a:cubicBezTo>
                  <a:pt x="823" y="280"/>
                  <a:pt x="822" y="281"/>
                  <a:pt x="822" y="282"/>
                </a:cubicBezTo>
                <a:cubicBezTo>
                  <a:pt x="820" y="282"/>
                  <a:pt x="818" y="283"/>
                  <a:pt x="816" y="284"/>
                </a:cubicBezTo>
                <a:cubicBezTo>
                  <a:pt x="816" y="284"/>
                  <a:pt x="815" y="285"/>
                  <a:pt x="815" y="286"/>
                </a:cubicBezTo>
                <a:cubicBezTo>
                  <a:pt x="814" y="286"/>
                  <a:pt x="814" y="286"/>
                  <a:pt x="813" y="286"/>
                </a:cubicBezTo>
                <a:cubicBezTo>
                  <a:pt x="813" y="286"/>
                  <a:pt x="813" y="286"/>
                  <a:pt x="813" y="287"/>
                </a:cubicBezTo>
                <a:cubicBezTo>
                  <a:pt x="813" y="287"/>
                  <a:pt x="812" y="287"/>
                  <a:pt x="811" y="287"/>
                </a:cubicBezTo>
                <a:cubicBezTo>
                  <a:pt x="811" y="287"/>
                  <a:pt x="811" y="287"/>
                  <a:pt x="811" y="288"/>
                </a:cubicBezTo>
                <a:cubicBezTo>
                  <a:pt x="811" y="288"/>
                  <a:pt x="810" y="288"/>
                  <a:pt x="809" y="288"/>
                </a:cubicBezTo>
                <a:cubicBezTo>
                  <a:pt x="809" y="288"/>
                  <a:pt x="809" y="288"/>
                  <a:pt x="809" y="289"/>
                </a:cubicBezTo>
                <a:cubicBezTo>
                  <a:pt x="809" y="289"/>
                  <a:pt x="808" y="289"/>
                  <a:pt x="807" y="289"/>
                </a:cubicBezTo>
                <a:cubicBezTo>
                  <a:pt x="807" y="289"/>
                  <a:pt x="807" y="290"/>
                  <a:pt x="806" y="291"/>
                </a:cubicBezTo>
                <a:cubicBezTo>
                  <a:pt x="805" y="291"/>
                  <a:pt x="804" y="291"/>
                  <a:pt x="802" y="292"/>
                </a:cubicBezTo>
                <a:cubicBezTo>
                  <a:pt x="802" y="292"/>
                  <a:pt x="802" y="293"/>
                  <a:pt x="801" y="294"/>
                </a:cubicBezTo>
                <a:cubicBezTo>
                  <a:pt x="800" y="294"/>
                  <a:pt x="799" y="294"/>
                  <a:pt x="797" y="295"/>
                </a:cubicBezTo>
                <a:cubicBezTo>
                  <a:pt x="797" y="295"/>
                  <a:pt x="797" y="295"/>
                  <a:pt x="797" y="296"/>
                </a:cubicBezTo>
                <a:cubicBezTo>
                  <a:pt x="796" y="296"/>
                  <a:pt x="795" y="296"/>
                  <a:pt x="794" y="297"/>
                </a:cubicBezTo>
                <a:cubicBezTo>
                  <a:pt x="794" y="297"/>
                  <a:pt x="794" y="298"/>
                  <a:pt x="793" y="299"/>
                </a:cubicBezTo>
                <a:cubicBezTo>
                  <a:pt x="793" y="299"/>
                  <a:pt x="792" y="299"/>
                  <a:pt x="791" y="299"/>
                </a:cubicBezTo>
                <a:cubicBezTo>
                  <a:pt x="789" y="301"/>
                  <a:pt x="787" y="303"/>
                  <a:pt x="785" y="306"/>
                </a:cubicBezTo>
                <a:cubicBezTo>
                  <a:pt x="784" y="306"/>
                  <a:pt x="783" y="307"/>
                  <a:pt x="782" y="308"/>
                </a:cubicBezTo>
                <a:cubicBezTo>
                  <a:pt x="781" y="309"/>
                  <a:pt x="782" y="310"/>
                  <a:pt x="780" y="312"/>
                </a:cubicBezTo>
                <a:cubicBezTo>
                  <a:pt x="780" y="315"/>
                  <a:pt x="780" y="318"/>
                  <a:pt x="780" y="322"/>
                </a:cubicBezTo>
                <a:cubicBezTo>
                  <a:pt x="781" y="322"/>
                  <a:pt x="781" y="322"/>
                  <a:pt x="781" y="322"/>
                </a:cubicBezTo>
                <a:cubicBezTo>
                  <a:pt x="782" y="323"/>
                  <a:pt x="782" y="324"/>
                  <a:pt x="782" y="326"/>
                </a:cubicBezTo>
                <a:cubicBezTo>
                  <a:pt x="783" y="326"/>
                  <a:pt x="784" y="326"/>
                  <a:pt x="784" y="327"/>
                </a:cubicBezTo>
                <a:cubicBezTo>
                  <a:pt x="784" y="327"/>
                  <a:pt x="784" y="328"/>
                  <a:pt x="784" y="329"/>
                </a:cubicBezTo>
                <a:cubicBezTo>
                  <a:pt x="785" y="329"/>
                  <a:pt x="786" y="330"/>
                  <a:pt x="787" y="331"/>
                </a:cubicBezTo>
                <a:cubicBezTo>
                  <a:pt x="787" y="331"/>
                  <a:pt x="787" y="332"/>
                  <a:pt x="787" y="333"/>
                </a:cubicBezTo>
                <a:cubicBezTo>
                  <a:pt x="789" y="334"/>
                  <a:pt x="790" y="335"/>
                  <a:pt x="791" y="336"/>
                </a:cubicBezTo>
                <a:cubicBezTo>
                  <a:pt x="791" y="336"/>
                  <a:pt x="791" y="337"/>
                  <a:pt x="791" y="338"/>
                </a:cubicBezTo>
                <a:cubicBezTo>
                  <a:pt x="793" y="339"/>
                  <a:pt x="795" y="341"/>
                  <a:pt x="797" y="343"/>
                </a:cubicBezTo>
                <a:cubicBezTo>
                  <a:pt x="797" y="343"/>
                  <a:pt x="797" y="344"/>
                  <a:pt x="797" y="345"/>
                </a:cubicBezTo>
                <a:cubicBezTo>
                  <a:pt x="799" y="346"/>
                  <a:pt x="800" y="347"/>
                  <a:pt x="801" y="347"/>
                </a:cubicBezTo>
                <a:cubicBezTo>
                  <a:pt x="803" y="349"/>
                  <a:pt x="804" y="351"/>
                  <a:pt x="805" y="353"/>
                </a:cubicBezTo>
                <a:cubicBezTo>
                  <a:pt x="806" y="354"/>
                  <a:pt x="807" y="355"/>
                  <a:pt x="808" y="355"/>
                </a:cubicBezTo>
                <a:cubicBezTo>
                  <a:pt x="808" y="356"/>
                  <a:pt x="808" y="357"/>
                  <a:pt x="808" y="357"/>
                </a:cubicBezTo>
                <a:cubicBezTo>
                  <a:pt x="809" y="358"/>
                  <a:pt x="810" y="358"/>
                  <a:pt x="810" y="358"/>
                </a:cubicBezTo>
                <a:cubicBezTo>
                  <a:pt x="811" y="360"/>
                  <a:pt x="811" y="361"/>
                  <a:pt x="811" y="362"/>
                </a:cubicBezTo>
                <a:cubicBezTo>
                  <a:pt x="812" y="362"/>
                  <a:pt x="812" y="362"/>
                  <a:pt x="812" y="362"/>
                </a:cubicBezTo>
                <a:cubicBezTo>
                  <a:pt x="813" y="368"/>
                  <a:pt x="813" y="373"/>
                  <a:pt x="813" y="378"/>
                </a:cubicBezTo>
                <a:cubicBezTo>
                  <a:pt x="813" y="378"/>
                  <a:pt x="814" y="378"/>
                  <a:pt x="814" y="378"/>
                </a:cubicBezTo>
                <a:cubicBezTo>
                  <a:pt x="814" y="381"/>
                  <a:pt x="814" y="384"/>
                  <a:pt x="814" y="386"/>
                </a:cubicBezTo>
                <a:cubicBezTo>
                  <a:pt x="814" y="386"/>
                  <a:pt x="815" y="386"/>
                  <a:pt x="815" y="386"/>
                </a:cubicBezTo>
                <a:cubicBezTo>
                  <a:pt x="815" y="389"/>
                  <a:pt x="815" y="391"/>
                  <a:pt x="815" y="393"/>
                </a:cubicBezTo>
                <a:cubicBezTo>
                  <a:pt x="815" y="393"/>
                  <a:pt x="816" y="393"/>
                  <a:pt x="816" y="393"/>
                </a:cubicBezTo>
                <a:cubicBezTo>
                  <a:pt x="816" y="396"/>
                  <a:pt x="816" y="399"/>
                  <a:pt x="816" y="401"/>
                </a:cubicBezTo>
                <a:cubicBezTo>
                  <a:pt x="816" y="401"/>
                  <a:pt x="817" y="401"/>
                  <a:pt x="817" y="401"/>
                </a:cubicBezTo>
                <a:cubicBezTo>
                  <a:pt x="817" y="405"/>
                  <a:pt x="817" y="408"/>
                  <a:pt x="817" y="411"/>
                </a:cubicBezTo>
                <a:cubicBezTo>
                  <a:pt x="817" y="411"/>
                  <a:pt x="818" y="411"/>
                  <a:pt x="818" y="411"/>
                </a:cubicBezTo>
                <a:cubicBezTo>
                  <a:pt x="818" y="415"/>
                  <a:pt x="818" y="419"/>
                  <a:pt x="818" y="423"/>
                </a:cubicBezTo>
                <a:cubicBezTo>
                  <a:pt x="818" y="435"/>
                  <a:pt x="817" y="451"/>
                  <a:pt x="808" y="453"/>
                </a:cubicBezTo>
                <a:cubicBezTo>
                  <a:pt x="805" y="457"/>
                  <a:pt x="801" y="455"/>
                  <a:pt x="796" y="456"/>
                </a:cubicBezTo>
                <a:cubicBezTo>
                  <a:pt x="796" y="456"/>
                  <a:pt x="796" y="457"/>
                  <a:pt x="796" y="457"/>
                </a:cubicBezTo>
                <a:cubicBezTo>
                  <a:pt x="788" y="457"/>
                  <a:pt x="780" y="458"/>
                  <a:pt x="772" y="458"/>
                </a:cubicBezTo>
                <a:cubicBezTo>
                  <a:pt x="769" y="458"/>
                  <a:pt x="765" y="458"/>
                  <a:pt x="761" y="458"/>
                </a:cubicBezTo>
                <a:cubicBezTo>
                  <a:pt x="760" y="459"/>
                  <a:pt x="756" y="460"/>
                  <a:pt x="753" y="460"/>
                </a:cubicBezTo>
                <a:cubicBezTo>
                  <a:pt x="753" y="462"/>
                  <a:pt x="753" y="462"/>
                  <a:pt x="752" y="465"/>
                </a:cubicBezTo>
                <a:cubicBezTo>
                  <a:pt x="754" y="466"/>
                  <a:pt x="753" y="465"/>
                  <a:pt x="753" y="467"/>
                </a:cubicBezTo>
                <a:cubicBezTo>
                  <a:pt x="756" y="468"/>
                  <a:pt x="756" y="468"/>
                  <a:pt x="757" y="469"/>
                </a:cubicBezTo>
                <a:cubicBezTo>
                  <a:pt x="757" y="469"/>
                  <a:pt x="757" y="470"/>
                  <a:pt x="757" y="470"/>
                </a:cubicBezTo>
                <a:cubicBezTo>
                  <a:pt x="758" y="470"/>
                  <a:pt x="759" y="471"/>
                  <a:pt x="760" y="471"/>
                </a:cubicBezTo>
                <a:cubicBezTo>
                  <a:pt x="761" y="472"/>
                  <a:pt x="761" y="472"/>
                  <a:pt x="761" y="473"/>
                </a:cubicBezTo>
                <a:cubicBezTo>
                  <a:pt x="762" y="473"/>
                  <a:pt x="763" y="473"/>
                  <a:pt x="763" y="473"/>
                </a:cubicBezTo>
                <a:cubicBezTo>
                  <a:pt x="764" y="474"/>
                  <a:pt x="765" y="475"/>
                  <a:pt x="765" y="476"/>
                </a:cubicBezTo>
                <a:cubicBezTo>
                  <a:pt x="774" y="482"/>
                  <a:pt x="783" y="489"/>
                  <a:pt x="783" y="505"/>
                </a:cubicBezTo>
                <a:cubicBezTo>
                  <a:pt x="781" y="507"/>
                  <a:pt x="781" y="509"/>
                  <a:pt x="779" y="512"/>
                </a:cubicBezTo>
                <a:cubicBezTo>
                  <a:pt x="778" y="513"/>
                  <a:pt x="777" y="514"/>
                  <a:pt x="775" y="515"/>
                </a:cubicBezTo>
                <a:cubicBezTo>
                  <a:pt x="775" y="515"/>
                  <a:pt x="775" y="516"/>
                  <a:pt x="775" y="517"/>
                </a:cubicBezTo>
                <a:cubicBezTo>
                  <a:pt x="774" y="518"/>
                  <a:pt x="773" y="519"/>
                  <a:pt x="771" y="520"/>
                </a:cubicBezTo>
                <a:cubicBezTo>
                  <a:pt x="771" y="520"/>
                  <a:pt x="771" y="521"/>
                  <a:pt x="771" y="522"/>
                </a:cubicBezTo>
                <a:cubicBezTo>
                  <a:pt x="771" y="522"/>
                  <a:pt x="770" y="522"/>
                  <a:pt x="769" y="523"/>
                </a:cubicBezTo>
                <a:cubicBezTo>
                  <a:pt x="769" y="524"/>
                  <a:pt x="769" y="525"/>
                  <a:pt x="768" y="527"/>
                </a:cubicBezTo>
                <a:cubicBezTo>
                  <a:pt x="768" y="527"/>
                  <a:pt x="767" y="527"/>
                  <a:pt x="766" y="528"/>
                </a:cubicBezTo>
                <a:cubicBezTo>
                  <a:pt x="766" y="529"/>
                  <a:pt x="766" y="530"/>
                  <a:pt x="766" y="531"/>
                </a:cubicBezTo>
                <a:cubicBezTo>
                  <a:pt x="766" y="533"/>
                  <a:pt x="763" y="536"/>
                  <a:pt x="764" y="540"/>
                </a:cubicBezTo>
                <a:cubicBezTo>
                  <a:pt x="765" y="540"/>
                  <a:pt x="765" y="540"/>
                  <a:pt x="765" y="540"/>
                </a:cubicBezTo>
                <a:cubicBezTo>
                  <a:pt x="765" y="541"/>
                  <a:pt x="765" y="542"/>
                  <a:pt x="765" y="544"/>
                </a:cubicBezTo>
                <a:cubicBezTo>
                  <a:pt x="766" y="544"/>
                  <a:pt x="766" y="544"/>
                  <a:pt x="766" y="544"/>
                </a:cubicBezTo>
                <a:cubicBezTo>
                  <a:pt x="767" y="546"/>
                  <a:pt x="768" y="548"/>
                  <a:pt x="768" y="550"/>
                </a:cubicBezTo>
                <a:cubicBezTo>
                  <a:pt x="769" y="550"/>
                  <a:pt x="769" y="550"/>
                  <a:pt x="769" y="550"/>
                </a:cubicBezTo>
                <a:cubicBezTo>
                  <a:pt x="769" y="550"/>
                  <a:pt x="769" y="551"/>
                  <a:pt x="769" y="552"/>
                </a:cubicBezTo>
                <a:cubicBezTo>
                  <a:pt x="770" y="552"/>
                  <a:pt x="770" y="552"/>
                  <a:pt x="770" y="552"/>
                </a:cubicBezTo>
                <a:cubicBezTo>
                  <a:pt x="770" y="552"/>
                  <a:pt x="770" y="553"/>
                  <a:pt x="770" y="554"/>
                </a:cubicBezTo>
                <a:cubicBezTo>
                  <a:pt x="771" y="554"/>
                  <a:pt x="771" y="554"/>
                  <a:pt x="771" y="554"/>
                </a:cubicBezTo>
                <a:cubicBezTo>
                  <a:pt x="772" y="556"/>
                  <a:pt x="772" y="558"/>
                  <a:pt x="772" y="561"/>
                </a:cubicBezTo>
                <a:cubicBezTo>
                  <a:pt x="773" y="561"/>
                  <a:pt x="773" y="561"/>
                  <a:pt x="773" y="561"/>
                </a:cubicBezTo>
                <a:cubicBezTo>
                  <a:pt x="773" y="562"/>
                  <a:pt x="773" y="563"/>
                  <a:pt x="773" y="564"/>
                </a:cubicBezTo>
                <a:cubicBezTo>
                  <a:pt x="774" y="564"/>
                  <a:pt x="774" y="564"/>
                  <a:pt x="774" y="564"/>
                </a:cubicBezTo>
                <a:cubicBezTo>
                  <a:pt x="774" y="565"/>
                  <a:pt x="774" y="566"/>
                  <a:pt x="774" y="568"/>
                </a:cubicBezTo>
                <a:cubicBezTo>
                  <a:pt x="775" y="568"/>
                  <a:pt x="775" y="568"/>
                  <a:pt x="775" y="568"/>
                </a:cubicBezTo>
                <a:cubicBezTo>
                  <a:pt x="776" y="571"/>
                  <a:pt x="776" y="574"/>
                  <a:pt x="776" y="577"/>
                </a:cubicBezTo>
                <a:cubicBezTo>
                  <a:pt x="777" y="577"/>
                  <a:pt x="777" y="577"/>
                  <a:pt x="777" y="577"/>
                </a:cubicBezTo>
                <a:cubicBezTo>
                  <a:pt x="778" y="580"/>
                  <a:pt x="778" y="583"/>
                  <a:pt x="778" y="587"/>
                </a:cubicBezTo>
                <a:cubicBezTo>
                  <a:pt x="779" y="587"/>
                  <a:pt x="779" y="587"/>
                  <a:pt x="779" y="587"/>
                </a:cubicBezTo>
                <a:cubicBezTo>
                  <a:pt x="780" y="589"/>
                  <a:pt x="780" y="592"/>
                  <a:pt x="780" y="595"/>
                </a:cubicBezTo>
                <a:cubicBezTo>
                  <a:pt x="781" y="595"/>
                  <a:pt x="781" y="595"/>
                  <a:pt x="781" y="595"/>
                </a:cubicBezTo>
                <a:cubicBezTo>
                  <a:pt x="781" y="597"/>
                  <a:pt x="781" y="598"/>
                  <a:pt x="781" y="599"/>
                </a:cubicBezTo>
                <a:cubicBezTo>
                  <a:pt x="782" y="599"/>
                  <a:pt x="782" y="599"/>
                  <a:pt x="782" y="599"/>
                </a:cubicBezTo>
                <a:cubicBezTo>
                  <a:pt x="783" y="602"/>
                  <a:pt x="783" y="604"/>
                  <a:pt x="783" y="606"/>
                </a:cubicBezTo>
                <a:cubicBezTo>
                  <a:pt x="784" y="606"/>
                  <a:pt x="784" y="606"/>
                  <a:pt x="784" y="606"/>
                </a:cubicBezTo>
                <a:cubicBezTo>
                  <a:pt x="785" y="608"/>
                  <a:pt x="785" y="610"/>
                  <a:pt x="785" y="612"/>
                </a:cubicBezTo>
                <a:cubicBezTo>
                  <a:pt x="786" y="612"/>
                  <a:pt x="786" y="612"/>
                  <a:pt x="786" y="612"/>
                </a:cubicBezTo>
                <a:cubicBezTo>
                  <a:pt x="787" y="614"/>
                  <a:pt x="787" y="615"/>
                  <a:pt x="787" y="616"/>
                </a:cubicBezTo>
                <a:cubicBezTo>
                  <a:pt x="788" y="616"/>
                  <a:pt x="788" y="616"/>
                  <a:pt x="788" y="616"/>
                </a:cubicBezTo>
                <a:cubicBezTo>
                  <a:pt x="788" y="617"/>
                  <a:pt x="788" y="618"/>
                  <a:pt x="788" y="618"/>
                </a:cubicBezTo>
                <a:cubicBezTo>
                  <a:pt x="789" y="619"/>
                  <a:pt x="790" y="619"/>
                  <a:pt x="790" y="619"/>
                </a:cubicBezTo>
                <a:cubicBezTo>
                  <a:pt x="790" y="620"/>
                  <a:pt x="790" y="621"/>
                  <a:pt x="790" y="621"/>
                </a:cubicBezTo>
                <a:cubicBezTo>
                  <a:pt x="791" y="622"/>
                  <a:pt x="792" y="623"/>
                  <a:pt x="793" y="623"/>
                </a:cubicBezTo>
                <a:cubicBezTo>
                  <a:pt x="793" y="624"/>
                  <a:pt x="793" y="624"/>
                  <a:pt x="793" y="624"/>
                </a:cubicBezTo>
                <a:cubicBezTo>
                  <a:pt x="794" y="624"/>
                  <a:pt x="795" y="624"/>
                  <a:pt x="795" y="624"/>
                </a:cubicBezTo>
                <a:cubicBezTo>
                  <a:pt x="796" y="625"/>
                  <a:pt x="797" y="626"/>
                  <a:pt x="797" y="627"/>
                </a:cubicBezTo>
                <a:cubicBezTo>
                  <a:pt x="798" y="627"/>
                  <a:pt x="799" y="627"/>
                  <a:pt x="799" y="627"/>
                </a:cubicBezTo>
                <a:cubicBezTo>
                  <a:pt x="800" y="628"/>
                  <a:pt x="800" y="629"/>
                  <a:pt x="800" y="629"/>
                </a:cubicBezTo>
                <a:cubicBezTo>
                  <a:pt x="801" y="629"/>
                  <a:pt x="802" y="629"/>
                  <a:pt x="802" y="629"/>
                </a:cubicBezTo>
                <a:cubicBezTo>
                  <a:pt x="803" y="630"/>
                  <a:pt x="804" y="631"/>
                  <a:pt x="804" y="632"/>
                </a:cubicBezTo>
                <a:cubicBezTo>
                  <a:pt x="805" y="632"/>
                  <a:pt x="806" y="632"/>
                  <a:pt x="806" y="632"/>
                </a:cubicBezTo>
                <a:cubicBezTo>
                  <a:pt x="808" y="635"/>
                  <a:pt x="810" y="637"/>
                  <a:pt x="812" y="639"/>
                </a:cubicBezTo>
                <a:cubicBezTo>
                  <a:pt x="812" y="643"/>
                  <a:pt x="814" y="646"/>
                  <a:pt x="812" y="649"/>
                </a:cubicBezTo>
                <a:cubicBezTo>
                  <a:pt x="812" y="649"/>
                  <a:pt x="812" y="649"/>
                  <a:pt x="811" y="649"/>
                </a:cubicBezTo>
                <a:cubicBezTo>
                  <a:pt x="811" y="650"/>
                  <a:pt x="811" y="651"/>
                  <a:pt x="811" y="651"/>
                </a:cubicBezTo>
                <a:cubicBezTo>
                  <a:pt x="811" y="651"/>
                  <a:pt x="811" y="651"/>
                  <a:pt x="810" y="651"/>
                </a:cubicBezTo>
                <a:cubicBezTo>
                  <a:pt x="810" y="652"/>
                  <a:pt x="810" y="653"/>
                  <a:pt x="810" y="653"/>
                </a:cubicBezTo>
                <a:cubicBezTo>
                  <a:pt x="810" y="653"/>
                  <a:pt x="810" y="653"/>
                  <a:pt x="809" y="653"/>
                </a:cubicBezTo>
                <a:cubicBezTo>
                  <a:pt x="809" y="654"/>
                  <a:pt x="809" y="655"/>
                  <a:pt x="809" y="655"/>
                </a:cubicBezTo>
                <a:cubicBezTo>
                  <a:pt x="809" y="655"/>
                  <a:pt x="809" y="655"/>
                  <a:pt x="808" y="655"/>
                </a:cubicBezTo>
                <a:cubicBezTo>
                  <a:pt x="808" y="656"/>
                  <a:pt x="808" y="657"/>
                  <a:pt x="808" y="657"/>
                </a:cubicBezTo>
                <a:cubicBezTo>
                  <a:pt x="808" y="657"/>
                  <a:pt x="808" y="657"/>
                  <a:pt x="807" y="657"/>
                </a:cubicBezTo>
                <a:cubicBezTo>
                  <a:pt x="807" y="658"/>
                  <a:pt x="807" y="659"/>
                  <a:pt x="807" y="659"/>
                </a:cubicBezTo>
                <a:cubicBezTo>
                  <a:pt x="807" y="660"/>
                  <a:pt x="806" y="660"/>
                  <a:pt x="805" y="660"/>
                </a:cubicBezTo>
                <a:cubicBezTo>
                  <a:pt x="805" y="661"/>
                  <a:pt x="805" y="662"/>
                  <a:pt x="805" y="662"/>
                </a:cubicBezTo>
                <a:cubicBezTo>
                  <a:pt x="805" y="662"/>
                  <a:pt x="805" y="662"/>
                  <a:pt x="804" y="662"/>
                </a:cubicBezTo>
                <a:cubicBezTo>
                  <a:pt x="804" y="663"/>
                  <a:pt x="804" y="663"/>
                  <a:pt x="804" y="664"/>
                </a:cubicBezTo>
                <a:cubicBezTo>
                  <a:pt x="804" y="665"/>
                  <a:pt x="803" y="665"/>
                  <a:pt x="802" y="665"/>
                </a:cubicBezTo>
                <a:cubicBezTo>
                  <a:pt x="802" y="666"/>
                  <a:pt x="802" y="666"/>
                  <a:pt x="802" y="667"/>
                </a:cubicBezTo>
                <a:cubicBezTo>
                  <a:pt x="801" y="668"/>
                  <a:pt x="800" y="669"/>
                  <a:pt x="798" y="670"/>
                </a:cubicBezTo>
                <a:cubicBezTo>
                  <a:pt x="798" y="671"/>
                  <a:pt x="797" y="672"/>
                  <a:pt x="796" y="673"/>
                </a:cubicBezTo>
                <a:cubicBezTo>
                  <a:pt x="796" y="673"/>
                  <a:pt x="795" y="673"/>
                  <a:pt x="794" y="673"/>
                </a:cubicBezTo>
                <a:cubicBezTo>
                  <a:pt x="794" y="674"/>
                  <a:pt x="794" y="674"/>
                  <a:pt x="793" y="675"/>
                </a:cubicBezTo>
                <a:cubicBezTo>
                  <a:pt x="792" y="675"/>
                  <a:pt x="791" y="675"/>
                  <a:pt x="790" y="675"/>
                </a:cubicBezTo>
                <a:cubicBezTo>
                  <a:pt x="790" y="675"/>
                  <a:pt x="790" y="676"/>
                  <a:pt x="790" y="676"/>
                </a:cubicBezTo>
                <a:cubicBezTo>
                  <a:pt x="790" y="676"/>
                  <a:pt x="789" y="676"/>
                  <a:pt x="788" y="676"/>
                </a:cubicBezTo>
                <a:cubicBezTo>
                  <a:pt x="788" y="676"/>
                  <a:pt x="788" y="677"/>
                  <a:pt x="788" y="677"/>
                </a:cubicBezTo>
                <a:cubicBezTo>
                  <a:pt x="786" y="677"/>
                  <a:pt x="784" y="678"/>
                  <a:pt x="781" y="678"/>
                </a:cubicBezTo>
                <a:cubicBezTo>
                  <a:pt x="781" y="678"/>
                  <a:pt x="781" y="679"/>
                  <a:pt x="781" y="679"/>
                </a:cubicBezTo>
                <a:cubicBezTo>
                  <a:pt x="780" y="679"/>
                  <a:pt x="779" y="679"/>
                  <a:pt x="777" y="679"/>
                </a:cubicBezTo>
                <a:cubicBezTo>
                  <a:pt x="777" y="679"/>
                  <a:pt x="777" y="680"/>
                  <a:pt x="777" y="680"/>
                </a:cubicBezTo>
                <a:cubicBezTo>
                  <a:pt x="776" y="680"/>
                  <a:pt x="774" y="680"/>
                  <a:pt x="772" y="680"/>
                </a:cubicBezTo>
                <a:cubicBezTo>
                  <a:pt x="772" y="680"/>
                  <a:pt x="772" y="681"/>
                  <a:pt x="772" y="681"/>
                </a:cubicBezTo>
                <a:cubicBezTo>
                  <a:pt x="771" y="681"/>
                  <a:pt x="769" y="681"/>
                  <a:pt x="767" y="681"/>
                </a:cubicBezTo>
                <a:cubicBezTo>
                  <a:pt x="767" y="681"/>
                  <a:pt x="767" y="682"/>
                  <a:pt x="767" y="682"/>
                </a:cubicBezTo>
                <a:cubicBezTo>
                  <a:pt x="766" y="682"/>
                  <a:pt x="765" y="682"/>
                  <a:pt x="763" y="682"/>
                </a:cubicBezTo>
                <a:cubicBezTo>
                  <a:pt x="763" y="682"/>
                  <a:pt x="763" y="683"/>
                  <a:pt x="763" y="683"/>
                </a:cubicBezTo>
                <a:cubicBezTo>
                  <a:pt x="762" y="683"/>
                  <a:pt x="761" y="683"/>
                  <a:pt x="760" y="683"/>
                </a:cubicBezTo>
                <a:cubicBezTo>
                  <a:pt x="760" y="683"/>
                  <a:pt x="760" y="684"/>
                  <a:pt x="760" y="684"/>
                </a:cubicBezTo>
                <a:cubicBezTo>
                  <a:pt x="759" y="684"/>
                  <a:pt x="758" y="684"/>
                  <a:pt x="756" y="684"/>
                </a:cubicBezTo>
                <a:cubicBezTo>
                  <a:pt x="756" y="684"/>
                  <a:pt x="756" y="685"/>
                  <a:pt x="756" y="685"/>
                </a:cubicBezTo>
                <a:cubicBezTo>
                  <a:pt x="754" y="685"/>
                  <a:pt x="752" y="686"/>
                  <a:pt x="749" y="686"/>
                </a:cubicBezTo>
                <a:cubicBezTo>
                  <a:pt x="746" y="687"/>
                  <a:pt x="734" y="692"/>
                  <a:pt x="729" y="690"/>
                </a:cubicBezTo>
                <a:cubicBezTo>
                  <a:pt x="719" y="687"/>
                  <a:pt x="712" y="681"/>
                  <a:pt x="701" y="680"/>
                </a:cubicBezTo>
                <a:cubicBezTo>
                  <a:pt x="699" y="682"/>
                  <a:pt x="696" y="682"/>
                  <a:pt x="695" y="684"/>
                </a:cubicBezTo>
                <a:cubicBezTo>
                  <a:pt x="695" y="685"/>
                  <a:pt x="695" y="685"/>
                  <a:pt x="695" y="686"/>
                </a:cubicBezTo>
                <a:cubicBezTo>
                  <a:pt x="694" y="687"/>
                  <a:pt x="693" y="687"/>
                  <a:pt x="692" y="688"/>
                </a:cubicBezTo>
                <a:cubicBezTo>
                  <a:pt x="692" y="689"/>
                  <a:pt x="692" y="689"/>
                  <a:pt x="692" y="690"/>
                </a:cubicBezTo>
                <a:cubicBezTo>
                  <a:pt x="691" y="690"/>
                  <a:pt x="690" y="691"/>
                  <a:pt x="690" y="691"/>
                </a:cubicBezTo>
                <a:cubicBezTo>
                  <a:pt x="689" y="692"/>
                  <a:pt x="689" y="694"/>
                  <a:pt x="689" y="695"/>
                </a:cubicBezTo>
                <a:cubicBezTo>
                  <a:pt x="688" y="695"/>
                  <a:pt x="688" y="695"/>
                  <a:pt x="688" y="695"/>
                </a:cubicBezTo>
                <a:cubicBezTo>
                  <a:pt x="688" y="696"/>
                  <a:pt x="688" y="696"/>
                  <a:pt x="688" y="697"/>
                </a:cubicBezTo>
                <a:cubicBezTo>
                  <a:pt x="687" y="697"/>
                  <a:pt x="687" y="697"/>
                  <a:pt x="687" y="697"/>
                </a:cubicBezTo>
                <a:cubicBezTo>
                  <a:pt x="686" y="699"/>
                  <a:pt x="685" y="701"/>
                  <a:pt x="685" y="703"/>
                </a:cubicBezTo>
                <a:cubicBezTo>
                  <a:pt x="684" y="703"/>
                  <a:pt x="684" y="703"/>
                  <a:pt x="684" y="703"/>
                </a:cubicBezTo>
                <a:cubicBezTo>
                  <a:pt x="684" y="704"/>
                  <a:pt x="684" y="705"/>
                  <a:pt x="684" y="706"/>
                </a:cubicBezTo>
                <a:cubicBezTo>
                  <a:pt x="683" y="706"/>
                  <a:pt x="683" y="706"/>
                  <a:pt x="683" y="706"/>
                </a:cubicBezTo>
                <a:cubicBezTo>
                  <a:pt x="683" y="707"/>
                  <a:pt x="683" y="709"/>
                  <a:pt x="683" y="710"/>
                </a:cubicBezTo>
                <a:cubicBezTo>
                  <a:pt x="681" y="714"/>
                  <a:pt x="682" y="715"/>
                  <a:pt x="679" y="717"/>
                </a:cubicBezTo>
                <a:cubicBezTo>
                  <a:pt x="679" y="717"/>
                  <a:pt x="679" y="718"/>
                  <a:pt x="679" y="718"/>
                </a:cubicBezTo>
                <a:cubicBezTo>
                  <a:pt x="675" y="718"/>
                  <a:pt x="671" y="718"/>
                  <a:pt x="667" y="718"/>
                </a:cubicBezTo>
                <a:cubicBezTo>
                  <a:pt x="667" y="718"/>
                  <a:pt x="667" y="719"/>
                  <a:pt x="665" y="719"/>
                </a:cubicBezTo>
                <a:cubicBezTo>
                  <a:pt x="664" y="720"/>
                  <a:pt x="663" y="721"/>
                  <a:pt x="663" y="722"/>
                </a:cubicBezTo>
                <a:cubicBezTo>
                  <a:pt x="662" y="722"/>
                  <a:pt x="662" y="722"/>
                  <a:pt x="662" y="722"/>
                </a:cubicBezTo>
                <a:cubicBezTo>
                  <a:pt x="662" y="723"/>
                  <a:pt x="662" y="723"/>
                  <a:pt x="662" y="724"/>
                </a:cubicBezTo>
                <a:cubicBezTo>
                  <a:pt x="661" y="724"/>
                  <a:pt x="661" y="724"/>
                  <a:pt x="661" y="724"/>
                </a:cubicBezTo>
                <a:cubicBezTo>
                  <a:pt x="659" y="736"/>
                  <a:pt x="658" y="748"/>
                  <a:pt x="657" y="760"/>
                </a:cubicBezTo>
                <a:cubicBezTo>
                  <a:pt x="656" y="760"/>
                  <a:pt x="656" y="760"/>
                  <a:pt x="656" y="760"/>
                </a:cubicBezTo>
                <a:cubicBezTo>
                  <a:pt x="656" y="761"/>
                  <a:pt x="656" y="762"/>
                  <a:pt x="656" y="763"/>
                </a:cubicBezTo>
                <a:cubicBezTo>
                  <a:pt x="656" y="763"/>
                  <a:pt x="655" y="763"/>
                  <a:pt x="655" y="763"/>
                </a:cubicBezTo>
                <a:cubicBezTo>
                  <a:pt x="655" y="765"/>
                  <a:pt x="654" y="767"/>
                  <a:pt x="654" y="769"/>
                </a:cubicBezTo>
                <a:cubicBezTo>
                  <a:pt x="654" y="769"/>
                  <a:pt x="653" y="769"/>
                  <a:pt x="653" y="769"/>
                </a:cubicBezTo>
                <a:cubicBezTo>
                  <a:pt x="653" y="770"/>
                  <a:pt x="652" y="771"/>
                  <a:pt x="652" y="773"/>
                </a:cubicBezTo>
                <a:cubicBezTo>
                  <a:pt x="652" y="773"/>
                  <a:pt x="651" y="773"/>
                  <a:pt x="651" y="773"/>
                </a:cubicBezTo>
                <a:cubicBezTo>
                  <a:pt x="651" y="773"/>
                  <a:pt x="651" y="774"/>
                  <a:pt x="651" y="775"/>
                </a:cubicBezTo>
                <a:cubicBezTo>
                  <a:pt x="649" y="776"/>
                  <a:pt x="648" y="777"/>
                  <a:pt x="646" y="779"/>
                </a:cubicBezTo>
                <a:cubicBezTo>
                  <a:pt x="646" y="779"/>
                  <a:pt x="645" y="780"/>
                  <a:pt x="645" y="781"/>
                </a:cubicBezTo>
                <a:cubicBezTo>
                  <a:pt x="643" y="782"/>
                  <a:pt x="643" y="781"/>
                  <a:pt x="641" y="783"/>
                </a:cubicBezTo>
                <a:cubicBezTo>
                  <a:pt x="635" y="783"/>
                  <a:pt x="632" y="782"/>
                  <a:pt x="628" y="781"/>
                </a:cubicBezTo>
                <a:cubicBezTo>
                  <a:pt x="626" y="779"/>
                  <a:pt x="625" y="777"/>
                  <a:pt x="623" y="775"/>
                </a:cubicBezTo>
                <a:cubicBezTo>
                  <a:pt x="622" y="774"/>
                  <a:pt x="622" y="774"/>
                  <a:pt x="621" y="774"/>
                </a:cubicBezTo>
                <a:cubicBezTo>
                  <a:pt x="621" y="773"/>
                  <a:pt x="621" y="772"/>
                  <a:pt x="621" y="772"/>
                </a:cubicBezTo>
                <a:cubicBezTo>
                  <a:pt x="620" y="771"/>
                  <a:pt x="620" y="771"/>
                  <a:pt x="619" y="771"/>
                </a:cubicBezTo>
                <a:cubicBezTo>
                  <a:pt x="619" y="769"/>
                  <a:pt x="618" y="768"/>
                  <a:pt x="618" y="767"/>
                </a:cubicBezTo>
                <a:cubicBezTo>
                  <a:pt x="617" y="766"/>
                  <a:pt x="617" y="766"/>
                  <a:pt x="616" y="766"/>
                </a:cubicBezTo>
                <a:cubicBezTo>
                  <a:pt x="616" y="765"/>
                  <a:pt x="616" y="764"/>
                  <a:pt x="616" y="764"/>
                </a:cubicBezTo>
                <a:cubicBezTo>
                  <a:pt x="616" y="764"/>
                  <a:pt x="615" y="764"/>
                  <a:pt x="615" y="764"/>
                </a:cubicBezTo>
                <a:cubicBezTo>
                  <a:pt x="615" y="763"/>
                  <a:pt x="615" y="762"/>
                  <a:pt x="615" y="762"/>
                </a:cubicBezTo>
                <a:cubicBezTo>
                  <a:pt x="615" y="762"/>
                  <a:pt x="614" y="762"/>
                  <a:pt x="614" y="762"/>
                </a:cubicBezTo>
                <a:cubicBezTo>
                  <a:pt x="614" y="761"/>
                  <a:pt x="614" y="760"/>
                  <a:pt x="614" y="759"/>
                </a:cubicBezTo>
                <a:cubicBezTo>
                  <a:pt x="614" y="759"/>
                  <a:pt x="613" y="759"/>
                  <a:pt x="613" y="759"/>
                </a:cubicBezTo>
                <a:cubicBezTo>
                  <a:pt x="613" y="757"/>
                  <a:pt x="612" y="756"/>
                  <a:pt x="612" y="755"/>
                </a:cubicBezTo>
                <a:cubicBezTo>
                  <a:pt x="612" y="755"/>
                  <a:pt x="611" y="755"/>
                  <a:pt x="611" y="755"/>
                </a:cubicBezTo>
                <a:cubicBezTo>
                  <a:pt x="611" y="753"/>
                  <a:pt x="610" y="751"/>
                  <a:pt x="610" y="750"/>
                </a:cubicBezTo>
                <a:cubicBezTo>
                  <a:pt x="610" y="750"/>
                  <a:pt x="609" y="750"/>
                  <a:pt x="609" y="750"/>
                </a:cubicBezTo>
                <a:cubicBezTo>
                  <a:pt x="609" y="749"/>
                  <a:pt x="609" y="748"/>
                  <a:pt x="609" y="747"/>
                </a:cubicBezTo>
                <a:cubicBezTo>
                  <a:pt x="609" y="747"/>
                  <a:pt x="608" y="747"/>
                  <a:pt x="608" y="747"/>
                </a:cubicBezTo>
                <a:cubicBezTo>
                  <a:pt x="608" y="745"/>
                  <a:pt x="607" y="744"/>
                  <a:pt x="607" y="742"/>
                </a:cubicBezTo>
                <a:cubicBezTo>
                  <a:pt x="607" y="742"/>
                  <a:pt x="606" y="742"/>
                  <a:pt x="606" y="742"/>
                </a:cubicBezTo>
                <a:cubicBezTo>
                  <a:pt x="606" y="741"/>
                  <a:pt x="606" y="741"/>
                  <a:pt x="606" y="740"/>
                </a:cubicBezTo>
                <a:cubicBezTo>
                  <a:pt x="605" y="737"/>
                  <a:pt x="603" y="736"/>
                  <a:pt x="602" y="733"/>
                </a:cubicBezTo>
                <a:cubicBezTo>
                  <a:pt x="600" y="733"/>
                  <a:pt x="599" y="732"/>
                  <a:pt x="597" y="732"/>
                </a:cubicBezTo>
                <a:cubicBezTo>
                  <a:pt x="597" y="732"/>
                  <a:pt x="597" y="733"/>
                  <a:pt x="597" y="733"/>
                </a:cubicBezTo>
                <a:cubicBezTo>
                  <a:pt x="596" y="733"/>
                  <a:pt x="595" y="733"/>
                  <a:pt x="594" y="733"/>
                </a:cubicBezTo>
                <a:cubicBezTo>
                  <a:pt x="594" y="734"/>
                  <a:pt x="593" y="734"/>
                  <a:pt x="593" y="735"/>
                </a:cubicBezTo>
                <a:cubicBezTo>
                  <a:pt x="589" y="737"/>
                  <a:pt x="585" y="740"/>
                  <a:pt x="578" y="740"/>
                </a:cubicBezTo>
                <a:cubicBezTo>
                  <a:pt x="578" y="740"/>
                  <a:pt x="578" y="739"/>
                  <a:pt x="578" y="739"/>
                </a:cubicBezTo>
                <a:cubicBezTo>
                  <a:pt x="577" y="739"/>
                  <a:pt x="575" y="738"/>
                  <a:pt x="573" y="738"/>
                </a:cubicBezTo>
                <a:cubicBezTo>
                  <a:pt x="572" y="737"/>
                  <a:pt x="571" y="735"/>
                  <a:pt x="570" y="734"/>
                </a:cubicBezTo>
                <a:cubicBezTo>
                  <a:pt x="570" y="734"/>
                  <a:pt x="569" y="734"/>
                  <a:pt x="568" y="734"/>
                </a:cubicBezTo>
                <a:cubicBezTo>
                  <a:pt x="567" y="732"/>
                  <a:pt x="566" y="731"/>
                  <a:pt x="565" y="729"/>
                </a:cubicBezTo>
                <a:cubicBezTo>
                  <a:pt x="563" y="727"/>
                  <a:pt x="560" y="724"/>
                  <a:pt x="557" y="722"/>
                </a:cubicBezTo>
                <a:cubicBezTo>
                  <a:pt x="557" y="721"/>
                  <a:pt x="557" y="721"/>
                  <a:pt x="557" y="720"/>
                </a:cubicBezTo>
                <a:cubicBezTo>
                  <a:pt x="556" y="719"/>
                  <a:pt x="554" y="717"/>
                  <a:pt x="552" y="716"/>
                </a:cubicBezTo>
                <a:cubicBezTo>
                  <a:pt x="552" y="715"/>
                  <a:pt x="552" y="715"/>
                  <a:pt x="552" y="714"/>
                </a:cubicBezTo>
                <a:cubicBezTo>
                  <a:pt x="551" y="713"/>
                  <a:pt x="550" y="712"/>
                  <a:pt x="548" y="711"/>
                </a:cubicBezTo>
                <a:cubicBezTo>
                  <a:pt x="548" y="710"/>
                  <a:pt x="548" y="710"/>
                  <a:pt x="548" y="709"/>
                </a:cubicBezTo>
                <a:cubicBezTo>
                  <a:pt x="547" y="708"/>
                  <a:pt x="545" y="706"/>
                  <a:pt x="543" y="705"/>
                </a:cubicBezTo>
                <a:cubicBezTo>
                  <a:pt x="543" y="704"/>
                  <a:pt x="543" y="704"/>
                  <a:pt x="543" y="703"/>
                </a:cubicBezTo>
                <a:cubicBezTo>
                  <a:pt x="542" y="702"/>
                  <a:pt x="541" y="701"/>
                  <a:pt x="539" y="700"/>
                </a:cubicBezTo>
                <a:cubicBezTo>
                  <a:pt x="539" y="699"/>
                  <a:pt x="539" y="699"/>
                  <a:pt x="539" y="698"/>
                </a:cubicBezTo>
                <a:cubicBezTo>
                  <a:pt x="538" y="697"/>
                  <a:pt x="536" y="695"/>
                  <a:pt x="534" y="694"/>
                </a:cubicBezTo>
                <a:cubicBezTo>
                  <a:pt x="534" y="693"/>
                  <a:pt x="534" y="693"/>
                  <a:pt x="534" y="692"/>
                </a:cubicBezTo>
                <a:cubicBezTo>
                  <a:pt x="532" y="690"/>
                  <a:pt x="529" y="687"/>
                  <a:pt x="526" y="685"/>
                </a:cubicBezTo>
                <a:cubicBezTo>
                  <a:pt x="526" y="684"/>
                  <a:pt x="526" y="684"/>
                  <a:pt x="526" y="683"/>
                </a:cubicBezTo>
                <a:cubicBezTo>
                  <a:pt x="526" y="683"/>
                  <a:pt x="525" y="682"/>
                  <a:pt x="524" y="682"/>
                </a:cubicBezTo>
                <a:cubicBezTo>
                  <a:pt x="524" y="682"/>
                  <a:pt x="524" y="681"/>
                  <a:pt x="524" y="681"/>
                </a:cubicBezTo>
                <a:cubicBezTo>
                  <a:pt x="524" y="681"/>
                  <a:pt x="523" y="681"/>
                  <a:pt x="522" y="681"/>
                </a:cubicBezTo>
                <a:cubicBezTo>
                  <a:pt x="522" y="681"/>
                  <a:pt x="522" y="680"/>
                  <a:pt x="522" y="680"/>
                </a:cubicBezTo>
                <a:cubicBezTo>
                  <a:pt x="521" y="679"/>
                  <a:pt x="519" y="678"/>
                  <a:pt x="518" y="677"/>
                </a:cubicBezTo>
                <a:cubicBezTo>
                  <a:pt x="516" y="678"/>
                  <a:pt x="518" y="677"/>
                  <a:pt x="516" y="678"/>
                </a:cubicBezTo>
                <a:cubicBezTo>
                  <a:pt x="513" y="681"/>
                  <a:pt x="515" y="685"/>
                  <a:pt x="515" y="689"/>
                </a:cubicBezTo>
                <a:cubicBezTo>
                  <a:pt x="513" y="691"/>
                  <a:pt x="511" y="692"/>
                  <a:pt x="509" y="694"/>
                </a:cubicBezTo>
                <a:cubicBezTo>
                  <a:pt x="509" y="695"/>
                  <a:pt x="509" y="695"/>
                  <a:pt x="508" y="696"/>
                </a:cubicBezTo>
                <a:cubicBezTo>
                  <a:pt x="508" y="696"/>
                  <a:pt x="507" y="696"/>
                  <a:pt x="506" y="696"/>
                </a:cubicBezTo>
                <a:cubicBezTo>
                  <a:pt x="506" y="697"/>
                  <a:pt x="505" y="698"/>
                  <a:pt x="504" y="699"/>
                </a:cubicBezTo>
                <a:cubicBezTo>
                  <a:pt x="504" y="699"/>
                  <a:pt x="503" y="699"/>
                  <a:pt x="502" y="699"/>
                </a:cubicBezTo>
                <a:cubicBezTo>
                  <a:pt x="502" y="700"/>
                  <a:pt x="502" y="700"/>
                  <a:pt x="501" y="701"/>
                </a:cubicBezTo>
                <a:cubicBezTo>
                  <a:pt x="500" y="701"/>
                  <a:pt x="499" y="702"/>
                  <a:pt x="498" y="702"/>
                </a:cubicBezTo>
                <a:cubicBezTo>
                  <a:pt x="498" y="702"/>
                  <a:pt x="498" y="703"/>
                  <a:pt x="498" y="703"/>
                </a:cubicBezTo>
                <a:cubicBezTo>
                  <a:pt x="497" y="703"/>
                  <a:pt x="496" y="704"/>
                  <a:pt x="495" y="704"/>
                </a:cubicBezTo>
                <a:cubicBezTo>
                  <a:pt x="494" y="705"/>
                  <a:pt x="494" y="705"/>
                  <a:pt x="494" y="706"/>
                </a:cubicBezTo>
                <a:cubicBezTo>
                  <a:pt x="492" y="706"/>
                  <a:pt x="491" y="707"/>
                  <a:pt x="490" y="707"/>
                </a:cubicBezTo>
                <a:cubicBezTo>
                  <a:pt x="489" y="708"/>
                  <a:pt x="489" y="708"/>
                  <a:pt x="489" y="709"/>
                </a:cubicBezTo>
                <a:cubicBezTo>
                  <a:pt x="487" y="709"/>
                  <a:pt x="486" y="710"/>
                  <a:pt x="485" y="710"/>
                </a:cubicBezTo>
                <a:cubicBezTo>
                  <a:pt x="485" y="710"/>
                  <a:pt x="485" y="711"/>
                  <a:pt x="485" y="711"/>
                </a:cubicBezTo>
                <a:cubicBezTo>
                  <a:pt x="484" y="711"/>
                  <a:pt x="483" y="711"/>
                  <a:pt x="483" y="711"/>
                </a:cubicBezTo>
                <a:cubicBezTo>
                  <a:pt x="483" y="711"/>
                  <a:pt x="483" y="712"/>
                  <a:pt x="483" y="712"/>
                </a:cubicBezTo>
                <a:cubicBezTo>
                  <a:pt x="481" y="713"/>
                  <a:pt x="479" y="713"/>
                  <a:pt x="477" y="714"/>
                </a:cubicBezTo>
                <a:cubicBezTo>
                  <a:pt x="477" y="714"/>
                  <a:pt x="477" y="715"/>
                  <a:pt x="477" y="715"/>
                </a:cubicBezTo>
                <a:cubicBezTo>
                  <a:pt x="476" y="715"/>
                  <a:pt x="475" y="715"/>
                  <a:pt x="474" y="715"/>
                </a:cubicBezTo>
                <a:cubicBezTo>
                  <a:pt x="474" y="715"/>
                  <a:pt x="474" y="716"/>
                  <a:pt x="474" y="716"/>
                </a:cubicBezTo>
                <a:cubicBezTo>
                  <a:pt x="473" y="716"/>
                  <a:pt x="472" y="716"/>
                  <a:pt x="472" y="716"/>
                </a:cubicBezTo>
                <a:cubicBezTo>
                  <a:pt x="472" y="716"/>
                  <a:pt x="472" y="717"/>
                  <a:pt x="472" y="717"/>
                </a:cubicBezTo>
                <a:cubicBezTo>
                  <a:pt x="469" y="717"/>
                  <a:pt x="467" y="718"/>
                  <a:pt x="465" y="718"/>
                </a:cubicBezTo>
                <a:cubicBezTo>
                  <a:pt x="465" y="718"/>
                  <a:pt x="465" y="717"/>
                  <a:pt x="465" y="717"/>
                </a:cubicBezTo>
                <a:cubicBezTo>
                  <a:pt x="458" y="715"/>
                  <a:pt x="449" y="717"/>
                  <a:pt x="445" y="719"/>
                </a:cubicBezTo>
                <a:cubicBezTo>
                  <a:pt x="444" y="721"/>
                  <a:pt x="443" y="721"/>
                  <a:pt x="443" y="723"/>
                </a:cubicBezTo>
                <a:cubicBezTo>
                  <a:pt x="442" y="723"/>
                  <a:pt x="442" y="723"/>
                  <a:pt x="442" y="723"/>
                </a:cubicBezTo>
                <a:cubicBezTo>
                  <a:pt x="442" y="726"/>
                  <a:pt x="442" y="730"/>
                  <a:pt x="443" y="733"/>
                </a:cubicBezTo>
                <a:cubicBezTo>
                  <a:pt x="443" y="733"/>
                  <a:pt x="443" y="733"/>
                  <a:pt x="444" y="733"/>
                </a:cubicBezTo>
                <a:cubicBezTo>
                  <a:pt x="444" y="734"/>
                  <a:pt x="444" y="736"/>
                  <a:pt x="444" y="737"/>
                </a:cubicBezTo>
                <a:cubicBezTo>
                  <a:pt x="444" y="737"/>
                  <a:pt x="444" y="737"/>
                  <a:pt x="445" y="737"/>
                </a:cubicBezTo>
                <a:cubicBezTo>
                  <a:pt x="445" y="738"/>
                  <a:pt x="445" y="739"/>
                  <a:pt x="445" y="740"/>
                </a:cubicBezTo>
                <a:cubicBezTo>
                  <a:pt x="445" y="740"/>
                  <a:pt x="445" y="740"/>
                  <a:pt x="446" y="740"/>
                </a:cubicBezTo>
                <a:cubicBezTo>
                  <a:pt x="446" y="743"/>
                  <a:pt x="446" y="745"/>
                  <a:pt x="447" y="748"/>
                </a:cubicBezTo>
                <a:cubicBezTo>
                  <a:pt x="447" y="748"/>
                  <a:pt x="447" y="748"/>
                  <a:pt x="448" y="748"/>
                </a:cubicBezTo>
                <a:cubicBezTo>
                  <a:pt x="448" y="749"/>
                  <a:pt x="448" y="750"/>
                  <a:pt x="448" y="751"/>
                </a:cubicBezTo>
                <a:cubicBezTo>
                  <a:pt x="448" y="751"/>
                  <a:pt x="448" y="751"/>
                  <a:pt x="449" y="751"/>
                </a:cubicBezTo>
                <a:cubicBezTo>
                  <a:pt x="449" y="754"/>
                  <a:pt x="449" y="757"/>
                  <a:pt x="450" y="760"/>
                </a:cubicBezTo>
                <a:cubicBezTo>
                  <a:pt x="451" y="763"/>
                  <a:pt x="453" y="777"/>
                  <a:pt x="452" y="783"/>
                </a:cubicBezTo>
                <a:cubicBezTo>
                  <a:pt x="451" y="783"/>
                  <a:pt x="451" y="783"/>
                  <a:pt x="451" y="783"/>
                </a:cubicBezTo>
                <a:cubicBezTo>
                  <a:pt x="451" y="784"/>
                  <a:pt x="451" y="785"/>
                  <a:pt x="451" y="786"/>
                </a:cubicBezTo>
                <a:cubicBezTo>
                  <a:pt x="448" y="788"/>
                  <a:pt x="446" y="791"/>
                  <a:pt x="444" y="794"/>
                </a:cubicBezTo>
                <a:cubicBezTo>
                  <a:pt x="443" y="794"/>
                  <a:pt x="442" y="794"/>
                  <a:pt x="442" y="794"/>
                </a:cubicBezTo>
                <a:cubicBezTo>
                  <a:pt x="438" y="797"/>
                  <a:pt x="435" y="801"/>
                  <a:pt x="432" y="805"/>
                </a:cubicBezTo>
                <a:cubicBezTo>
                  <a:pt x="427" y="807"/>
                  <a:pt x="411" y="809"/>
                  <a:pt x="406" y="806"/>
                </a:cubicBezTo>
                <a:cubicBezTo>
                  <a:pt x="402" y="803"/>
                  <a:pt x="398" y="791"/>
                  <a:pt x="397" y="785"/>
                </a:cubicBezTo>
                <a:cubicBezTo>
                  <a:pt x="393" y="785"/>
                  <a:pt x="392" y="786"/>
                  <a:pt x="390" y="789"/>
                </a:cubicBezTo>
                <a:cubicBezTo>
                  <a:pt x="390" y="789"/>
                  <a:pt x="389" y="789"/>
                  <a:pt x="389" y="789"/>
                </a:cubicBezTo>
                <a:cubicBezTo>
                  <a:pt x="389" y="789"/>
                  <a:pt x="389" y="790"/>
                  <a:pt x="389" y="791"/>
                </a:cubicBezTo>
                <a:cubicBezTo>
                  <a:pt x="387" y="792"/>
                  <a:pt x="385" y="794"/>
                  <a:pt x="383" y="796"/>
                </a:cubicBezTo>
                <a:cubicBezTo>
                  <a:pt x="383" y="796"/>
                  <a:pt x="383" y="797"/>
                  <a:pt x="383" y="798"/>
                </a:cubicBezTo>
                <a:cubicBezTo>
                  <a:pt x="383" y="798"/>
                  <a:pt x="382" y="798"/>
                  <a:pt x="382" y="798"/>
                </a:cubicBezTo>
                <a:cubicBezTo>
                  <a:pt x="381" y="799"/>
                  <a:pt x="380" y="800"/>
                  <a:pt x="379" y="802"/>
                </a:cubicBezTo>
                <a:cubicBezTo>
                  <a:pt x="375" y="805"/>
                  <a:pt x="371" y="808"/>
                  <a:pt x="367" y="811"/>
                </a:cubicBezTo>
                <a:cubicBezTo>
                  <a:pt x="367" y="811"/>
                  <a:pt x="366" y="812"/>
                  <a:pt x="366" y="813"/>
                </a:cubicBezTo>
                <a:cubicBezTo>
                  <a:pt x="365" y="813"/>
                  <a:pt x="365" y="813"/>
                  <a:pt x="364" y="813"/>
                </a:cubicBezTo>
                <a:cubicBezTo>
                  <a:pt x="364" y="813"/>
                  <a:pt x="363" y="814"/>
                  <a:pt x="363" y="815"/>
                </a:cubicBezTo>
                <a:cubicBezTo>
                  <a:pt x="362" y="815"/>
                  <a:pt x="362" y="815"/>
                  <a:pt x="361" y="815"/>
                </a:cubicBezTo>
                <a:cubicBezTo>
                  <a:pt x="361" y="815"/>
                  <a:pt x="360" y="816"/>
                  <a:pt x="360" y="817"/>
                </a:cubicBezTo>
                <a:cubicBezTo>
                  <a:pt x="359" y="817"/>
                  <a:pt x="359" y="817"/>
                  <a:pt x="358" y="817"/>
                </a:cubicBezTo>
                <a:cubicBezTo>
                  <a:pt x="358" y="817"/>
                  <a:pt x="358" y="817"/>
                  <a:pt x="358" y="818"/>
                </a:cubicBezTo>
                <a:cubicBezTo>
                  <a:pt x="357" y="818"/>
                  <a:pt x="357" y="818"/>
                  <a:pt x="356" y="818"/>
                </a:cubicBezTo>
                <a:cubicBezTo>
                  <a:pt x="356" y="818"/>
                  <a:pt x="356" y="818"/>
                  <a:pt x="356" y="819"/>
                </a:cubicBezTo>
                <a:cubicBezTo>
                  <a:pt x="355" y="819"/>
                  <a:pt x="355" y="819"/>
                  <a:pt x="354" y="819"/>
                </a:cubicBezTo>
                <a:cubicBezTo>
                  <a:pt x="354" y="819"/>
                  <a:pt x="354" y="819"/>
                  <a:pt x="354" y="820"/>
                </a:cubicBezTo>
                <a:cubicBezTo>
                  <a:pt x="353" y="820"/>
                  <a:pt x="353" y="820"/>
                  <a:pt x="352" y="820"/>
                </a:cubicBezTo>
                <a:cubicBezTo>
                  <a:pt x="352" y="820"/>
                  <a:pt x="352" y="820"/>
                  <a:pt x="352" y="821"/>
                </a:cubicBezTo>
                <a:cubicBezTo>
                  <a:pt x="351" y="821"/>
                  <a:pt x="351" y="821"/>
                  <a:pt x="350" y="821"/>
                </a:cubicBezTo>
                <a:cubicBezTo>
                  <a:pt x="350" y="821"/>
                  <a:pt x="350" y="821"/>
                  <a:pt x="350" y="822"/>
                </a:cubicBezTo>
                <a:cubicBezTo>
                  <a:pt x="349" y="822"/>
                  <a:pt x="349" y="822"/>
                  <a:pt x="348" y="822"/>
                </a:cubicBezTo>
                <a:cubicBezTo>
                  <a:pt x="348" y="822"/>
                  <a:pt x="348" y="822"/>
                  <a:pt x="348" y="822"/>
                </a:cubicBezTo>
                <a:cubicBezTo>
                  <a:pt x="347" y="822"/>
                  <a:pt x="346" y="822"/>
                  <a:pt x="345" y="822"/>
                </a:cubicBezTo>
                <a:cubicBezTo>
                  <a:pt x="345" y="823"/>
                  <a:pt x="345" y="823"/>
                  <a:pt x="345" y="824"/>
                </a:cubicBezTo>
                <a:cubicBezTo>
                  <a:pt x="344" y="824"/>
                  <a:pt x="344" y="824"/>
                  <a:pt x="343" y="824"/>
                </a:cubicBezTo>
                <a:cubicBezTo>
                  <a:pt x="343" y="824"/>
                  <a:pt x="343" y="824"/>
                  <a:pt x="343" y="824"/>
                </a:cubicBezTo>
                <a:cubicBezTo>
                  <a:pt x="342" y="824"/>
                  <a:pt x="340" y="824"/>
                  <a:pt x="339" y="824"/>
                </a:cubicBezTo>
                <a:cubicBezTo>
                  <a:pt x="319" y="831"/>
                  <a:pt x="295" y="818"/>
                  <a:pt x="277" y="815"/>
                </a:cubicBezTo>
                <a:cubicBezTo>
                  <a:pt x="275" y="815"/>
                  <a:pt x="273" y="815"/>
                  <a:pt x="271" y="816"/>
                </a:cubicBezTo>
                <a:cubicBezTo>
                  <a:pt x="269" y="824"/>
                  <a:pt x="267" y="833"/>
                  <a:pt x="264" y="842"/>
                </a:cubicBezTo>
                <a:cubicBezTo>
                  <a:pt x="264" y="842"/>
                  <a:pt x="264" y="842"/>
                  <a:pt x="263" y="842"/>
                </a:cubicBezTo>
                <a:cubicBezTo>
                  <a:pt x="263" y="844"/>
                  <a:pt x="262" y="846"/>
                  <a:pt x="261" y="848"/>
                </a:cubicBezTo>
                <a:cubicBezTo>
                  <a:pt x="261" y="848"/>
                  <a:pt x="261" y="848"/>
                  <a:pt x="260" y="848"/>
                </a:cubicBezTo>
                <a:cubicBezTo>
                  <a:pt x="260" y="850"/>
                  <a:pt x="260" y="851"/>
                  <a:pt x="259" y="852"/>
                </a:cubicBezTo>
                <a:cubicBezTo>
                  <a:pt x="259" y="853"/>
                  <a:pt x="258" y="853"/>
                  <a:pt x="257" y="853"/>
                </a:cubicBezTo>
                <a:cubicBezTo>
                  <a:pt x="257" y="854"/>
                  <a:pt x="257" y="855"/>
                  <a:pt x="257" y="855"/>
                </a:cubicBezTo>
                <a:cubicBezTo>
                  <a:pt x="257" y="856"/>
                  <a:pt x="256" y="857"/>
                  <a:pt x="255" y="857"/>
                </a:cubicBezTo>
                <a:cubicBezTo>
                  <a:pt x="255" y="858"/>
                  <a:pt x="255" y="859"/>
                  <a:pt x="255" y="859"/>
                </a:cubicBezTo>
                <a:cubicBezTo>
                  <a:pt x="253" y="861"/>
                  <a:pt x="251" y="862"/>
                  <a:pt x="250" y="863"/>
                </a:cubicBezTo>
                <a:cubicBezTo>
                  <a:pt x="247" y="866"/>
                  <a:pt x="245" y="869"/>
                  <a:pt x="243" y="871"/>
                </a:cubicBezTo>
                <a:cubicBezTo>
                  <a:pt x="242" y="871"/>
                  <a:pt x="241" y="871"/>
                  <a:pt x="241" y="871"/>
                </a:cubicBezTo>
                <a:cubicBezTo>
                  <a:pt x="240" y="872"/>
                  <a:pt x="239" y="873"/>
                  <a:pt x="239" y="874"/>
                </a:cubicBezTo>
                <a:cubicBezTo>
                  <a:pt x="238" y="874"/>
                  <a:pt x="237" y="874"/>
                  <a:pt x="237" y="874"/>
                </a:cubicBezTo>
                <a:cubicBezTo>
                  <a:pt x="236" y="875"/>
                  <a:pt x="236" y="876"/>
                  <a:pt x="236" y="876"/>
                </a:cubicBezTo>
                <a:cubicBezTo>
                  <a:pt x="235" y="876"/>
                  <a:pt x="234" y="876"/>
                  <a:pt x="234" y="876"/>
                </a:cubicBezTo>
                <a:cubicBezTo>
                  <a:pt x="233" y="877"/>
                  <a:pt x="232" y="878"/>
                  <a:pt x="232" y="879"/>
                </a:cubicBezTo>
                <a:cubicBezTo>
                  <a:pt x="231" y="879"/>
                  <a:pt x="230" y="879"/>
                  <a:pt x="230" y="879"/>
                </a:cubicBezTo>
                <a:cubicBezTo>
                  <a:pt x="229" y="880"/>
                  <a:pt x="229" y="881"/>
                  <a:pt x="229" y="881"/>
                </a:cubicBezTo>
                <a:cubicBezTo>
                  <a:pt x="228" y="882"/>
                  <a:pt x="227" y="882"/>
                  <a:pt x="226" y="882"/>
                </a:cubicBezTo>
                <a:cubicBezTo>
                  <a:pt x="226" y="883"/>
                  <a:pt x="226" y="883"/>
                  <a:pt x="226" y="883"/>
                </a:cubicBezTo>
                <a:cubicBezTo>
                  <a:pt x="225" y="883"/>
                  <a:pt x="224" y="883"/>
                  <a:pt x="224" y="883"/>
                </a:cubicBezTo>
                <a:cubicBezTo>
                  <a:pt x="223" y="884"/>
                  <a:pt x="222" y="885"/>
                  <a:pt x="222" y="886"/>
                </a:cubicBezTo>
                <a:cubicBezTo>
                  <a:pt x="221" y="886"/>
                  <a:pt x="220" y="886"/>
                  <a:pt x="220" y="886"/>
                </a:cubicBezTo>
                <a:cubicBezTo>
                  <a:pt x="219" y="887"/>
                  <a:pt x="219" y="888"/>
                  <a:pt x="219" y="888"/>
                </a:cubicBezTo>
                <a:cubicBezTo>
                  <a:pt x="218" y="888"/>
                  <a:pt x="217" y="888"/>
                  <a:pt x="217" y="888"/>
                </a:cubicBezTo>
                <a:cubicBezTo>
                  <a:pt x="217" y="889"/>
                  <a:pt x="217" y="889"/>
                  <a:pt x="217" y="889"/>
                </a:cubicBezTo>
                <a:cubicBezTo>
                  <a:pt x="216" y="890"/>
                  <a:pt x="215" y="890"/>
                  <a:pt x="214" y="890"/>
                </a:cubicBezTo>
                <a:cubicBezTo>
                  <a:pt x="213" y="891"/>
                  <a:pt x="213" y="892"/>
                  <a:pt x="213" y="892"/>
                </a:cubicBezTo>
                <a:cubicBezTo>
                  <a:pt x="212" y="892"/>
                  <a:pt x="211" y="892"/>
                  <a:pt x="211" y="892"/>
                </a:cubicBezTo>
                <a:cubicBezTo>
                  <a:pt x="210" y="893"/>
                  <a:pt x="209" y="894"/>
                  <a:pt x="209" y="895"/>
                </a:cubicBezTo>
                <a:cubicBezTo>
                  <a:pt x="208" y="895"/>
                  <a:pt x="207" y="895"/>
                  <a:pt x="207" y="895"/>
                </a:cubicBezTo>
                <a:cubicBezTo>
                  <a:pt x="206" y="896"/>
                  <a:pt x="206" y="897"/>
                  <a:pt x="206" y="897"/>
                </a:cubicBezTo>
                <a:cubicBezTo>
                  <a:pt x="205" y="898"/>
                  <a:pt x="204" y="898"/>
                  <a:pt x="203" y="898"/>
                </a:cubicBezTo>
                <a:cubicBezTo>
                  <a:pt x="203" y="899"/>
                  <a:pt x="203" y="899"/>
                  <a:pt x="203" y="899"/>
                </a:cubicBezTo>
                <a:cubicBezTo>
                  <a:pt x="202" y="899"/>
                  <a:pt x="201" y="899"/>
                  <a:pt x="201" y="899"/>
                </a:cubicBezTo>
                <a:cubicBezTo>
                  <a:pt x="200" y="900"/>
                  <a:pt x="200" y="900"/>
                  <a:pt x="200" y="901"/>
                </a:cubicBezTo>
                <a:cubicBezTo>
                  <a:pt x="199" y="901"/>
                  <a:pt x="198" y="901"/>
                  <a:pt x="198" y="901"/>
                </a:cubicBezTo>
                <a:cubicBezTo>
                  <a:pt x="197" y="902"/>
                  <a:pt x="197" y="903"/>
                  <a:pt x="197" y="903"/>
                </a:cubicBezTo>
                <a:cubicBezTo>
                  <a:pt x="196" y="903"/>
                  <a:pt x="195" y="903"/>
                  <a:pt x="195" y="903"/>
                </a:cubicBezTo>
                <a:cubicBezTo>
                  <a:pt x="195" y="903"/>
                  <a:pt x="195" y="904"/>
                  <a:pt x="195" y="904"/>
                </a:cubicBezTo>
                <a:cubicBezTo>
                  <a:pt x="194" y="904"/>
                  <a:pt x="193" y="905"/>
                  <a:pt x="192" y="905"/>
                </a:cubicBezTo>
                <a:cubicBezTo>
                  <a:pt x="192" y="893"/>
                  <a:pt x="193" y="877"/>
                  <a:pt x="190" y="867"/>
                </a:cubicBezTo>
                <a:cubicBezTo>
                  <a:pt x="190" y="865"/>
                  <a:pt x="190" y="863"/>
                  <a:pt x="190" y="861"/>
                </a:cubicBezTo>
                <a:cubicBezTo>
                  <a:pt x="189" y="861"/>
                  <a:pt x="189" y="861"/>
                  <a:pt x="189" y="861"/>
                </a:cubicBezTo>
                <a:cubicBezTo>
                  <a:pt x="189" y="860"/>
                  <a:pt x="189" y="859"/>
                  <a:pt x="189" y="857"/>
                </a:cubicBezTo>
                <a:cubicBezTo>
                  <a:pt x="188" y="857"/>
                  <a:pt x="188" y="857"/>
                  <a:pt x="188" y="857"/>
                </a:cubicBezTo>
                <a:cubicBezTo>
                  <a:pt x="188" y="856"/>
                  <a:pt x="188" y="855"/>
                  <a:pt x="188" y="854"/>
                </a:cubicBezTo>
                <a:cubicBezTo>
                  <a:pt x="187" y="854"/>
                  <a:pt x="186" y="853"/>
                  <a:pt x="185" y="852"/>
                </a:cubicBezTo>
                <a:cubicBezTo>
                  <a:pt x="184" y="851"/>
                  <a:pt x="184" y="850"/>
                  <a:pt x="184" y="849"/>
                </a:cubicBezTo>
                <a:cubicBezTo>
                  <a:pt x="183" y="849"/>
                  <a:pt x="183" y="849"/>
                  <a:pt x="183" y="849"/>
                </a:cubicBezTo>
                <a:cubicBezTo>
                  <a:pt x="180" y="843"/>
                  <a:pt x="178" y="837"/>
                  <a:pt x="176" y="831"/>
                </a:cubicBezTo>
                <a:cubicBezTo>
                  <a:pt x="175" y="824"/>
                  <a:pt x="173" y="816"/>
                  <a:pt x="172" y="809"/>
                </a:cubicBezTo>
                <a:cubicBezTo>
                  <a:pt x="172" y="806"/>
                  <a:pt x="172" y="804"/>
                  <a:pt x="172" y="802"/>
                </a:cubicBezTo>
                <a:cubicBezTo>
                  <a:pt x="172" y="802"/>
                  <a:pt x="171" y="802"/>
                  <a:pt x="171" y="802"/>
                </a:cubicBezTo>
                <a:cubicBezTo>
                  <a:pt x="171" y="801"/>
                  <a:pt x="171" y="800"/>
                  <a:pt x="171" y="799"/>
                </a:cubicBezTo>
                <a:cubicBezTo>
                  <a:pt x="168" y="791"/>
                  <a:pt x="161" y="786"/>
                  <a:pt x="156" y="781"/>
                </a:cubicBezTo>
                <a:cubicBezTo>
                  <a:pt x="155" y="779"/>
                  <a:pt x="154" y="778"/>
                  <a:pt x="153" y="777"/>
                </a:cubicBezTo>
                <a:cubicBezTo>
                  <a:pt x="152" y="777"/>
                  <a:pt x="152" y="777"/>
                  <a:pt x="151" y="777"/>
                </a:cubicBezTo>
                <a:cubicBezTo>
                  <a:pt x="150" y="775"/>
                  <a:pt x="149" y="774"/>
                  <a:pt x="148" y="773"/>
                </a:cubicBezTo>
                <a:cubicBezTo>
                  <a:pt x="147" y="773"/>
                  <a:pt x="147" y="773"/>
                  <a:pt x="146" y="773"/>
                </a:cubicBezTo>
                <a:cubicBezTo>
                  <a:pt x="145" y="772"/>
                  <a:pt x="145" y="771"/>
                  <a:pt x="144" y="770"/>
                </a:cubicBezTo>
                <a:cubicBezTo>
                  <a:pt x="143" y="769"/>
                  <a:pt x="142" y="769"/>
                  <a:pt x="141" y="769"/>
                </a:cubicBezTo>
                <a:cubicBezTo>
                  <a:pt x="141" y="768"/>
                  <a:pt x="140" y="767"/>
                  <a:pt x="140" y="767"/>
                </a:cubicBezTo>
                <a:cubicBezTo>
                  <a:pt x="139" y="767"/>
                  <a:pt x="139" y="767"/>
                  <a:pt x="138" y="767"/>
                </a:cubicBezTo>
                <a:cubicBezTo>
                  <a:pt x="138" y="766"/>
                  <a:pt x="137" y="765"/>
                  <a:pt x="137" y="765"/>
                </a:cubicBezTo>
                <a:cubicBezTo>
                  <a:pt x="136" y="765"/>
                  <a:pt x="136" y="765"/>
                  <a:pt x="135" y="765"/>
                </a:cubicBezTo>
                <a:cubicBezTo>
                  <a:pt x="134" y="764"/>
                  <a:pt x="134" y="763"/>
                  <a:pt x="133" y="762"/>
                </a:cubicBezTo>
                <a:cubicBezTo>
                  <a:pt x="132" y="762"/>
                  <a:pt x="132" y="762"/>
                  <a:pt x="131" y="762"/>
                </a:cubicBezTo>
                <a:cubicBezTo>
                  <a:pt x="131" y="761"/>
                  <a:pt x="130" y="760"/>
                  <a:pt x="130" y="760"/>
                </a:cubicBezTo>
                <a:cubicBezTo>
                  <a:pt x="129" y="760"/>
                  <a:pt x="129" y="760"/>
                  <a:pt x="128" y="760"/>
                </a:cubicBezTo>
                <a:cubicBezTo>
                  <a:pt x="128" y="759"/>
                  <a:pt x="127" y="758"/>
                  <a:pt x="127" y="758"/>
                </a:cubicBezTo>
                <a:cubicBezTo>
                  <a:pt x="126" y="757"/>
                  <a:pt x="124" y="757"/>
                  <a:pt x="123" y="757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1" y="755"/>
                  <a:pt x="121" y="755"/>
                  <a:pt x="120" y="755"/>
                </a:cubicBezTo>
                <a:cubicBezTo>
                  <a:pt x="120" y="754"/>
                  <a:pt x="119" y="753"/>
                  <a:pt x="119" y="753"/>
                </a:cubicBezTo>
                <a:cubicBezTo>
                  <a:pt x="118" y="752"/>
                  <a:pt x="117" y="752"/>
                  <a:pt x="116" y="752"/>
                </a:cubicBezTo>
                <a:cubicBezTo>
                  <a:pt x="116" y="751"/>
                  <a:pt x="116" y="751"/>
                  <a:pt x="116" y="751"/>
                </a:cubicBezTo>
                <a:cubicBezTo>
                  <a:pt x="115" y="750"/>
                  <a:pt x="113" y="750"/>
                  <a:pt x="112" y="750"/>
                </a:cubicBezTo>
                <a:cubicBezTo>
                  <a:pt x="112" y="749"/>
                  <a:pt x="111" y="748"/>
                  <a:pt x="111" y="748"/>
                </a:cubicBezTo>
                <a:cubicBezTo>
                  <a:pt x="110" y="748"/>
                  <a:pt x="110" y="748"/>
                  <a:pt x="109" y="748"/>
                </a:cubicBezTo>
                <a:cubicBezTo>
                  <a:pt x="109" y="747"/>
                  <a:pt x="108" y="746"/>
                  <a:pt x="108" y="746"/>
                </a:cubicBezTo>
                <a:cubicBezTo>
                  <a:pt x="107" y="746"/>
                  <a:pt x="107" y="746"/>
                  <a:pt x="106" y="746"/>
                </a:cubicBezTo>
                <a:cubicBezTo>
                  <a:pt x="106" y="745"/>
                  <a:pt x="105" y="745"/>
                  <a:pt x="105" y="744"/>
                </a:cubicBezTo>
                <a:cubicBezTo>
                  <a:pt x="104" y="744"/>
                  <a:pt x="102" y="743"/>
                  <a:pt x="101" y="743"/>
                </a:cubicBezTo>
                <a:cubicBezTo>
                  <a:pt x="101" y="742"/>
                  <a:pt x="101" y="742"/>
                  <a:pt x="100" y="741"/>
                </a:cubicBezTo>
                <a:cubicBezTo>
                  <a:pt x="100" y="741"/>
                  <a:pt x="99" y="741"/>
                  <a:pt x="98" y="741"/>
                </a:cubicBezTo>
                <a:cubicBezTo>
                  <a:pt x="98" y="740"/>
                  <a:pt x="97" y="739"/>
                  <a:pt x="96" y="738"/>
                </a:cubicBezTo>
                <a:cubicBezTo>
                  <a:pt x="96" y="738"/>
                  <a:pt x="95" y="738"/>
                  <a:pt x="94" y="738"/>
                </a:cubicBezTo>
                <a:cubicBezTo>
                  <a:pt x="93" y="736"/>
                  <a:pt x="91" y="734"/>
                  <a:pt x="89" y="732"/>
                </a:cubicBezTo>
                <a:cubicBezTo>
                  <a:pt x="89" y="732"/>
                  <a:pt x="88" y="731"/>
                  <a:pt x="87" y="731"/>
                </a:cubicBezTo>
                <a:cubicBezTo>
                  <a:pt x="87" y="730"/>
                  <a:pt x="87" y="730"/>
                  <a:pt x="87" y="729"/>
                </a:cubicBezTo>
                <a:cubicBezTo>
                  <a:pt x="87" y="729"/>
                  <a:pt x="86" y="728"/>
                  <a:pt x="85" y="728"/>
                </a:cubicBezTo>
                <a:cubicBezTo>
                  <a:pt x="85" y="727"/>
                  <a:pt x="85" y="727"/>
                  <a:pt x="85" y="726"/>
                </a:cubicBezTo>
                <a:cubicBezTo>
                  <a:pt x="85" y="726"/>
                  <a:pt x="85" y="726"/>
                  <a:pt x="84" y="726"/>
                </a:cubicBezTo>
                <a:cubicBezTo>
                  <a:pt x="84" y="725"/>
                  <a:pt x="84" y="724"/>
                  <a:pt x="84" y="723"/>
                </a:cubicBezTo>
                <a:cubicBezTo>
                  <a:pt x="84" y="723"/>
                  <a:pt x="84" y="723"/>
                  <a:pt x="83" y="723"/>
                </a:cubicBezTo>
                <a:cubicBezTo>
                  <a:pt x="81" y="717"/>
                  <a:pt x="84" y="707"/>
                  <a:pt x="85" y="704"/>
                </a:cubicBezTo>
                <a:cubicBezTo>
                  <a:pt x="86" y="701"/>
                  <a:pt x="87" y="682"/>
                  <a:pt x="86" y="678"/>
                </a:cubicBezTo>
                <a:cubicBezTo>
                  <a:pt x="86" y="678"/>
                  <a:pt x="86" y="678"/>
                  <a:pt x="85" y="678"/>
                </a:cubicBezTo>
                <a:cubicBezTo>
                  <a:pt x="85" y="676"/>
                  <a:pt x="85" y="673"/>
                  <a:pt x="85" y="671"/>
                </a:cubicBezTo>
                <a:cubicBezTo>
                  <a:pt x="81" y="652"/>
                  <a:pt x="77" y="633"/>
                  <a:pt x="72" y="614"/>
                </a:cubicBezTo>
                <a:cubicBezTo>
                  <a:pt x="72" y="599"/>
                  <a:pt x="71" y="584"/>
                  <a:pt x="70" y="570"/>
                </a:cubicBezTo>
                <a:cubicBezTo>
                  <a:pt x="70" y="570"/>
                  <a:pt x="70" y="570"/>
                  <a:pt x="69" y="570"/>
                </a:cubicBezTo>
                <a:cubicBezTo>
                  <a:pt x="69" y="566"/>
                  <a:pt x="69" y="562"/>
                  <a:pt x="69" y="558"/>
                </a:cubicBezTo>
                <a:cubicBezTo>
                  <a:pt x="69" y="558"/>
                  <a:pt x="69" y="558"/>
                  <a:pt x="68" y="558"/>
                </a:cubicBezTo>
                <a:cubicBezTo>
                  <a:pt x="68" y="554"/>
                  <a:pt x="68" y="551"/>
                  <a:pt x="68" y="548"/>
                </a:cubicBezTo>
                <a:cubicBezTo>
                  <a:pt x="66" y="538"/>
                  <a:pt x="67" y="524"/>
                  <a:pt x="70" y="514"/>
                </a:cubicBezTo>
                <a:cubicBezTo>
                  <a:pt x="70" y="511"/>
                  <a:pt x="70" y="509"/>
                  <a:pt x="70" y="507"/>
                </a:cubicBezTo>
                <a:cubicBezTo>
                  <a:pt x="71" y="507"/>
                  <a:pt x="71" y="507"/>
                  <a:pt x="71" y="507"/>
                </a:cubicBezTo>
                <a:cubicBezTo>
                  <a:pt x="71" y="505"/>
                  <a:pt x="71" y="503"/>
                  <a:pt x="71" y="501"/>
                </a:cubicBezTo>
                <a:cubicBezTo>
                  <a:pt x="72" y="501"/>
                  <a:pt x="72" y="501"/>
                  <a:pt x="72" y="501"/>
                </a:cubicBezTo>
                <a:cubicBezTo>
                  <a:pt x="72" y="499"/>
                  <a:pt x="72" y="497"/>
                  <a:pt x="72" y="495"/>
                </a:cubicBezTo>
                <a:cubicBezTo>
                  <a:pt x="73" y="495"/>
                  <a:pt x="73" y="495"/>
                  <a:pt x="73" y="495"/>
                </a:cubicBezTo>
                <a:cubicBezTo>
                  <a:pt x="73" y="493"/>
                  <a:pt x="73" y="491"/>
                  <a:pt x="73" y="489"/>
                </a:cubicBezTo>
                <a:cubicBezTo>
                  <a:pt x="74" y="489"/>
                  <a:pt x="74" y="489"/>
                  <a:pt x="74" y="489"/>
                </a:cubicBezTo>
                <a:cubicBezTo>
                  <a:pt x="74" y="487"/>
                  <a:pt x="74" y="486"/>
                  <a:pt x="74" y="484"/>
                </a:cubicBezTo>
                <a:cubicBezTo>
                  <a:pt x="75" y="484"/>
                  <a:pt x="75" y="484"/>
                  <a:pt x="75" y="484"/>
                </a:cubicBezTo>
                <a:cubicBezTo>
                  <a:pt x="75" y="483"/>
                  <a:pt x="75" y="481"/>
                  <a:pt x="75" y="480"/>
                </a:cubicBezTo>
                <a:cubicBezTo>
                  <a:pt x="76" y="480"/>
                  <a:pt x="76" y="480"/>
                  <a:pt x="76" y="480"/>
                </a:cubicBezTo>
                <a:cubicBezTo>
                  <a:pt x="76" y="479"/>
                  <a:pt x="76" y="478"/>
                  <a:pt x="76" y="477"/>
                </a:cubicBezTo>
                <a:cubicBezTo>
                  <a:pt x="77" y="476"/>
                  <a:pt x="78" y="476"/>
                  <a:pt x="79" y="475"/>
                </a:cubicBezTo>
                <a:cubicBezTo>
                  <a:pt x="79" y="474"/>
                  <a:pt x="79" y="474"/>
                  <a:pt x="79" y="473"/>
                </a:cubicBezTo>
                <a:cubicBezTo>
                  <a:pt x="81" y="472"/>
                  <a:pt x="83" y="470"/>
                  <a:pt x="84" y="469"/>
                </a:cubicBezTo>
                <a:cubicBezTo>
                  <a:pt x="84" y="468"/>
                  <a:pt x="84" y="468"/>
                  <a:pt x="84" y="467"/>
                </a:cubicBezTo>
                <a:cubicBezTo>
                  <a:pt x="87" y="465"/>
                  <a:pt x="89" y="463"/>
                  <a:pt x="91" y="461"/>
                </a:cubicBezTo>
                <a:cubicBezTo>
                  <a:pt x="91" y="460"/>
                  <a:pt x="91" y="460"/>
                  <a:pt x="91" y="459"/>
                </a:cubicBezTo>
                <a:cubicBezTo>
                  <a:pt x="93" y="458"/>
                  <a:pt x="94" y="457"/>
                  <a:pt x="95" y="456"/>
                </a:cubicBezTo>
                <a:cubicBezTo>
                  <a:pt x="95" y="455"/>
                  <a:pt x="95" y="455"/>
                  <a:pt x="95" y="454"/>
                </a:cubicBezTo>
                <a:cubicBezTo>
                  <a:pt x="96" y="454"/>
                  <a:pt x="97" y="453"/>
                  <a:pt x="97" y="453"/>
                </a:cubicBezTo>
                <a:cubicBezTo>
                  <a:pt x="97" y="452"/>
                  <a:pt x="97" y="452"/>
                  <a:pt x="97" y="451"/>
                </a:cubicBezTo>
                <a:cubicBezTo>
                  <a:pt x="98" y="451"/>
                  <a:pt x="99" y="450"/>
                  <a:pt x="99" y="450"/>
                </a:cubicBezTo>
                <a:cubicBezTo>
                  <a:pt x="101" y="446"/>
                  <a:pt x="98" y="436"/>
                  <a:pt x="97" y="432"/>
                </a:cubicBezTo>
                <a:cubicBezTo>
                  <a:pt x="96" y="418"/>
                  <a:pt x="95" y="404"/>
                  <a:pt x="93" y="390"/>
                </a:cubicBezTo>
                <a:cubicBezTo>
                  <a:pt x="92" y="389"/>
                  <a:pt x="91" y="388"/>
                  <a:pt x="89" y="387"/>
                </a:cubicBezTo>
                <a:cubicBezTo>
                  <a:pt x="89" y="387"/>
                  <a:pt x="89" y="387"/>
                  <a:pt x="89" y="386"/>
                </a:cubicBezTo>
                <a:cubicBezTo>
                  <a:pt x="89" y="386"/>
                  <a:pt x="88" y="386"/>
                  <a:pt x="87" y="386"/>
                </a:cubicBezTo>
                <a:cubicBezTo>
                  <a:pt x="87" y="386"/>
                  <a:pt x="87" y="385"/>
                  <a:pt x="86" y="384"/>
                </a:cubicBezTo>
                <a:cubicBezTo>
                  <a:pt x="85" y="384"/>
                  <a:pt x="84" y="384"/>
                  <a:pt x="82" y="383"/>
                </a:cubicBezTo>
                <a:cubicBezTo>
                  <a:pt x="82" y="383"/>
                  <a:pt x="82" y="383"/>
                  <a:pt x="82" y="382"/>
                </a:cubicBezTo>
                <a:cubicBezTo>
                  <a:pt x="80" y="382"/>
                  <a:pt x="78" y="381"/>
                  <a:pt x="76" y="380"/>
                </a:cubicBezTo>
                <a:cubicBezTo>
                  <a:pt x="76" y="380"/>
                  <a:pt x="76" y="380"/>
                  <a:pt x="76" y="379"/>
                </a:cubicBezTo>
                <a:cubicBezTo>
                  <a:pt x="75" y="379"/>
                  <a:pt x="74" y="379"/>
                  <a:pt x="73" y="379"/>
                </a:cubicBezTo>
                <a:cubicBezTo>
                  <a:pt x="73" y="379"/>
                  <a:pt x="73" y="379"/>
                  <a:pt x="73" y="378"/>
                </a:cubicBezTo>
                <a:cubicBezTo>
                  <a:pt x="72" y="378"/>
                  <a:pt x="71" y="378"/>
                  <a:pt x="69" y="377"/>
                </a:cubicBezTo>
                <a:cubicBezTo>
                  <a:pt x="69" y="377"/>
                  <a:pt x="69" y="377"/>
                  <a:pt x="69" y="376"/>
                </a:cubicBezTo>
                <a:cubicBezTo>
                  <a:pt x="68" y="376"/>
                  <a:pt x="67" y="376"/>
                  <a:pt x="66" y="376"/>
                </a:cubicBezTo>
                <a:cubicBezTo>
                  <a:pt x="66" y="376"/>
                  <a:pt x="66" y="376"/>
                  <a:pt x="66" y="375"/>
                </a:cubicBezTo>
                <a:cubicBezTo>
                  <a:pt x="66" y="375"/>
                  <a:pt x="65" y="375"/>
                  <a:pt x="64" y="375"/>
                </a:cubicBezTo>
                <a:cubicBezTo>
                  <a:pt x="64" y="375"/>
                  <a:pt x="64" y="375"/>
                  <a:pt x="64" y="374"/>
                </a:cubicBezTo>
                <a:cubicBezTo>
                  <a:pt x="63" y="374"/>
                  <a:pt x="62" y="374"/>
                  <a:pt x="61" y="374"/>
                </a:cubicBezTo>
                <a:cubicBezTo>
                  <a:pt x="61" y="374"/>
                  <a:pt x="61" y="374"/>
                  <a:pt x="61" y="373"/>
                </a:cubicBezTo>
                <a:cubicBezTo>
                  <a:pt x="60" y="373"/>
                  <a:pt x="58" y="373"/>
                  <a:pt x="56" y="372"/>
                </a:cubicBezTo>
                <a:cubicBezTo>
                  <a:pt x="56" y="372"/>
                  <a:pt x="56" y="372"/>
                  <a:pt x="56" y="371"/>
                </a:cubicBezTo>
                <a:cubicBezTo>
                  <a:pt x="56" y="371"/>
                  <a:pt x="55" y="371"/>
                  <a:pt x="54" y="371"/>
                </a:cubicBezTo>
                <a:cubicBezTo>
                  <a:pt x="54" y="371"/>
                  <a:pt x="54" y="371"/>
                  <a:pt x="54" y="370"/>
                </a:cubicBezTo>
                <a:cubicBezTo>
                  <a:pt x="54" y="370"/>
                  <a:pt x="53" y="370"/>
                  <a:pt x="52" y="370"/>
                </a:cubicBezTo>
                <a:cubicBezTo>
                  <a:pt x="52" y="370"/>
                  <a:pt x="52" y="370"/>
                  <a:pt x="52" y="369"/>
                </a:cubicBezTo>
                <a:cubicBezTo>
                  <a:pt x="52" y="369"/>
                  <a:pt x="51" y="369"/>
                  <a:pt x="50" y="369"/>
                </a:cubicBezTo>
                <a:cubicBezTo>
                  <a:pt x="50" y="369"/>
                  <a:pt x="50" y="369"/>
                  <a:pt x="50" y="368"/>
                </a:cubicBezTo>
                <a:cubicBezTo>
                  <a:pt x="46" y="366"/>
                  <a:pt x="43" y="366"/>
                  <a:pt x="41" y="361"/>
                </a:cubicBezTo>
                <a:cubicBezTo>
                  <a:pt x="41" y="361"/>
                  <a:pt x="41" y="361"/>
                  <a:pt x="40" y="361"/>
                </a:cubicBezTo>
                <a:cubicBezTo>
                  <a:pt x="40" y="359"/>
                  <a:pt x="40" y="357"/>
                  <a:pt x="40" y="354"/>
                </a:cubicBezTo>
                <a:cubicBezTo>
                  <a:pt x="40" y="354"/>
                  <a:pt x="40" y="354"/>
                  <a:pt x="39" y="354"/>
                </a:cubicBezTo>
                <a:cubicBezTo>
                  <a:pt x="39" y="353"/>
                  <a:pt x="39" y="352"/>
                  <a:pt x="39" y="350"/>
                </a:cubicBezTo>
                <a:cubicBezTo>
                  <a:pt x="39" y="350"/>
                  <a:pt x="39" y="350"/>
                  <a:pt x="38" y="350"/>
                </a:cubicBezTo>
                <a:cubicBezTo>
                  <a:pt x="38" y="349"/>
                  <a:pt x="38" y="348"/>
                  <a:pt x="38" y="347"/>
                </a:cubicBezTo>
                <a:cubicBezTo>
                  <a:pt x="38" y="347"/>
                  <a:pt x="38" y="347"/>
                  <a:pt x="37" y="347"/>
                </a:cubicBezTo>
                <a:cubicBezTo>
                  <a:pt x="37" y="347"/>
                  <a:pt x="37" y="346"/>
                  <a:pt x="37" y="345"/>
                </a:cubicBezTo>
                <a:cubicBezTo>
                  <a:pt x="37" y="345"/>
                  <a:pt x="37" y="345"/>
                  <a:pt x="36" y="345"/>
                </a:cubicBezTo>
                <a:cubicBezTo>
                  <a:pt x="36" y="344"/>
                  <a:pt x="36" y="343"/>
                  <a:pt x="36" y="342"/>
                </a:cubicBezTo>
                <a:cubicBezTo>
                  <a:pt x="36" y="342"/>
                  <a:pt x="36" y="342"/>
                  <a:pt x="35" y="342"/>
                </a:cubicBezTo>
                <a:cubicBezTo>
                  <a:pt x="35" y="341"/>
                  <a:pt x="35" y="340"/>
                  <a:pt x="35" y="339"/>
                </a:cubicBezTo>
                <a:cubicBezTo>
                  <a:pt x="35" y="339"/>
                  <a:pt x="35" y="339"/>
                  <a:pt x="34" y="339"/>
                </a:cubicBezTo>
                <a:cubicBezTo>
                  <a:pt x="34" y="338"/>
                  <a:pt x="34" y="337"/>
                  <a:pt x="34" y="337"/>
                </a:cubicBezTo>
                <a:cubicBezTo>
                  <a:pt x="34" y="337"/>
                  <a:pt x="34" y="337"/>
                  <a:pt x="33" y="337"/>
                </a:cubicBezTo>
                <a:cubicBezTo>
                  <a:pt x="33" y="336"/>
                  <a:pt x="33" y="335"/>
                  <a:pt x="33" y="334"/>
                </a:cubicBezTo>
                <a:cubicBezTo>
                  <a:pt x="33" y="334"/>
                  <a:pt x="33" y="334"/>
                  <a:pt x="32" y="334"/>
                </a:cubicBezTo>
                <a:cubicBezTo>
                  <a:pt x="32" y="332"/>
                  <a:pt x="32" y="331"/>
                  <a:pt x="31" y="330"/>
                </a:cubicBezTo>
                <a:cubicBezTo>
                  <a:pt x="31" y="330"/>
                  <a:pt x="31" y="330"/>
                  <a:pt x="30" y="330"/>
                </a:cubicBezTo>
                <a:cubicBezTo>
                  <a:pt x="30" y="329"/>
                  <a:pt x="30" y="328"/>
                  <a:pt x="30" y="327"/>
                </a:cubicBezTo>
                <a:cubicBezTo>
                  <a:pt x="30" y="327"/>
                  <a:pt x="30" y="327"/>
                  <a:pt x="29" y="327"/>
                </a:cubicBezTo>
                <a:cubicBezTo>
                  <a:pt x="29" y="326"/>
                  <a:pt x="29" y="325"/>
                  <a:pt x="29" y="325"/>
                </a:cubicBezTo>
                <a:cubicBezTo>
                  <a:pt x="29" y="325"/>
                  <a:pt x="29" y="325"/>
                  <a:pt x="28" y="325"/>
                </a:cubicBezTo>
                <a:cubicBezTo>
                  <a:pt x="28" y="324"/>
                  <a:pt x="28" y="323"/>
                  <a:pt x="28" y="322"/>
                </a:cubicBezTo>
                <a:cubicBezTo>
                  <a:pt x="28" y="322"/>
                  <a:pt x="28" y="322"/>
                  <a:pt x="27" y="322"/>
                </a:cubicBezTo>
                <a:cubicBezTo>
                  <a:pt x="27" y="321"/>
                  <a:pt x="27" y="320"/>
                  <a:pt x="27" y="319"/>
                </a:cubicBezTo>
                <a:cubicBezTo>
                  <a:pt x="27" y="319"/>
                  <a:pt x="27" y="319"/>
                  <a:pt x="26" y="319"/>
                </a:cubicBezTo>
                <a:cubicBezTo>
                  <a:pt x="26" y="318"/>
                  <a:pt x="26" y="317"/>
                  <a:pt x="26" y="316"/>
                </a:cubicBezTo>
                <a:cubicBezTo>
                  <a:pt x="26" y="316"/>
                  <a:pt x="26" y="316"/>
                  <a:pt x="25" y="316"/>
                </a:cubicBezTo>
                <a:cubicBezTo>
                  <a:pt x="25" y="315"/>
                  <a:pt x="25" y="314"/>
                  <a:pt x="25" y="313"/>
                </a:cubicBezTo>
                <a:cubicBezTo>
                  <a:pt x="25" y="313"/>
                  <a:pt x="25" y="313"/>
                  <a:pt x="24" y="313"/>
                </a:cubicBezTo>
                <a:cubicBezTo>
                  <a:pt x="24" y="312"/>
                  <a:pt x="24" y="311"/>
                  <a:pt x="24" y="310"/>
                </a:cubicBezTo>
                <a:cubicBezTo>
                  <a:pt x="24" y="310"/>
                  <a:pt x="24" y="310"/>
                  <a:pt x="23" y="310"/>
                </a:cubicBezTo>
                <a:cubicBezTo>
                  <a:pt x="23" y="309"/>
                  <a:pt x="23" y="308"/>
                  <a:pt x="23" y="308"/>
                </a:cubicBezTo>
                <a:cubicBezTo>
                  <a:pt x="23" y="308"/>
                  <a:pt x="23" y="308"/>
                  <a:pt x="22" y="308"/>
                </a:cubicBezTo>
                <a:cubicBezTo>
                  <a:pt x="22" y="307"/>
                  <a:pt x="22" y="306"/>
                  <a:pt x="22" y="306"/>
                </a:cubicBezTo>
                <a:cubicBezTo>
                  <a:pt x="22" y="305"/>
                  <a:pt x="21" y="305"/>
                  <a:pt x="21" y="305"/>
                </a:cubicBezTo>
                <a:cubicBezTo>
                  <a:pt x="21" y="304"/>
                  <a:pt x="21" y="303"/>
                  <a:pt x="21" y="303"/>
                </a:cubicBezTo>
                <a:cubicBezTo>
                  <a:pt x="19" y="302"/>
                  <a:pt x="18" y="301"/>
                  <a:pt x="17" y="300"/>
                </a:cubicBezTo>
                <a:cubicBezTo>
                  <a:pt x="17" y="299"/>
                  <a:pt x="17" y="298"/>
                  <a:pt x="17" y="298"/>
                </a:cubicBezTo>
                <a:cubicBezTo>
                  <a:pt x="14" y="296"/>
                  <a:pt x="12" y="294"/>
                  <a:pt x="10" y="292"/>
                </a:cubicBezTo>
                <a:cubicBezTo>
                  <a:pt x="6" y="288"/>
                  <a:pt x="3" y="284"/>
                  <a:pt x="0" y="281"/>
                </a:cubicBezTo>
                <a:cubicBezTo>
                  <a:pt x="0" y="275"/>
                  <a:pt x="1" y="272"/>
                  <a:pt x="3" y="269"/>
                </a:cubicBezTo>
                <a:cubicBezTo>
                  <a:pt x="3" y="268"/>
                  <a:pt x="3" y="268"/>
                  <a:pt x="3" y="267"/>
                </a:cubicBezTo>
                <a:cubicBezTo>
                  <a:pt x="3" y="267"/>
                  <a:pt x="3" y="267"/>
                  <a:pt x="4" y="267"/>
                </a:cubicBezTo>
                <a:cubicBezTo>
                  <a:pt x="4" y="266"/>
                  <a:pt x="4" y="266"/>
                  <a:pt x="4" y="265"/>
                </a:cubicBezTo>
                <a:cubicBezTo>
                  <a:pt x="4" y="264"/>
                  <a:pt x="5" y="264"/>
                  <a:pt x="6" y="264"/>
                </a:cubicBezTo>
                <a:cubicBezTo>
                  <a:pt x="6" y="263"/>
                  <a:pt x="6" y="261"/>
                  <a:pt x="7" y="260"/>
                </a:cubicBezTo>
                <a:cubicBezTo>
                  <a:pt x="8" y="259"/>
                  <a:pt x="9" y="259"/>
                  <a:pt x="10" y="258"/>
                </a:cubicBezTo>
                <a:cubicBezTo>
                  <a:pt x="10" y="257"/>
                  <a:pt x="10" y="257"/>
                  <a:pt x="10" y="256"/>
                </a:cubicBezTo>
                <a:cubicBezTo>
                  <a:pt x="10" y="256"/>
                  <a:pt x="11" y="255"/>
                  <a:pt x="12" y="255"/>
                </a:cubicBezTo>
                <a:cubicBezTo>
                  <a:pt x="12" y="254"/>
                  <a:pt x="12" y="254"/>
                  <a:pt x="12" y="253"/>
                </a:cubicBezTo>
                <a:cubicBezTo>
                  <a:pt x="13" y="252"/>
                  <a:pt x="14" y="252"/>
                  <a:pt x="15" y="251"/>
                </a:cubicBezTo>
                <a:cubicBezTo>
                  <a:pt x="15" y="250"/>
                  <a:pt x="15" y="250"/>
                  <a:pt x="15" y="249"/>
                </a:cubicBezTo>
                <a:cubicBezTo>
                  <a:pt x="16" y="248"/>
                  <a:pt x="17" y="247"/>
                  <a:pt x="19" y="246"/>
                </a:cubicBezTo>
                <a:cubicBezTo>
                  <a:pt x="19" y="245"/>
                  <a:pt x="19" y="245"/>
                  <a:pt x="19" y="244"/>
                </a:cubicBezTo>
                <a:cubicBezTo>
                  <a:pt x="21" y="242"/>
                  <a:pt x="23" y="240"/>
                  <a:pt x="25" y="238"/>
                </a:cubicBezTo>
                <a:cubicBezTo>
                  <a:pt x="25" y="237"/>
                  <a:pt x="25" y="237"/>
                  <a:pt x="25" y="236"/>
                </a:cubicBezTo>
                <a:cubicBezTo>
                  <a:pt x="30" y="231"/>
                  <a:pt x="35" y="227"/>
                  <a:pt x="40" y="222"/>
                </a:cubicBezTo>
                <a:cubicBezTo>
                  <a:pt x="40" y="221"/>
                  <a:pt x="40" y="221"/>
                  <a:pt x="40" y="220"/>
                </a:cubicBezTo>
                <a:cubicBezTo>
                  <a:pt x="41" y="220"/>
                  <a:pt x="42" y="219"/>
                  <a:pt x="42" y="219"/>
                </a:cubicBezTo>
                <a:cubicBezTo>
                  <a:pt x="43" y="218"/>
                  <a:pt x="44" y="217"/>
                  <a:pt x="44" y="216"/>
                </a:cubicBezTo>
                <a:cubicBezTo>
                  <a:pt x="47" y="214"/>
                  <a:pt x="48" y="214"/>
                  <a:pt x="50" y="211"/>
                </a:cubicBezTo>
                <a:cubicBezTo>
                  <a:pt x="53" y="213"/>
                  <a:pt x="55" y="214"/>
                  <a:pt x="57" y="216"/>
                </a:cubicBezTo>
                <a:cubicBezTo>
                  <a:pt x="58" y="217"/>
                  <a:pt x="58" y="217"/>
                  <a:pt x="58" y="218"/>
                </a:cubicBezTo>
                <a:cubicBezTo>
                  <a:pt x="59" y="218"/>
                  <a:pt x="60" y="218"/>
                  <a:pt x="60" y="218"/>
                </a:cubicBezTo>
                <a:cubicBezTo>
                  <a:pt x="62" y="220"/>
                  <a:pt x="63" y="221"/>
                  <a:pt x="64" y="223"/>
                </a:cubicBezTo>
                <a:cubicBezTo>
                  <a:pt x="65" y="223"/>
                  <a:pt x="66" y="223"/>
                  <a:pt x="66" y="223"/>
                </a:cubicBezTo>
                <a:cubicBezTo>
                  <a:pt x="67" y="224"/>
                  <a:pt x="68" y="226"/>
                  <a:pt x="69" y="227"/>
                </a:cubicBezTo>
                <a:cubicBezTo>
                  <a:pt x="70" y="227"/>
                  <a:pt x="71" y="227"/>
                  <a:pt x="71" y="227"/>
                </a:cubicBezTo>
                <a:cubicBezTo>
                  <a:pt x="72" y="228"/>
                  <a:pt x="72" y="228"/>
                  <a:pt x="72" y="229"/>
                </a:cubicBezTo>
                <a:cubicBezTo>
                  <a:pt x="77" y="232"/>
                  <a:pt x="82" y="234"/>
                  <a:pt x="90" y="234"/>
                </a:cubicBezTo>
                <a:cubicBezTo>
                  <a:pt x="92" y="232"/>
                  <a:pt x="95" y="232"/>
                  <a:pt x="97" y="230"/>
                </a:cubicBezTo>
                <a:cubicBezTo>
                  <a:pt x="98" y="229"/>
                  <a:pt x="99" y="228"/>
                  <a:pt x="99" y="227"/>
                </a:cubicBezTo>
                <a:cubicBezTo>
                  <a:pt x="100" y="227"/>
                  <a:pt x="101" y="227"/>
                  <a:pt x="101" y="227"/>
                </a:cubicBezTo>
                <a:cubicBezTo>
                  <a:pt x="103" y="224"/>
                  <a:pt x="106" y="222"/>
                  <a:pt x="108" y="219"/>
                </a:cubicBezTo>
                <a:cubicBezTo>
                  <a:pt x="109" y="219"/>
                  <a:pt x="109" y="219"/>
                  <a:pt x="110" y="219"/>
                </a:cubicBezTo>
                <a:cubicBezTo>
                  <a:pt x="113" y="216"/>
                  <a:pt x="116" y="212"/>
                  <a:pt x="119" y="209"/>
                </a:cubicBezTo>
                <a:cubicBezTo>
                  <a:pt x="121" y="207"/>
                  <a:pt x="123" y="206"/>
                  <a:pt x="125" y="204"/>
                </a:cubicBezTo>
                <a:cubicBezTo>
                  <a:pt x="126" y="203"/>
                  <a:pt x="126" y="202"/>
                  <a:pt x="127" y="201"/>
                </a:cubicBezTo>
                <a:cubicBezTo>
                  <a:pt x="128" y="201"/>
                  <a:pt x="128" y="201"/>
                  <a:pt x="129" y="201"/>
                </a:cubicBezTo>
                <a:cubicBezTo>
                  <a:pt x="131" y="199"/>
                  <a:pt x="133" y="196"/>
                  <a:pt x="135" y="194"/>
                </a:cubicBezTo>
                <a:cubicBezTo>
                  <a:pt x="136" y="194"/>
                  <a:pt x="136" y="194"/>
                  <a:pt x="137" y="194"/>
                </a:cubicBezTo>
                <a:cubicBezTo>
                  <a:pt x="138" y="193"/>
                  <a:pt x="138" y="192"/>
                  <a:pt x="139" y="191"/>
                </a:cubicBezTo>
                <a:cubicBezTo>
                  <a:pt x="140" y="191"/>
                  <a:pt x="140" y="191"/>
                  <a:pt x="141" y="191"/>
                </a:cubicBezTo>
                <a:cubicBezTo>
                  <a:pt x="142" y="190"/>
                  <a:pt x="142" y="189"/>
                  <a:pt x="143" y="188"/>
                </a:cubicBezTo>
                <a:cubicBezTo>
                  <a:pt x="144" y="188"/>
                  <a:pt x="144" y="188"/>
                  <a:pt x="145" y="188"/>
                </a:cubicBezTo>
                <a:cubicBezTo>
                  <a:pt x="145" y="188"/>
                  <a:pt x="146" y="187"/>
                  <a:pt x="146" y="186"/>
                </a:cubicBezTo>
                <a:cubicBezTo>
                  <a:pt x="147" y="186"/>
                  <a:pt x="147" y="186"/>
                  <a:pt x="148" y="186"/>
                </a:cubicBezTo>
                <a:cubicBezTo>
                  <a:pt x="148" y="186"/>
                  <a:pt x="148" y="186"/>
                  <a:pt x="148" y="185"/>
                </a:cubicBezTo>
                <a:cubicBezTo>
                  <a:pt x="149" y="185"/>
                  <a:pt x="149" y="185"/>
                  <a:pt x="150" y="185"/>
                </a:cubicBezTo>
                <a:cubicBezTo>
                  <a:pt x="150" y="185"/>
                  <a:pt x="150" y="185"/>
                  <a:pt x="150" y="184"/>
                </a:cubicBezTo>
                <a:cubicBezTo>
                  <a:pt x="152" y="184"/>
                  <a:pt x="153" y="184"/>
                  <a:pt x="155" y="183"/>
                </a:cubicBezTo>
                <a:cubicBezTo>
                  <a:pt x="155" y="183"/>
                  <a:pt x="155" y="183"/>
                  <a:pt x="155" y="182"/>
                </a:cubicBezTo>
                <a:cubicBezTo>
                  <a:pt x="156" y="182"/>
                  <a:pt x="157" y="182"/>
                  <a:pt x="158" y="182"/>
                </a:cubicBezTo>
                <a:cubicBezTo>
                  <a:pt x="158" y="182"/>
                  <a:pt x="158" y="182"/>
                  <a:pt x="158" y="181"/>
                </a:cubicBezTo>
                <a:cubicBezTo>
                  <a:pt x="160" y="181"/>
                  <a:pt x="163" y="181"/>
                  <a:pt x="165" y="180"/>
                </a:cubicBezTo>
                <a:cubicBezTo>
                  <a:pt x="165" y="180"/>
                  <a:pt x="165" y="180"/>
                  <a:pt x="165" y="179"/>
                </a:cubicBezTo>
                <a:cubicBezTo>
                  <a:pt x="166" y="179"/>
                  <a:pt x="168" y="179"/>
                  <a:pt x="169" y="179"/>
                </a:cubicBezTo>
                <a:cubicBezTo>
                  <a:pt x="169" y="179"/>
                  <a:pt x="169" y="179"/>
                  <a:pt x="169" y="178"/>
                </a:cubicBezTo>
                <a:cubicBezTo>
                  <a:pt x="170" y="178"/>
                  <a:pt x="172" y="178"/>
                  <a:pt x="173" y="178"/>
                </a:cubicBezTo>
                <a:cubicBezTo>
                  <a:pt x="173" y="178"/>
                  <a:pt x="173" y="178"/>
                  <a:pt x="173" y="177"/>
                </a:cubicBezTo>
                <a:cubicBezTo>
                  <a:pt x="174" y="177"/>
                  <a:pt x="174" y="177"/>
                  <a:pt x="175" y="177"/>
                </a:cubicBezTo>
                <a:cubicBezTo>
                  <a:pt x="175" y="177"/>
                  <a:pt x="176" y="176"/>
                  <a:pt x="176" y="175"/>
                </a:cubicBezTo>
                <a:cubicBezTo>
                  <a:pt x="178" y="173"/>
                  <a:pt x="178" y="176"/>
                  <a:pt x="179" y="172"/>
                </a:cubicBezTo>
                <a:cubicBezTo>
                  <a:pt x="181" y="170"/>
                  <a:pt x="180" y="170"/>
                  <a:pt x="181" y="166"/>
                </a:cubicBezTo>
                <a:cubicBezTo>
                  <a:pt x="181" y="166"/>
                  <a:pt x="182" y="166"/>
                  <a:pt x="182" y="166"/>
                </a:cubicBezTo>
                <a:cubicBezTo>
                  <a:pt x="182" y="158"/>
                  <a:pt x="182" y="150"/>
                  <a:pt x="182" y="141"/>
                </a:cubicBezTo>
                <a:cubicBezTo>
                  <a:pt x="182" y="141"/>
                  <a:pt x="182" y="141"/>
                  <a:pt x="183" y="141"/>
                </a:cubicBezTo>
                <a:cubicBezTo>
                  <a:pt x="183" y="140"/>
                  <a:pt x="183" y="138"/>
                  <a:pt x="183" y="136"/>
                </a:cubicBezTo>
                <a:cubicBezTo>
                  <a:pt x="183" y="136"/>
                  <a:pt x="183" y="136"/>
                  <a:pt x="184" y="136"/>
                </a:cubicBezTo>
                <a:cubicBezTo>
                  <a:pt x="184" y="136"/>
                  <a:pt x="184" y="135"/>
                  <a:pt x="184" y="134"/>
                </a:cubicBezTo>
                <a:cubicBezTo>
                  <a:pt x="184" y="134"/>
                  <a:pt x="184" y="134"/>
                  <a:pt x="185" y="134"/>
                </a:cubicBezTo>
                <a:cubicBezTo>
                  <a:pt x="185" y="133"/>
                  <a:pt x="185" y="132"/>
                  <a:pt x="185" y="131"/>
                </a:cubicBezTo>
                <a:cubicBezTo>
                  <a:pt x="185" y="131"/>
                  <a:pt x="186" y="131"/>
                  <a:pt x="187" y="130"/>
                </a:cubicBezTo>
                <a:cubicBezTo>
                  <a:pt x="187" y="130"/>
                  <a:pt x="187" y="129"/>
                  <a:pt x="187" y="128"/>
                </a:cubicBezTo>
                <a:cubicBezTo>
                  <a:pt x="188" y="128"/>
                  <a:pt x="189" y="127"/>
                  <a:pt x="190" y="126"/>
                </a:cubicBezTo>
                <a:cubicBezTo>
                  <a:pt x="190" y="126"/>
                  <a:pt x="190" y="126"/>
                  <a:pt x="190" y="125"/>
                </a:cubicBezTo>
                <a:cubicBezTo>
                  <a:pt x="197" y="120"/>
                  <a:pt x="210" y="119"/>
                  <a:pt x="220" y="116"/>
                </a:cubicBezTo>
                <a:cubicBezTo>
                  <a:pt x="222" y="116"/>
                  <a:pt x="224" y="116"/>
                  <a:pt x="226" y="116"/>
                </a:cubicBezTo>
                <a:cubicBezTo>
                  <a:pt x="226" y="116"/>
                  <a:pt x="226" y="116"/>
                  <a:pt x="226" y="115"/>
                </a:cubicBezTo>
                <a:cubicBezTo>
                  <a:pt x="227" y="115"/>
                  <a:pt x="229" y="115"/>
                  <a:pt x="231" y="115"/>
                </a:cubicBezTo>
                <a:cubicBezTo>
                  <a:pt x="231" y="115"/>
                  <a:pt x="231" y="115"/>
                  <a:pt x="231" y="114"/>
                </a:cubicBezTo>
                <a:cubicBezTo>
                  <a:pt x="232" y="114"/>
                  <a:pt x="234" y="114"/>
                  <a:pt x="236" y="114"/>
                </a:cubicBezTo>
                <a:cubicBezTo>
                  <a:pt x="236" y="114"/>
                  <a:pt x="236" y="114"/>
                  <a:pt x="236" y="113"/>
                </a:cubicBezTo>
                <a:cubicBezTo>
                  <a:pt x="237" y="113"/>
                  <a:pt x="238" y="113"/>
                  <a:pt x="240" y="113"/>
                </a:cubicBezTo>
                <a:cubicBezTo>
                  <a:pt x="240" y="113"/>
                  <a:pt x="240" y="113"/>
                  <a:pt x="240" y="112"/>
                </a:cubicBezTo>
                <a:cubicBezTo>
                  <a:pt x="241" y="112"/>
                  <a:pt x="242" y="112"/>
                  <a:pt x="244" y="112"/>
                </a:cubicBezTo>
                <a:cubicBezTo>
                  <a:pt x="244" y="112"/>
                  <a:pt x="244" y="112"/>
                  <a:pt x="244" y="111"/>
                </a:cubicBezTo>
                <a:cubicBezTo>
                  <a:pt x="245" y="111"/>
                  <a:pt x="246" y="111"/>
                  <a:pt x="247" y="111"/>
                </a:cubicBezTo>
                <a:cubicBezTo>
                  <a:pt x="247" y="111"/>
                  <a:pt x="247" y="111"/>
                  <a:pt x="247" y="110"/>
                </a:cubicBezTo>
                <a:cubicBezTo>
                  <a:pt x="248" y="110"/>
                  <a:pt x="249" y="110"/>
                  <a:pt x="251" y="110"/>
                </a:cubicBezTo>
                <a:cubicBezTo>
                  <a:pt x="251" y="110"/>
                  <a:pt x="251" y="110"/>
                  <a:pt x="251" y="110"/>
                </a:cubicBezTo>
                <a:cubicBezTo>
                  <a:pt x="252" y="110"/>
                  <a:pt x="253" y="110"/>
                  <a:pt x="254" y="110"/>
                </a:cubicBezTo>
                <a:cubicBezTo>
                  <a:pt x="254" y="109"/>
                  <a:pt x="254" y="109"/>
                  <a:pt x="254" y="108"/>
                </a:cubicBezTo>
                <a:cubicBezTo>
                  <a:pt x="255" y="108"/>
                  <a:pt x="256" y="108"/>
                  <a:pt x="257" y="108"/>
                </a:cubicBezTo>
                <a:cubicBezTo>
                  <a:pt x="257" y="107"/>
                  <a:pt x="257" y="107"/>
                  <a:pt x="257" y="107"/>
                </a:cubicBezTo>
                <a:cubicBezTo>
                  <a:pt x="258" y="107"/>
                  <a:pt x="259" y="107"/>
                  <a:pt x="260" y="107"/>
                </a:cubicBezTo>
                <a:cubicBezTo>
                  <a:pt x="260" y="106"/>
                  <a:pt x="260" y="106"/>
                  <a:pt x="260" y="106"/>
                </a:cubicBezTo>
                <a:cubicBezTo>
                  <a:pt x="261" y="106"/>
                  <a:pt x="262" y="106"/>
                  <a:pt x="262" y="106"/>
                </a:cubicBezTo>
                <a:cubicBezTo>
                  <a:pt x="263" y="105"/>
                  <a:pt x="263" y="104"/>
                  <a:pt x="263" y="104"/>
                </a:cubicBezTo>
                <a:cubicBezTo>
                  <a:pt x="265" y="103"/>
                  <a:pt x="266" y="103"/>
                  <a:pt x="267" y="103"/>
                </a:cubicBezTo>
                <a:cubicBezTo>
                  <a:pt x="268" y="102"/>
                  <a:pt x="268" y="101"/>
                  <a:pt x="268" y="101"/>
                </a:cubicBezTo>
                <a:cubicBezTo>
                  <a:pt x="269" y="101"/>
                  <a:pt x="270" y="101"/>
                  <a:pt x="270" y="101"/>
                </a:cubicBezTo>
                <a:cubicBezTo>
                  <a:pt x="271" y="100"/>
                  <a:pt x="271" y="99"/>
                  <a:pt x="271" y="99"/>
                </a:cubicBezTo>
                <a:cubicBezTo>
                  <a:pt x="273" y="97"/>
                  <a:pt x="275" y="95"/>
                  <a:pt x="277" y="94"/>
                </a:cubicBezTo>
                <a:cubicBezTo>
                  <a:pt x="277" y="93"/>
                  <a:pt x="277" y="92"/>
                  <a:pt x="277" y="92"/>
                </a:cubicBezTo>
                <a:cubicBezTo>
                  <a:pt x="278" y="91"/>
                  <a:pt x="279" y="91"/>
                  <a:pt x="279" y="91"/>
                </a:cubicBezTo>
                <a:cubicBezTo>
                  <a:pt x="279" y="90"/>
                  <a:pt x="279" y="89"/>
                  <a:pt x="279" y="89"/>
                </a:cubicBezTo>
                <a:cubicBezTo>
                  <a:pt x="280" y="88"/>
                  <a:pt x="281" y="88"/>
                  <a:pt x="281" y="88"/>
                </a:cubicBezTo>
                <a:cubicBezTo>
                  <a:pt x="281" y="87"/>
                  <a:pt x="281" y="86"/>
                  <a:pt x="281" y="86"/>
                </a:cubicBezTo>
                <a:cubicBezTo>
                  <a:pt x="282" y="86"/>
                  <a:pt x="282" y="86"/>
                  <a:pt x="282" y="86"/>
                </a:cubicBezTo>
                <a:cubicBezTo>
                  <a:pt x="282" y="85"/>
                  <a:pt x="282" y="84"/>
                  <a:pt x="282" y="83"/>
                </a:cubicBezTo>
                <a:cubicBezTo>
                  <a:pt x="283" y="83"/>
                  <a:pt x="283" y="83"/>
                  <a:pt x="283" y="83"/>
                </a:cubicBezTo>
                <a:cubicBezTo>
                  <a:pt x="283" y="82"/>
                  <a:pt x="283" y="81"/>
                  <a:pt x="283" y="81"/>
                </a:cubicBezTo>
                <a:cubicBezTo>
                  <a:pt x="284" y="81"/>
                  <a:pt x="284" y="81"/>
                  <a:pt x="284" y="81"/>
                </a:cubicBezTo>
                <a:cubicBezTo>
                  <a:pt x="284" y="79"/>
                  <a:pt x="284" y="78"/>
                  <a:pt x="284" y="77"/>
                </a:cubicBezTo>
                <a:cubicBezTo>
                  <a:pt x="285" y="77"/>
                  <a:pt x="285" y="77"/>
                  <a:pt x="285" y="77"/>
                </a:cubicBezTo>
                <a:cubicBezTo>
                  <a:pt x="286" y="72"/>
                  <a:pt x="286" y="67"/>
                  <a:pt x="286" y="63"/>
                </a:cubicBezTo>
                <a:cubicBezTo>
                  <a:pt x="287" y="63"/>
                  <a:pt x="287" y="63"/>
                  <a:pt x="287" y="63"/>
                </a:cubicBezTo>
                <a:cubicBezTo>
                  <a:pt x="287" y="58"/>
                  <a:pt x="287" y="54"/>
                  <a:pt x="287" y="50"/>
                </a:cubicBezTo>
                <a:cubicBezTo>
                  <a:pt x="287" y="42"/>
                  <a:pt x="287" y="35"/>
                  <a:pt x="287" y="28"/>
                </a:cubicBezTo>
                <a:cubicBezTo>
                  <a:pt x="288" y="28"/>
                  <a:pt x="288" y="28"/>
                  <a:pt x="288" y="28"/>
                </a:cubicBezTo>
                <a:cubicBezTo>
                  <a:pt x="288" y="27"/>
                  <a:pt x="288" y="25"/>
                  <a:pt x="288" y="24"/>
                </a:cubicBezTo>
                <a:cubicBezTo>
                  <a:pt x="291" y="22"/>
                  <a:pt x="293" y="22"/>
                  <a:pt x="297" y="22"/>
                </a:cubicBezTo>
                <a:cubicBezTo>
                  <a:pt x="297" y="22"/>
                  <a:pt x="297" y="23"/>
                  <a:pt x="297" y="23"/>
                </a:cubicBezTo>
                <a:cubicBezTo>
                  <a:pt x="300" y="23"/>
                  <a:pt x="302" y="24"/>
                  <a:pt x="304" y="24"/>
                </a:cubicBezTo>
                <a:cubicBezTo>
                  <a:pt x="304" y="24"/>
                  <a:pt x="304" y="25"/>
                  <a:pt x="304" y="25"/>
                </a:cubicBezTo>
                <a:cubicBezTo>
                  <a:pt x="306" y="25"/>
                  <a:pt x="307" y="25"/>
                  <a:pt x="308" y="25"/>
                </a:cubicBezTo>
                <a:cubicBezTo>
                  <a:pt x="308" y="25"/>
                  <a:pt x="308" y="26"/>
                  <a:pt x="308" y="26"/>
                </a:cubicBezTo>
                <a:cubicBezTo>
                  <a:pt x="310" y="26"/>
                  <a:pt x="311" y="26"/>
                  <a:pt x="312" y="26"/>
                </a:cubicBezTo>
                <a:cubicBezTo>
                  <a:pt x="312" y="26"/>
                  <a:pt x="312" y="27"/>
                  <a:pt x="312" y="27"/>
                </a:cubicBezTo>
                <a:cubicBezTo>
                  <a:pt x="314" y="27"/>
                  <a:pt x="316" y="27"/>
                  <a:pt x="317" y="27"/>
                </a:cubicBezTo>
                <a:cubicBezTo>
                  <a:pt x="328" y="30"/>
                  <a:pt x="358" y="36"/>
                  <a:pt x="372" y="32"/>
                </a:cubicBezTo>
                <a:cubicBezTo>
                  <a:pt x="374" y="32"/>
                  <a:pt x="377" y="32"/>
                  <a:pt x="379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82" y="31"/>
                  <a:pt x="385" y="30"/>
                  <a:pt x="388" y="30"/>
                </a:cubicBezTo>
                <a:cubicBezTo>
                  <a:pt x="396" y="26"/>
                  <a:pt x="405" y="23"/>
                  <a:pt x="413" y="19"/>
                </a:cubicBezTo>
                <a:cubicBezTo>
                  <a:pt x="413" y="19"/>
                  <a:pt x="413" y="18"/>
                  <a:pt x="413" y="18"/>
                </a:cubicBezTo>
                <a:cubicBezTo>
                  <a:pt x="414" y="18"/>
                  <a:pt x="414" y="18"/>
                  <a:pt x="415" y="18"/>
                </a:cubicBezTo>
                <a:cubicBezTo>
                  <a:pt x="415" y="18"/>
                  <a:pt x="415" y="17"/>
                  <a:pt x="415" y="17"/>
                </a:cubicBezTo>
                <a:cubicBezTo>
                  <a:pt x="416" y="17"/>
                  <a:pt x="416" y="17"/>
                  <a:pt x="417" y="17"/>
                </a:cubicBezTo>
                <a:cubicBezTo>
                  <a:pt x="417" y="17"/>
                  <a:pt x="417" y="16"/>
                  <a:pt x="417" y="16"/>
                </a:cubicBezTo>
                <a:cubicBezTo>
                  <a:pt x="418" y="16"/>
                  <a:pt x="418" y="16"/>
                  <a:pt x="419" y="16"/>
                </a:cubicBezTo>
                <a:cubicBezTo>
                  <a:pt x="419" y="16"/>
                  <a:pt x="419" y="15"/>
                  <a:pt x="419" y="15"/>
                </a:cubicBezTo>
                <a:cubicBezTo>
                  <a:pt x="420" y="15"/>
                  <a:pt x="421" y="14"/>
                  <a:pt x="423" y="14"/>
                </a:cubicBezTo>
                <a:cubicBezTo>
                  <a:pt x="423" y="13"/>
                  <a:pt x="423" y="13"/>
                  <a:pt x="424" y="12"/>
                </a:cubicBezTo>
                <a:cubicBezTo>
                  <a:pt x="425" y="12"/>
                  <a:pt x="426" y="11"/>
                  <a:pt x="428" y="11"/>
                </a:cubicBezTo>
                <a:cubicBezTo>
                  <a:pt x="428" y="10"/>
                  <a:pt x="428" y="10"/>
                  <a:pt x="429" y="9"/>
                </a:cubicBezTo>
                <a:cubicBezTo>
                  <a:pt x="429" y="9"/>
                  <a:pt x="430" y="9"/>
                  <a:pt x="431" y="9"/>
                </a:cubicBezTo>
                <a:cubicBezTo>
                  <a:pt x="431" y="8"/>
                  <a:pt x="431" y="8"/>
                  <a:pt x="432" y="7"/>
                </a:cubicBezTo>
                <a:cubicBezTo>
                  <a:pt x="432" y="7"/>
                  <a:pt x="433" y="7"/>
                  <a:pt x="434" y="7"/>
                </a:cubicBezTo>
                <a:cubicBezTo>
                  <a:pt x="434" y="6"/>
                  <a:pt x="434" y="6"/>
                  <a:pt x="435" y="5"/>
                </a:cubicBezTo>
                <a:cubicBezTo>
                  <a:pt x="437" y="3"/>
                  <a:pt x="439" y="2"/>
                  <a:pt x="442" y="0"/>
                </a:cubicBezTo>
                <a:cubicBezTo>
                  <a:pt x="442" y="0"/>
                  <a:pt x="442" y="1"/>
                  <a:pt x="442" y="1"/>
                </a:cubicBezTo>
                <a:cubicBezTo>
                  <a:pt x="442" y="1"/>
                  <a:pt x="442" y="1"/>
                  <a:pt x="443" y="1"/>
                </a:cubicBezTo>
                <a:cubicBezTo>
                  <a:pt x="443" y="3"/>
                  <a:pt x="443" y="6"/>
                  <a:pt x="444" y="8"/>
                </a:cubicBezTo>
                <a:cubicBezTo>
                  <a:pt x="444" y="8"/>
                  <a:pt x="444" y="8"/>
                  <a:pt x="445" y="8"/>
                </a:cubicBezTo>
                <a:cubicBezTo>
                  <a:pt x="445" y="9"/>
                  <a:pt x="445" y="10"/>
                  <a:pt x="445" y="11"/>
                </a:cubicBezTo>
                <a:cubicBezTo>
                  <a:pt x="445" y="11"/>
                  <a:pt x="445" y="11"/>
                  <a:pt x="446" y="11"/>
                </a:cubicBezTo>
                <a:cubicBezTo>
                  <a:pt x="446" y="13"/>
                  <a:pt x="446" y="14"/>
                  <a:pt x="446" y="16"/>
                </a:cubicBezTo>
                <a:cubicBezTo>
                  <a:pt x="446" y="16"/>
                  <a:pt x="446" y="16"/>
                  <a:pt x="447" y="16"/>
                </a:cubicBezTo>
                <a:cubicBezTo>
                  <a:pt x="447" y="25"/>
                  <a:pt x="447" y="33"/>
                  <a:pt x="448" y="42"/>
                </a:cubicBezTo>
                <a:cubicBezTo>
                  <a:pt x="446" y="47"/>
                  <a:pt x="444" y="53"/>
                  <a:pt x="443" y="59"/>
                </a:cubicBezTo>
                <a:cubicBezTo>
                  <a:pt x="442" y="59"/>
                  <a:pt x="442" y="59"/>
                  <a:pt x="442" y="59"/>
                </a:cubicBezTo>
                <a:cubicBezTo>
                  <a:pt x="442" y="59"/>
                  <a:pt x="442" y="60"/>
                  <a:pt x="442" y="61"/>
                </a:cubicBezTo>
                <a:cubicBezTo>
                  <a:pt x="441" y="61"/>
                  <a:pt x="440" y="61"/>
                  <a:pt x="440" y="62"/>
                </a:cubicBezTo>
                <a:cubicBezTo>
                  <a:pt x="439" y="63"/>
                  <a:pt x="439" y="65"/>
                  <a:pt x="439" y="67"/>
                </a:cubicBezTo>
                <a:cubicBezTo>
                  <a:pt x="438" y="67"/>
                  <a:pt x="438" y="67"/>
                  <a:pt x="438" y="67"/>
                </a:cubicBezTo>
                <a:cubicBezTo>
                  <a:pt x="438" y="68"/>
                  <a:pt x="438" y="69"/>
                  <a:pt x="438" y="71"/>
                </a:cubicBezTo>
                <a:cubicBezTo>
                  <a:pt x="435" y="80"/>
                  <a:pt x="435" y="95"/>
                  <a:pt x="438" y="105"/>
                </a:cubicBezTo>
                <a:cubicBezTo>
                  <a:pt x="438" y="107"/>
                  <a:pt x="438" y="108"/>
                  <a:pt x="438" y="110"/>
                </a:cubicBezTo>
                <a:cubicBezTo>
                  <a:pt x="440" y="120"/>
                  <a:pt x="443" y="130"/>
                  <a:pt x="446" y="139"/>
                </a:cubicBezTo>
                <a:cubicBezTo>
                  <a:pt x="446" y="139"/>
                  <a:pt x="446" y="139"/>
                  <a:pt x="447" y="139"/>
                </a:cubicBezTo>
                <a:cubicBezTo>
                  <a:pt x="447" y="140"/>
                  <a:pt x="447" y="141"/>
                  <a:pt x="447" y="141"/>
                </a:cubicBezTo>
                <a:cubicBezTo>
                  <a:pt x="447" y="141"/>
                  <a:pt x="447" y="141"/>
                  <a:pt x="448" y="141"/>
                </a:cubicBezTo>
                <a:cubicBezTo>
                  <a:pt x="448" y="143"/>
                  <a:pt x="448" y="145"/>
                  <a:pt x="449" y="147"/>
                </a:cubicBezTo>
                <a:cubicBezTo>
                  <a:pt x="449" y="147"/>
                  <a:pt x="449" y="147"/>
                  <a:pt x="450" y="147"/>
                </a:cubicBezTo>
                <a:cubicBezTo>
                  <a:pt x="450" y="148"/>
                  <a:pt x="450" y="149"/>
                  <a:pt x="450" y="149"/>
                </a:cubicBezTo>
                <a:cubicBezTo>
                  <a:pt x="450" y="149"/>
                  <a:pt x="450" y="149"/>
                  <a:pt x="451" y="149"/>
                </a:cubicBezTo>
                <a:cubicBezTo>
                  <a:pt x="451" y="150"/>
                  <a:pt x="451" y="151"/>
                  <a:pt x="451" y="152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3"/>
                  <a:pt x="452" y="154"/>
                  <a:pt x="452" y="154"/>
                </a:cubicBezTo>
                <a:cubicBezTo>
                  <a:pt x="452" y="154"/>
                  <a:pt x="452" y="154"/>
                  <a:pt x="453" y="154"/>
                </a:cubicBezTo>
                <a:cubicBezTo>
                  <a:pt x="453" y="155"/>
                  <a:pt x="453" y="156"/>
                  <a:pt x="453" y="156"/>
                </a:cubicBezTo>
                <a:cubicBezTo>
                  <a:pt x="453" y="156"/>
                  <a:pt x="453" y="156"/>
                  <a:pt x="454" y="156"/>
                </a:cubicBezTo>
                <a:cubicBezTo>
                  <a:pt x="454" y="157"/>
                  <a:pt x="454" y="158"/>
                  <a:pt x="454" y="158"/>
                </a:cubicBezTo>
                <a:cubicBezTo>
                  <a:pt x="454" y="158"/>
                  <a:pt x="454" y="158"/>
                  <a:pt x="455" y="158"/>
                </a:cubicBezTo>
                <a:cubicBezTo>
                  <a:pt x="455" y="159"/>
                  <a:pt x="455" y="160"/>
                  <a:pt x="455" y="160"/>
                </a:cubicBezTo>
                <a:cubicBezTo>
                  <a:pt x="455" y="160"/>
                  <a:pt x="455" y="160"/>
                  <a:pt x="456" y="160"/>
                </a:cubicBezTo>
                <a:cubicBezTo>
                  <a:pt x="456" y="161"/>
                  <a:pt x="456" y="162"/>
                  <a:pt x="456" y="162"/>
                </a:cubicBezTo>
                <a:cubicBezTo>
                  <a:pt x="456" y="162"/>
                  <a:pt x="456" y="162"/>
                  <a:pt x="457" y="162"/>
                </a:cubicBezTo>
                <a:cubicBezTo>
                  <a:pt x="457" y="163"/>
                  <a:pt x="457" y="164"/>
                  <a:pt x="457" y="164"/>
                </a:cubicBezTo>
                <a:cubicBezTo>
                  <a:pt x="457" y="164"/>
                  <a:pt x="457" y="164"/>
                  <a:pt x="458" y="164"/>
                </a:cubicBezTo>
                <a:cubicBezTo>
                  <a:pt x="458" y="165"/>
                  <a:pt x="458" y="166"/>
                  <a:pt x="458" y="166"/>
                </a:cubicBezTo>
                <a:cubicBezTo>
                  <a:pt x="458" y="166"/>
                  <a:pt x="458" y="166"/>
                  <a:pt x="459" y="166"/>
                </a:cubicBezTo>
                <a:cubicBezTo>
                  <a:pt x="459" y="168"/>
                  <a:pt x="460" y="170"/>
                  <a:pt x="461" y="172"/>
                </a:cubicBezTo>
                <a:cubicBezTo>
                  <a:pt x="461" y="172"/>
                  <a:pt x="461" y="172"/>
                  <a:pt x="462" y="172"/>
                </a:cubicBezTo>
                <a:cubicBezTo>
                  <a:pt x="462" y="173"/>
                  <a:pt x="462" y="174"/>
                  <a:pt x="462" y="175"/>
                </a:cubicBezTo>
                <a:cubicBezTo>
                  <a:pt x="462" y="175"/>
                  <a:pt x="462" y="175"/>
                  <a:pt x="463" y="175"/>
                </a:cubicBezTo>
                <a:cubicBezTo>
                  <a:pt x="463" y="177"/>
                  <a:pt x="463" y="178"/>
                  <a:pt x="464" y="179"/>
                </a:cubicBezTo>
                <a:cubicBezTo>
                  <a:pt x="464" y="179"/>
                  <a:pt x="464" y="179"/>
                  <a:pt x="465" y="179"/>
                </a:cubicBezTo>
                <a:cubicBezTo>
                  <a:pt x="465" y="181"/>
                  <a:pt x="465" y="183"/>
                  <a:pt x="466" y="185"/>
                </a:cubicBezTo>
                <a:cubicBezTo>
                  <a:pt x="466" y="185"/>
                  <a:pt x="466" y="185"/>
                  <a:pt x="467" y="185"/>
                </a:cubicBezTo>
                <a:cubicBezTo>
                  <a:pt x="467" y="186"/>
                  <a:pt x="467" y="187"/>
                  <a:pt x="467" y="187"/>
                </a:cubicBezTo>
                <a:cubicBezTo>
                  <a:pt x="467" y="187"/>
                  <a:pt x="467" y="187"/>
                  <a:pt x="468" y="187"/>
                </a:cubicBezTo>
                <a:cubicBezTo>
                  <a:pt x="468" y="188"/>
                  <a:pt x="468" y="189"/>
                  <a:pt x="468" y="190"/>
                </a:cubicBezTo>
                <a:cubicBezTo>
                  <a:pt x="468" y="190"/>
                  <a:pt x="468" y="190"/>
                  <a:pt x="469" y="190"/>
                </a:cubicBezTo>
                <a:cubicBezTo>
                  <a:pt x="469" y="192"/>
                  <a:pt x="469" y="193"/>
                  <a:pt x="469" y="195"/>
                </a:cubicBezTo>
                <a:cubicBezTo>
                  <a:pt x="469" y="195"/>
                  <a:pt x="469" y="195"/>
                  <a:pt x="470" y="195"/>
                </a:cubicBezTo>
                <a:cubicBezTo>
                  <a:pt x="470" y="196"/>
                  <a:pt x="470" y="196"/>
                  <a:pt x="470" y="197"/>
                </a:cubicBezTo>
                <a:cubicBezTo>
                  <a:pt x="470" y="197"/>
                  <a:pt x="471" y="198"/>
                  <a:pt x="472" y="198"/>
                </a:cubicBezTo>
                <a:cubicBezTo>
                  <a:pt x="472" y="199"/>
                  <a:pt x="472" y="199"/>
                  <a:pt x="472" y="200"/>
                </a:cubicBezTo>
                <a:cubicBezTo>
                  <a:pt x="473" y="201"/>
                  <a:pt x="475" y="203"/>
                  <a:pt x="477" y="204"/>
                </a:cubicBezTo>
                <a:cubicBezTo>
                  <a:pt x="477" y="205"/>
                  <a:pt x="477" y="205"/>
                  <a:pt x="478" y="206"/>
                </a:cubicBezTo>
                <a:cubicBezTo>
                  <a:pt x="478" y="206"/>
                  <a:pt x="479" y="206"/>
                  <a:pt x="480" y="206"/>
                </a:cubicBezTo>
                <a:cubicBezTo>
                  <a:pt x="480" y="207"/>
                  <a:pt x="481" y="208"/>
                  <a:pt x="482" y="209"/>
                </a:cubicBezTo>
                <a:cubicBezTo>
                  <a:pt x="482" y="209"/>
                  <a:pt x="483" y="209"/>
                  <a:pt x="484" y="209"/>
                </a:cubicBezTo>
                <a:cubicBezTo>
                  <a:pt x="484" y="210"/>
                  <a:pt x="485" y="211"/>
                  <a:pt x="486" y="212"/>
                </a:cubicBezTo>
                <a:cubicBezTo>
                  <a:pt x="486" y="212"/>
                  <a:pt x="487" y="212"/>
                  <a:pt x="488" y="212"/>
                </a:cubicBezTo>
                <a:cubicBezTo>
                  <a:pt x="489" y="214"/>
                  <a:pt x="490" y="215"/>
                  <a:pt x="492" y="217"/>
                </a:cubicBezTo>
                <a:cubicBezTo>
                  <a:pt x="493" y="217"/>
                  <a:pt x="494" y="217"/>
                  <a:pt x="495" y="217"/>
                </a:cubicBezTo>
                <a:cubicBezTo>
                  <a:pt x="504" y="221"/>
                  <a:pt x="512" y="215"/>
                  <a:pt x="512" y="230"/>
                </a:cubicBezTo>
                <a:cubicBezTo>
                  <a:pt x="512" y="230"/>
                  <a:pt x="512" y="230"/>
                  <a:pt x="511" y="230"/>
                </a:cubicBezTo>
                <a:cubicBezTo>
                  <a:pt x="511" y="233"/>
                  <a:pt x="510" y="237"/>
                  <a:pt x="509" y="240"/>
                </a:cubicBezTo>
                <a:cubicBezTo>
                  <a:pt x="509" y="240"/>
                  <a:pt x="509" y="240"/>
                  <a:pt x="508" y="240"/>
                </a:cubicBezTo>
                <a:cubicBezTo>
                  <a:pt x="509" y="242"/>
                  <a:pt x="509" y="243"/>
                  <a:pt x="509" y="24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3" name="Freeform 20"/>
          <p:cNvSpPr/>
          <p:nvPr/>
        </p:nvSpPr>
        <p:spPr bwMode="auto">
          <a:xfrm>
            <a:off x="3336881" y="4331851"/>
            <a:ext cx="1911350" cy="1593850"/>
          </a:xfrm>
          <a:custGeom>
            <a:avLst/>
            <a:gdLst>
              <a:gd name="T0" fmla="*/ 1300 w 1476"/>
              <a:gd name="T1" fmla="*/ 110 h 1230"/>
              <a:gd name="T2" fmla="*/ 1315 w 1476"/>
              <a:gd name="T3" fmla="*/ 143 h 1230"/>
              <a:gd name="T4" fmla="*/ 1331 w 1476"/>
              <a:gd name="T5" fmla="*/ 179 h 1230"/>
              <a:gd name="T6" fmla="*/ 1363 w 1476"/>
              <a:gd name="T7" fmla="*/ 193 h 1230"/>
              <a:gd name="T8" fmla="*/ 1368 w 1476"/>
              <a:gd name="T9" fmla="*/ 278 h 1230"/>
              <a:gd name="T10" fmla="*/ 1356 w 1476"/>
              <a:gd name="T11" fmla="*/ 424 h 1230"/>
              <a:gd name="T12" fmla="*/ 1367 w 1476"/>
              <a:gd name="T13" fmla="*/ 537 h 1230"/>
              <a:gd name="T14" fmla="*/ 1398 w 1476"/>
              <a:gd name="T15" fmla="*/ 564 h 1230"/>
              <a:gd name="T16" fmla="*/ 1429 w 1476"/>
              <a:gd name="T17" fmla="*/ 585 h 1230"/>
              <a:gd name="T18" fmla="*/ 1467 w 1476"/>
              <a:gd name="T19" fmla="*/ 662 h 1230"/>
              <a:gd name="T20" fmla="*/ 1439 w 1476"/>
              <a:gd name="T21" fmla="*/ 741 h 1230"/>
              <a:gd name="T22" fmla="*/ 1409 w 1476"/>
              <a:gd name="T23" fmla="*/ 778 h 1230"/>
              <a:gd name="T24" fmla="*/ 1377 w 1476"/>
              <a:gd name="T25" fmla="*/ 800 h 1230"/>
              <a:gd name="T26" fmla="*/ 1341 w 1476"/>
              <a:gd name="T27" fmla="*/ 828 h 1230"/>
              <a:gd name="T28" fmla="*/ 1315 w 1476"/>
              <a:gd name="T29" fmla="*/ 942 h 1230"/>
              <a:gd name="T30" fmla="*/ 1274 w 1476"/>
              <a:gd name="T31" fmla="*/ 928 h 1230"/>
              <a:gd name="T32" fmla="*/ 1254 w 1476"/>
              <a:gd name="T33" fmla="*/ 898 h 1230"/>
              <a:gd name="T34" fmla="*/ 1143 w 1476"/>
              <a:gd name="T35" fmla="*/ 847 h 1230"/>
              <a:gd name="T36" fmla="*/ 1081 w 1476"/>
              <a:gd name="T37" fmla="*/ 892 h 1230"/>
              <a:gd name="T38" fmla="*/ 1063 w 1476"/>
              <a:gd name="T39" fmla="*/ 925 h 1230"/>
              <a:gd name="T40" fmla="*/ 1024 w 1476"/>
              <a:gd name="T41" fmla="*/ 1072 h 1230"/>
              <a:gd name="T42" fmla="*/ 870 w 1476"/>
              <a:gd name="T43" fmla="*/ 1061 h 1230"/>
              <a:gd name="T44" fmla="*/ 849 w 1476"/>
              <a:gd name="T45" fmla="*/ 1088 h 1230"/>
              <a:gd name="T46" fmla="*/ 737 w 1476"/>
              <a:gd name="T47" fmla="*/ 1122 h 1230"/>
              <a:gd name="T48" fmla="*/ 713 w 1476"/>
              <a:gd name="T49" fmla="*/ 1135 h 1230"/>
              <a:gd name="T50" fmla="*/ 673 w 1476"/>
              <a:gd name="T51" fmla="*/ 1171 h 1230"/>
              <a:gd name="T52" fmla="*/ 623 w 1476"/>
              <a:gd name="T53" fmla="*/ 1219 h 1230"/>
              <a:gd name="T54" fmla="*/ 591 w 1476"/>
              <a:gd name="T55" fmla="*/ 1206 h 1230"/>
              <a:gd name="T56" fmla="*/ 558 w 1476"/>
              <a:gd name="T57" fmla="*/ 1178 h 1230"/>
              <a:gd name="T58" fmla="*/ 470 w 1476"/>
              <a:gd name="T59" fmla="*/ 1167 h 1230"/>
              <a:gd name="T60" fmla="*/ 440 w 1476"/>
              <a:gd name="T61" fmla="*/ 1156 h 1230"/>
              <a:gd name="T62" fmla="*/ 383 w 1476"/>
              <a:gd name="T63" fmla="*/ 1134 h 1230"/>
              <a:gd name="T64" fmla="*/ 325 w 1476"/>
              <a:gd name="T65" fmla="*/ 1060 h 1230"/>
              <a:gd name="T66" fmla="*/ 285 w 1476"/>
              <a:gd name="T67" fmla="*/ 1035 h 1230"/>
              <a:gd name="T68" fmla="*/ 260 w 1476"/>
              <a:gd name="T69" fmla="*/ 1026 h 1230"/>
              <a:gd name="T70" fmla="*/ 201 w 1476"/>
              <a:gd name="T71" fmla="*/ 1011 h 1230"/>
              <a:gd name="T72" fmla="*/ 24 w 1476"/>
              <a:gd name="T73" fmla="*/ 978 h 1230"/>
              <a:gd name="T74" fmla="*/ 2 w 1476"/>
              <a:gd name="T75" fmla="*/ 817 h 1230"/>
              <a:gd name="T76" fmla="*/ 15 w 1476"/>
              <a:gd name="T77" fmla="*/ 790 h 1230"/>
              <a:gd name="T78" fmla="*/ 26 w 1476"/>
              <a:gd name="T79" fmla="*/ 767 h 1230"/>
              <a:gd name="T80" fmla="*/ 41 w 1476"/>
              <a:gd name="T81" fmla="*/ 734 h 1230"/>
              <a:gd name="T82" fmla="*/ 55 w 1476"/>
              <a:gd name="T83" fmla="*/ 607 h 1230"/>
              <a:gd name="T84" fmla="*/ 44 w 1476"/>
              <a:gd name="T85" fmla="*/ 572 h 1230"/>
              <a:gd name="T86" fmla="*/ 173 w 1476"/>
              <a:gd name="T87" fmla="*/ 518 h 1230"/>
              <a:gd name="T88" fmla="*/ 216 w 1476"/>
              <a:gd name="T89" fmla="*/ 517 h 1230"/>
              <a:gd name="T90" fmla="*/ 301 w 1476"/>
              <a:gd name="T91" fmla="*/ 481 h 1230"/>
              <a:gd name="T92" fmla="*/ 342 w 1476"/>
              <a:gd name="T93" fmla="*/ 450 h 1230"/>
              <a:gd name="T94" fmla="*/ 408 w 1476"/>
              <a:gd name="T95" fmla="*/ 379 h 1230"/>
              <a:gd name="T96" fmla="*/ 475 w 1476"/>
              <a:gd name="T97" fmla="*/ 356 h 1230"/>
              <a:gd name="T98" fmla="*/ 515 w 1476"/>
              <a:gd name="T99" fmla="*/ 373 h 1230"/>
              <a:gd name="T100" fmla="*/ 629 w 1476"/>
              <a:gd name="T101" fmla="*/ 365 h 1230"/>
              <a:gd name="T102" fmla="*/ 666 w 1476"/>
              <a:gd name="T103" fmla="*/ 328 h 1230"/>
              <a:gd name="T104" fmla="*/ 754 w 1476"/>
              <a:gd name="T105" fmla="*/ 323 h 1230"/>
              <a:gd name="T106" fmla="*/ 791 w 1476"/>
              <a:gd name="T107" fmla="*/ 322 h 1230"/>
              <a:gd name="T108" fmla="*/ 809 w 1476"/>
              <a:gd name="T109" fmla="*/ 255 h 1230"/>
              <a:gd name="T110" fmla="*/ 894 w 1476"/>
              <a:gd name="T111" fmla="*/ 210 h 1230"/>
              <a:gd name="T112" fmla="*/ 907 w 1476"/>
              <a:gd name="T113" fmla="*/ 160 h 1230"/>
              <a:gd name="T114" fmla="*/ 930 w 1476"/>
              <a:gd name="T115" fmla="*/ 121 h 1230"/>
              <a:gd name="T116" fmla="*/ 968 w 1476"/>
              <a:gd name="T117" fmla="*/ 110 h 1230"/>
              <a:gd name="T118" fmla="*/ 1056 w 1476"/>
              <a:gd name="T119" fmla="*/ 145 h 1230"/>
              <a:gd name="T120" fmla="*/ 1163 w 1476"/>
              <a:gd name="T121" fmla="*/ 127 h 1230"/>
              <a:gd name="T122" fmla="*/ 1223 w 1476"/>
              <a:gd name="T123" fmla="*/ 41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76" h="1230">
                <a:moveTo>
                  <a:pt x="1235" y="0"/>
                </a:moveTo>
                <a:cubicBezTo>
                  <a:pt x="1263" y="4"/>
                  <a:pt x="1292" y="7"/>
                  <a:pt x="1320" y="11"/>
                </a:cubicBezTo>
                <a:cubicBezTo>
                  <a:pt x="1325" y="14"/>
                  <a:pt x="1330" y="17"/>
                  <a:pt x="1334" y="20"/>
                </a:cubicBezTo>
                <a:cubicBezTo>
                  <a:pt x="1334" y="20"/>
                  <a:pt x="1334" y="21"/>
                  <a:pt x="1334" y="21"/>
                </a:cubicBezTo>
                <a:cubicBezTo>
                  <a:pt x="1334" y="21"/>
                  <a:pt x="1334" y="21"/>
                  <a:pt x="1333" y="21"/>
                </a:cubicBezTo>
                <a:cubicBezTo>
                  <a:pt x="1330" y="27"/>
                  <a:pt x="1322" y="32"/>
                  <a:pt x="1317" y="37"/>
                </a:cubicBezTo>
                <a:cubicBezTo>
                  <a:pt x="1312" y="43"/>
                  <a:pt x="1307" y="48"/>
                  <a:pt x="1303" y="55"/>
                </a:cubicBezTo>
                <a:cubicBezTo>
                  <a:pt x="1301" y="56"/>
                  <a:pt x="1300" y="57"/>
                  <a:pt x="1299" y="58"/>
                </a:cubicBezTo>
                <a:cubicBezTo>
                  <a:pt x="1299" y="59"/>
                  <a:pt x="1299" y="59"/>
                  <a:pt x="1299" y="60"/>
                </a:cubicBezTo>
                <a:cubicBezTo>
                  <a:pt x="1298" y="61"/>
                  <a:pt x="1297" y="61"/>
                  <a:pt x="1296" y="62"/>
                </a:cubicBezTo>
                <a:cubicBezTo>
                  <a:pt x="1296" y="63"/>
                  <a:pt x="1296" y="63"/>
                  <a:pt x="1296" y="64"/>
                </a:cubicBezTo>
                <a:cubicBezTo>
                  <a:pt x="1295" y="65"/>
                  <a:pt x="1294" y="65"/>
                  <a:pt x="1293" y="66"/>
                </a:cubicBezTo>
                <a:cubicBezTo>
                  <a:pt x="1293" y="67"/>
                  <a:pt x="1293" y="67"/>
                  <a:pt x="1293" y="68"/>
                </a:cubicBezTo>
                <a:cubicBezTo>
                  <a:pt x="1292" y="68"/>
                  <a:pt x="1291" y="69"/>
                  <a:pt x="1291" y="69"/>
                </a:cubicBezTo>
                <a:cubicBezTo>
                  <a:pt x="1291" y="70"/>
                  <a:pt x="1291" y="70"/>
                  <a:pt x="1291" y="71"/>
                </a:cubicBezTo>
                <a:cubicBezTo>
                  <a:pt x="1286" y="77"/>
                  <a:pt x="1283" y="82"/>
                  <a:pt x="1283" y="93"/>
                </a:cubicBezTo>
                <a:cubicBezTo>
                  <a:pt x="1286" y="97"/>
                  <a:pt x="1290" y="101"/>
                  <a:pt x="1294" y="105"/>
                </a:cubicBezTo>
                <a:cubicBezTo>
                  <a:pt x="1296" y="106"/>
                  <a:pt x="1298" y="108"/>
                  <a:pt x="1300" y="110"/>
                </a:cubicBezTo>
                <a:cubicBezTo>
                  <a:pt x="1300" y="110"/>
                  <a:pt x="1300" y="111"/>
                  <a:pt x="1300" y="112"/>
                </a:cubicBezTo>
                <a:cubicBezTo>
                  <a:pt x="1301" y="113"/>
                  <a:pt x="1302" y="114"/>
                  <a:pt x="1304" y="115"/>
                </a:cubicBezTo>
                <a:cubicBezTo>
                  <a:pt x="1304" y="115"/>
                  <a:pt x="1304" y="116"/>
                  <a:pt x="1304" y="117"/>
                </a:cubicBezTo>
                <a:cubicBezTo>
                  <a:pt x="1304" y="117"/>
                  <a:pt x="1305" y="117"/>
                  <a:pt x="1306" y="118"/>
                </a:cubicBezTo>
                <a:cubicBezTo>
                  <a:pt x="1306" y="118"/>
                  <a:pt x="1306" y="119"/>
                  <a:pt x="1306" y="120"/>
                </a:cubicBezTo>
                <a:cubicBezTo>
                  <a:pt x="1306" y="120"/>
                  <a:pt x="1306" y="120"/>
                  <a:pt x="1306" y="120"/>
                </a:cubicBezTo>
                <a:cubicBezTo>
                  <a:pt x="1307" y="121"/>
                  <a:pt x="1307" y="122"/>
                  <a:pt x="1307" y="124"/>
                </a:cubicBezTo>
                <a:cubicBezTo>
                  <a:pt x="1308" y="124"/>
                  <a:pt x="1308" y="124"/>
                  <a:pt x="1308" y="124"/>
                </a:cubicBezTo>
                <a:cubicBezTo>
                  <a:pt x="1309" y="126"/>
                  <a:pt x="1309" y="128"/>
                  <a:pt x="1309" y="131"/>
                </a:cubicBezTo>
                <a:cubicBezTo>
                  <a:pt x="1310" y="131"/>
                  <a:pt x="1310" y="131"/>
                  <a:pt x="1310" y="131"/>
                </a:cubicBezTo>
                <a:cubicBezTo>
                  <a:pt x="1310" y="132"/>
                  <a:pt x="1310" y="133"/>
                  <a:pt x="1310" y="134"/>
                </a:cubicBezTo>
                <a:cubicBezTo>
                  <a:pt x="1311" y="134"/>
                  <a:pt x="1311" y="134"/>
                  <a:pt x="1311" y="134"/>
                </a:cubicBezTo>
                <a:cubicBezTo>
                  <a:pt x="1311" y="134"/>
                  <a:pt x="1311" y="135"/>
                  <a:pt x="1311" y="136"/>
                </a:cubicBezTo>
                <a:cubicBezTo>
                  <a:pt x="1312" y="136"/>
                  <a:pt x="1312" y="136"/>
                  <a:pt x="1312" y="136"/>
                </a:cubicBezTo>
                <a:cubicBezTo>
                  <a:pt x="1312" y="137"/>
                  <a:pt x="1312" y="138"/>
                  <a:pt x="1312" y="139"/>
                </a:cubicBezTo>
                <a:cubicBezTo>
                  <a:pt x="1313" y="139"/>
                  <a:pt x="1313" y="139"/>
                  <a:pt x="1313" y="139"/>
                </a:cubicBezTo>
                <a:cubicBezTo>
                  <a:pt x="1314" y="140"/>
                  <a:pt x="1314" y="141"/>
                  <a:pt x="1314" y="143"/>
                </a:cubicBezTo>
                <a:cubicBezTo>
                  <a:pt x="1315" y="143"/>
                  <a:pt x="1315" y="143"/>
                  <a:pt x="1315" y="143"/>
                </a:cubicBezTo>
                <a:cubicBezTo>
                  <a:pt x="1315" y="144"/>
                  <a:pt x="1315" y="145"/>
                  <a:pt x="1315" y="146"/>
                </a:cubicBezTo>
                <a:cubicBezTo>
                  <a:pt x="1316" y="146"/>
                  <a:pt x="1316" y="146"/>
                  <a:pt x="1316" y="146"/>
                </a:cubicBezTo>
                <a:cubicBezTo>
                  <a:pt x="1316" y="146"/>
                  <a:pt x="1316" y="147"/>
                  <a:pt x="1316" y="148"/>
                </a:cubicBezTo>
                <a:cubicBezTo>
                  <a:pt x="1317" y="148"/>
                  <a:pt x="1317" y="148"/>
                  <a:pt x="1317" y="148"/>
                </a:cubicBezTo>
                <a:cubicBezTo>
                  <a:pt x="1318" y="150"/>
                  <a:pt x="1318" y="152"/>
                  <a:pt x="1318" y="154"/>
                </a:cubicBezTo>
                <a:cubicBezTo>
                  <a:pt x="1319" y="154"/>
                  <a:pt x="1319" y="154"/>
                  <a:pt x="1319" y="154"/>
                </a:cubicBezTo>
                <a:cubicBezTo>
                  <a:pt x="1319" y="154"/>
                  <a:pt x="1319" y="155"/>
                  <a:pt x="1319" y="156"/>
                </a:cubicBezTo>
                <a:cubicBezTo>
                  <a:pt x="1320" y="156"/>
                  <a:pt x="1320" y="156"/>
                  <a:pt x="1320" y="156"/>
                </a:cubicBezTo>
                <a:cubicBezTo>
                  <a:pt x="1321" y="158"/>
                  <a:pt x="1321" y="159"/>
                  <a:pt x="1321" y="161"/>
                </a:cubicBezTo>
                <a:cubicBezTo>
                  <a:pt x="1322" y="161"/>
                  <a:pt x="1322" y="161"/>
                  <a:pt x="1322" y="161"/>
                </a:cubicBezTo>
                <a:cubicBezTo>
                  <a:pt x="1322" y="163"/>
                  <a:pt x="1322" y="164"/>
                  <a:pt x="1322" y="165"/>
                </a:cubicBezTo>
                <a:cubicBezTo>
                  <a:pt x="1323" y="165"/>
                  <a:pt x="1323" y="165"/>
                  <a:pt x="1323" y="165"/>
                </a:cubicBezTo>
                <a:cubicBezTo>
                  <a:pt x="1323" y="168"/>
                  <a:pt x="1323" y="170"/>
                  <a:pt x="1323" y="172"/>
                </a:cubicBezTo>
                <a:cubicBezTo>
                  <a:pt x="1324" y="172"/>
                  <a:pt x="1324" y="172"/>
                  <a:pt x="1324" y="172"/>
                </a:cubicBezTo>
                <a:cubicBezTo>
                  <a:pt x="1325" y="174"/>
                  <a:pt x="1325" y="175"/>
                  <a:pt x="1325" y="176"/>
                </a:cubicBezTo>
                <a:cubicBezTo>
                  <a:pt x="1326" y="177"/>
                  <a:pt x="1327" y="177"/>
                  <a:pt x="1328" y="177"/>
                </a:cubicBezTo>
                <a:cubicBezTo>
                  <a:pt x="1329" y="178"/>
                  <a:pt x="1329" y="179"/>
                  <a:pt x="1329" y="179"/>
                </a:cubicBezTo>
                <a:cubicBezTo>
                  <a:pt x="1330" y="179"/>
                  <a:pt x="1331" y="179"/>
                  <a:pt x="1331" y="179"/>
                </a:cubicBezTo>
                <a:cubicBezTo>
                  <a:pt x="1332" y="180"/>
                  <a:pt x="1332" y="181"/>
                  <a:pt x="1332" y="181"/>
                </a:cubicBezTo>
                <a:cubicBezTo>
                  <a:pt x="1334" y="182"/>
                  <a:pt x="1335" y="182"/>
                  <a:pt x="1336" y="182"/>
                </a:cubicBezTo>
                <a:cubicBezTo>
                  <a:pt x="1336" y="183"/>
                  <a:pt x="1336" y="183"/>
                  <a:pt x="1336" y="183"/>
                </a:cubicBezTo>
                <a:cubicBezTo>
                  <a:pt x="1337" y="183"/>
                  <a:pt x="1338" y="183"/>
                  <a:pt x="1339" y="183"/>
                </a:cubicBezTo>
                <a:cubicBezTo>
                  <a:pt x="1339" y="184"/>
                  <a:pt x="1339" y="184"/>
                  <a:pt x="1339" y="184"/>
                </a:cubicBezTo>
                <a:cubicBezTo>
                  <a:pt x="1341" y="185"/>
                  <a:pt x="1342" y="185"/>
                  <a:pt x="1343" y="185"/>
                </a:cubicBezTo>
                <a:cubicBezTo>
                  <a:pt x="1343" y="186"/>
                  <a:pt x="1343" y="186"/>
                  <a:pt x="1343" y="186"/>
                </a:cubicBezTo>
                <a:cubicBezTo>
                  <a:pt x="1345" y="187"/>
                  <a:pt x="1347" y="187"/>
                  <a:pt x="1348" y="187"/>
                </a:cubicBezTo>
                <a:cubicBezTo>
                  <a:pt x="1348" y="188"/>
                  <a:pt x="1348" y="188"/>
                  <a:pt x="1348" y="188"/>
                </a:cubicBezTo>
                <a:cubicBezTo>
                  <a:pt x="1349" y="188"/>
                  <a:pt x="1350" y="188"/>
                  <a:pt x="1351" y="188"/>
                </a:cubicBezTo>
                <a:cubicBezTo>
                  <a:pt x="1351" y="189"/>
                  <a:pt x="1351" y="189"/>
                  <a:pt x="1351" y="189"/>
                </a:cubicBezTo>
                <a:cubicBezTo>
                  <a:pt x="1352" y="189"/>
                  <a:pt x="1353" y="189"/>
                  <a:pt x="1353" y="189"/>
                </a:cubicBezTo>
                <a:cubicBezTo>
                  <a:pt x="1353" y="190"/>
                  <a:pt x="1353" y="190"/>
                  <a:pt x="1353" y="190"/>
                </a:cubicBezTo>
                <a:cubicBezTo>
                  <a:pt x="1354" y="190"/>
                  <a:pt x="1355" y="190"/>
                  <a:pt x="1356" y="190"/>
                </a:cubicBezTo>
                <a:cubicBezTo>
                  <a:pt x="1356" y="191"/>
                  <a:pt x="1356" y="191"/>
                  <a:pt x="1356" y="191"/>
                </a:cubicBezTo>
                <a:cubicBezTo>
                  <a:pt x="1358" y="192"/>
                  <a:pt x="1359" y="192"/>
                  <a:pt x="1360" y="192"/>
                </a:cubicBezTo>
                <a:cubicBezTo>
                  <a:pt x="1360" y="193"/>
                  <a:pt x="1360" y="193"/>
                  <a:pt x="1360" y="193"/>
                </a:cubicBezTo>
                <a:cubicBezTo>
                  <a:pt x="1361" y="193"/>
                  <a:pt x="1362" y="193"/>
                  <a:pt x="1363" y="193"/>
                </a:cubicBezTo>
                <a:cubicBezTo>
                  <a:pt x="1363" y="194"/>
                  <a:pt x="1363" y="194"/>
                  <a:pt x="1363" y="194"/>
                </a:cubicBezTo>
                <a:cubicBezTo>
                  <a:pt x="1364" y="194"/>
                  <a:pt x="1365" y="194"/>
                  <a:pt x="1365" y="194"/>
                </a:cubicBezTo>
                <a:cubicBezTo>
                  <a:pt x="1365" y="195"/>
                  <a:pt x="1365" y="195"/>
                  <a:pt x="1365" y="195"/>
                </a:cubicBezTo>
                <a:cubicBezTo>
                  <a:pt x="1367" y="196"/>
                  <a:pt x="1368" y="196"/>
                  <a:pt x="1369" y="196"/>
                </a:cubicBezTo>
                <a:cubicBezTo>
                  <a:pt x="1370" y="197"/>
                  <a:pt x="1370" y="198"/>
                  <a:pt x="1370" y="198"/>
                </a:cubicBezTo>
                <a:cubicBezTo>
                  <a:pt x="1371" y="198"/>
                  <a:pt x="1372" y="198"/>
                  <a:pt x="1372" y="198"/>
                </a:cubicBezTo>
                <a:cubicBezTo>
                  <a:pt x="1373" y="200"/>
                  <a:pt x="1374" y="201"/>
                  <a:pt x="1375" y="202"/>
                </a:cubicBezTo>
                <a:cubicBezTo>
                  <a:pt x="1376" y="203"/>
                  <a:pt x="1377" y="203"/>
                  <a:pt x="1377" y="203"/>
                </a:cubicBezTo>
                <a:cubicBezTo>
                  <a:pt x="1377" y="208"/>
                  <a:pt x="1377" y="212"/>
                  <a:pt x="1377" y="216"/>
                </a:cubicBezTo>
                <a:cubicBezTo>
                  <a:pt x="1379" y="219"/>
                  <a:pt x="1377" y="223"/>
                  <a:pt x="1378" y="227"/>
                </a:cubicBezTo>
                <a:cubicBezTo>
                  <a:pt x="1379" y="227"/>
                  <a:pt x="1379" y="227"/>
                  <a:pt x="1379" y="227"/>
                </a:cubicBezTo>
                <a:cubicBezTo>
                  <a:pt x="1379" y="230"/>
                  <a:pt x="1379" y="232"/>
                  <a:pt x="1379" y="235"/>
                </a:cubicBezTo>
                <a:cubicBezTo>
                  <a:pt x="1380" y="235"/>
                  <a:pt x="1380" y="235"/>
                  <a:pt x="1380" y="235"/>
                </a:cubicBezTo>
                <a:cubicBezTo>
                  <a:pt x="1380" y="238"/>
                  <a:pt x="1380" y="241"/>
                  <a:pt x="1380" y="243"/>
                </a:cubicBezTo>
                <a:cubicBezTo>
                  <a:pt x="1381" y="247"/>
                  <a:pt x="1384" y="256"/>
                  <a:pt x="1382" y="260"/>
                </a:cubicBezTo>
                <a:cubicBezTo>
                  <a:pt x="1379" y="264"/>
                  <a:pt x="1376" y="269"/>
                  <a:pt x="1372" y="273"/>
                </a:cubicBezTo>
                <a:cubicBezTo>
                  <a:pt x="1371" y="274"/>
                  <a:pt x="1370" y="275"/>
                  <a:pt x="1368" y="276"/>
                </a:cubicBezTo>
                <a:cubicBezTo>
                  <a:pt x="1368" y="277"/>
                  <a:pt x="1368" y="277"/>
                  <a:pt x="1368" y="278"/>
                </a:cubicBezTo>
                <a:cubicBezTo>
                  <a:pt x="1366" y="280"/>
                  <a:pt x="1364" y="281"/>
                  <a:pt x="1362" y="283"/>
                </a:cubicBezTo>
                <a:cubicBezTo>
                  <a:pt x="1362" y="284"/>
                  <a:pt x="1362" y="284"/>
                  <a:pt x="1362" y="285"/>
                </a:cubicBezTo>
                <a:cubicBezTo>
                  <a:pt x="1362" y="285"/>
                  <a:pt x="1361" y="286"/>
                  <a:pt x="1360" y="286"/>
                </a:cubicBezTo>
                <a:cubicBezTo>
                  <a:pt x="1360" y="287"/>
                  <a:pt x="1360" y="289"/>
                  <a:pt x="1359" y="290"/>
                </a:cubicBezTo>
                <a:cubicBezTo>
                  <a:pt x="1359" y="290"/>
                  <a:pt x="1359" y="290"/>
                  <a:pt x="1358" y="290"/>
                </a:cubicBezTo>
                <a:cubicBezTo>
                  <a:pt x="1357" y="300"/>
                  <a:pt x="1356" y="309"/>
                  <a:pt x="1354" y="319"/>
                </a:cubicBezTo>
                <a:cubicBezTo>
                  <a:pt x="1354" y="319"/>
                  <a:pt x="1354" y="319"/>
                  <a:pt x="1353" y="319"/>
                </a:cubicBezTo>
                <a:cubicBezTo>
                  <a:pt x="1353" y="323"/>
                  <a:pt x="1353" y="328"/>
                  <a:pt x="1352" y="333"/>
                </a:cubicBezTo>
                <a:cubicBezTo>
                  <a:pt x="1351" y="337"/>
                  <a:pt x="1348" y="350"/>
                  <a:pt x="1350" y="357"/>
                </a:cubicBezTo>
                <a:cubicBezTo>
                  <a:pt x="1351" y="357"/>
                  <a:pt x="1351" y="357"/>
                  <a:pt x="1351" y="357"/>
                </a:cubicBezTo>
                <a:cubicBezTo>
                  <a:pt x="1351" y="360"/>
                  <a:pt x="1351" y="364"/>
                  <a:pt x="1351" y="368"/>
                </a:cubicBezTo>
                <a:cubicBezTo>
                  <a:pt x="1352" y="368"/>
                  <a:pt x="1352" y="368"/>
                  <a:pt x="1352" y="368"/>
                </a:cubicBezTo>
                <a:cubicBezTo>
                  <a:pt x="1352" y="371"/>
                  <a:pt x="1352" y="375"/>
                  <a:pt x="1352" y="379"/>
                </a:cubicBezTo>
                <a:cubicBezTo>
                  <a:pt x="1353" y="379"/>
                  <a:pt x="1353" y="379"/>
                  <a:pt x="1353" y="379"/>
                </a:cubicBezTo>
                <a:cubicBezTo>
                  <a:pt x="1353" y="383"/>
                  <a:pt x="1353" y="387"/>
                  <a:pt x="1353" y="391"/>
                </a:cubicBezTo>
                <a:cubicBezTo>
                  <a:pt x="1354" y="391"/>
                  <a:pt x="1354" y="391"/>
                  <a:pt x="1354" y="391"/>
                </a:cubicBezTo>
                <a:cubicBezTo>
                  <a:pt x="1355" y="402"/>
                  <a:pt x="1355" y="413"/>
                  <a:pt x="1355" y="424"/>
                </a:cubicBezTo>
                <a:cubicBezTo>
                  <a:pt x="1356" y="424"/>
                  <a:pt x="1356" y="424"/>
                  <a:pt x="1356" y="424"/>
                </a:cubicBezTo>
                <a:cubicBezTo>
                  <a:pt x="1356" y="427"/>
                  <a:pt x="1356" y="429"/>
                  <a:pt x="1356" y="431"/>
                </a:cubicBezTo>
                <a:cubicBezTo>
                  <a:pt x="1357" y="431"/>
                  <a:pt x="1357" y="431"/>
                  <a:pt x="1357" y="431"/>
                </a:cubicBezTo>
                <a:cubicBezTo>
                  <a:pt x="1357" y="433"/>
                  <a:pt x="1357" y="435"/>
                  <a:pt x="1357" y="436"/>
                </a:cubicBezTo>
                <a:cubicBezTo>
                  <a:pt x="1358" y="436"/>
                  <a:pt x="1358" y="436"/>
                  <a:pt x="1358" y="436"/>
                </a:cubicBezTo>
                <a:cubicBezTo>
                  <a:pt x="1358" y="438"/>
                  <a:pt x="1358" y="440"/>
                  <a:pt x="1358" y="441"/>
                </a:cubicBezTo>
                <a:cubicBezTo>
                  <a:pt x="1362" y="452"/>
                  <a:pt x="1364" y="466"/>
                  <a:pt x="1367" y="477"/>
                </a:cubicBezTo>
                <a:cubicBezTo>
                  <a:pt x="1367" y="479"/>
                  <a:pt x="1367" y="480"/>
                  <a:pt x="1367" y="482"/>
                </a:cubicBezTo>
                <a:cubicBezTo>
                  <a:pt x="1368" y="482"/>
                  <a:pt x="1368" y="482"/>
                  <a:pt x="1368" y="482"/>
                </a:cubicBezTo>
                <a:cubicBezTo>
                  <a:pt x="1368" y="484"/>
                  <a:pt x="1368" y="486"/>
                  <a:pt x="1368" y="488"/>
                </a:cubicBezTo>
                <a:cubicBezTo>
                  <a:pt x="1369" y="488"/>
                  <a:pt x="1369" y="488"/>
                  <a:pt x="1369" y="488"/>
                </a:cubicBezTo>
                <a:cubicBezTo>
                  <a:pt x="1369" y="491"/>
                  <a:pt x="1369" y="493"/>
                  <a:pt x="1369" y="496"/>
                </a:cubicBezTo>
                <a:cubicBezTo>
                  <a:pt x="1370" y="496"/>
                  <a:pt x="1370" y="496"/>
                  <a:pt x="1370" y="496"/>
                </a:cubicBezTo>
                <a:cubicBezTo>
                  <a:pt x="1372" y="501"/>
                  <a:pt x="1369" y="507"/>
                  <a:pt x="1368" y="510"/>
                </a:cubicBezTo>
                <a:cubicBezTo>
                  <a:pt x="1368" y="512"/>
                  <a:pt x="1368" y="513"/>
                  <a:pt x="1368" y="515"/>
                </a:cubicBezTo>
                <a:cubicBezTo>
                  <a:pt x="1368" y="515"/>
                  <a:pt x="1368" y="515"/>
                  <a:pt x="1367" y="515"/>
                </a:cubicBezTo>
                <a:cubicBezTo>
                  <a:pt x="1367" y="517"/>
                  <a:pt x="1367" y="518"/>
                  <a:pt x="1367" y="520"/>
                </a:cubicBezTo>
                <a:cubicBezTo>
                  <a:pt x="1367" y="520"/>
                  <a:pt x="1367" y="520"/>
                  <a:pt x="1366" y="520"/>
                </a:cubicBezTo>
                <a:cubicBezTo>
                  <a:pt x="1365" y="524"/>
                  <a:pt x="1366" y="535"/>
                  <a:pt x="1367" y="537"/>
                </a:cubicBezTo>
                <a:cubicBezTo>
                  <a:pt x="1368" y="537"/>
                  <a:pt x="1368" y="537"/>
                  <a:pt x="1368" y="537"/>
                </a:cubicBezTo>
                <a:cubicBezTo>
                  <a:pt x="1369" y="538"/>
                  <a:pt x="1369" y="540"/>
                  <a:pt x="1369" y="541"/>
                </a:cubicBezTo>
                <a:cubicBezTo>
                  <a:pt x="1370" y="541"/>
                  <a:pt x="1370" y="541"/>
                  <a:pt x="1370" y="541"/>
                </a:cubicBezTo>
                <a:cubicBezTo>
                  <a:pt x="1370" y="542"/>
                  <a:pt x="1370" y="542"/>
                  <a:pt x="1370" y="543"/>
                </a:cubicBezTo>
                <a:cubicBezTo>
                  <a:pt x="1371" y="543"/>
                  <a:pt x="1372" y="544"/>
                  <a:pt x="1372" y="544"/>
                </a:cubicBezTo>
                <a:cubicBezTo>
                  <a:pt x="1374" y="546"/>
                  <a:pt x="1376" y="548"/>
                  <a:pt x="1377" y="550"/>
                </a:cubicBezTo>
                <a:cubicBezTo>
                  <a:pt x="1378" y="550"/>
                  <a:pt x="1379" y="550"/>
                  <a:pt x="1379" y="550"/>
                </a:cubicBezTo>
                <a:cubicBezTo>
                  <a:pt x="1380" y="551"/>
                  <a:pt x="1381" y="552"/>
                  <a:pt x="1381" y="553"/>
                </a:cubicBezTo>
                <a:cubicBezTo>
                  <a:pt x="1382" y="553"/>
                  <a:pt x="1383" y="553"/>
                  <a:pt x="1383" y="553"/>
                </a:cubicBezTo>
                <a:cubicBezTo>
                  <a:pt x="1384" y="554"/>
                  <a:pt x="1384" y="554"/>
                  <a:pt x="1384" y="555"/>
                </a:cubicBezTo>
                <a:cubicBezTo>
                  <a:pt x="1385" y="555"/>
                  <a:pt x="1386" y="555"/>
                  <a:pt x="1386" y="555"/>
                </a:cubicBezTo>
                <a:cubicBezTo>
                  <a:pt x="1386" y="556"/>
                  <a:pt x="1387" y="556"/>
                  <a:pt x="1387" y="557"/>
                </a:cubicBezTo>
                <a:cubicBezTo>
                  <a:pt x="1388" y="557"/>
                  <a:pt x="1388" y="557"/>
                  <a:pt x="1389" y="557"/>
                </a:cubicBezTo>
                <a:cubicBezTo>
                  <a:pt x="1389" y="557"/>
                  <a:pt x="1390" y="558"/>
                  <a:pt x="1390" y="559"/>
                </a:cubicBezTo>
                <a:cubicBezTo>
                  <a:pt x="1391" y="559"/>
                  <a:pt x="1393" y="559"/>
                  <a:pt x="1394" y="560"/>
                </a:cubicBezTo>
                <a:cubicBezTo>
                  <a:pt x="1394" y="560"/>
                  <a:pt x="1395" y="561"/>
                  <a:pt x="1395" y="562"/>
                </a:cubicBezTo>
                <a:cubicBezTo>
                  <a:pt x="1396" y="562"/>
                  <a:pt x="1397" y="562"/>
                  <a:pt x="1398" y="563"/>
                </a:cubicBezTo>
                <a:cubicBezTo>
                  <a:pt x="1398" y="563"/>
                  <a:pt x="1398" y="563"/>
                  <a:pt x="1398" y="564"/>
                </a:cubicBezTo>
                <a:cubicBezTo>
                  <a:pt x="1399" y="564"/>
                  <a:pt x="1401" y="564"/>
                  <a:pt x="1402" y="565"/>
                </a:cubicBezTo>
                <a:cubicBezTo>
                  <a:pt x="1402" y="565"/>
                  <a:pt x="1402" y="565"/>
                  <a:pt x="1402" y="566"/>
                </a:cubicBezTo>
                <a:cubicBezTo>
                  <a:pt x="1403" y="566"/>
                  <a:pt x="1404" y="566"/>
                  <a:pt x="1405" y="567"/>
                </a:cubicBezTo>
                <a:cubicBezTo>
                  <a:pt x="1405" y="567"/>
                  <a:pt x="1406" y="568"/>
                  <a:pt x="1406" y="569"/>
                </a:cubicBezTo>
                <a:cubicBezTo>
                  <a:pt x="1407" y="569"/>
                  <a:pt x="1407" y="569"/>
                  <a:pt x="1408" y="569"/>
                </a:cubicBezTo>
                <a:cubicBezTo>
                  <a:pt x="1408" y="569"/>
                  <a:pt x="1409" y="570"/>
                  <a:pt x="1409" y="571"/>
                </a:cubicBezTo>
                <a:cubicBezTo>
                  <a:pt x="1410" y="571"/>
                  <a:pt x="1410" y="571"/>
                  <a:pt x="1411" y="571"/>
                </a:cubicBezTo>
                <a:cubicBezTo>
                  <a:pt x="1411" y="571"/>
                  <a:pt x="1412" y="572"/>
                  <a:pt x="1412" y="573"/>
                </a:cubicBezTo>
                <a:cubicBezTo>
                  <a:pt x="1413" y="573"/>
                  <a:pt x="1413" y="573"/>
                  <a:pt x="1414" y="573"/>
                </a:cubicBezTo>
                <a:cubicBezTo>
                  <a:pt x="1414" y="573"/>
                  <a:pt x="1415" y="574"/>
                  <a:pt x="1415" y="575"/>
                </a:cubicBezTo>
                <a:cubicBezTo>
                  <a:pt x="1416" y="575"/>
                  <a:pt x="1416" y="575"/>
                  <a:pt x="1417" y="575"/>
                </a:cubicBezTo>
                <a:cubicBezTo>
                  <a:pt x="1417" y="575"/>
                  <a:pt x="1417" y="575"/>
                  <a:pt x="1417" y="576"/>
                </a:cubicBezTo>
                <a:cubicBezTo>
                  <a:pt x="1418" y="576"/>
                  <a:pt x="1419" y="576"/>
                  <a:pt x="1420" y="577"/>
                </a:cubicBezTo>
                <a:cubicBezTo>
                  <a:pt x="1420" y="577"/>
                  <a:pt x="1421" y="578"/>
                  <a:pt x="1421" y="579"/>
                </a:cubicBezTo>
                <a:cubicBezTo>
                  <a:pt x="1422" y="579"/>
                  <a:pt x="1422" y="579"/>
                  <a:pt x="1423" y="579"/>
                </a:cubicBezTo>
                <a:cubicBezTo>
                  <a:pt x="1423" y="579"/>
                  <a:pt x="1424" y="580"/>
                  <a:pt x="1424" y="581"/>
                </a:cubicBezTo>
                <a:cubicBezTo>
                  <a:pt x="1425" y="581"/>
                  <a:pt x="1426" y="581"/>
                  <a:pt x="1427" y="582"/>
                </a:cubicBezTo>
                <a:cubicBezTo>
                  <a:pt x="1428" y="583"/>
                  <a:pt x="1428" y="584"/>
                  <a:pt x="1429" y="585"/>
                </a:cubicBezTo>
                <a:cubicBezTo>
                  <a:pt x="1430" y="585"/>
                  <a:pt x="1430" y="585"/>
                  <a:pt x="1431" y="585"/>
                </a:cubicBezTo>
                <a:cubicBezTo>
                  <a:pt x="1432" y="586"/>
                  <a:pt x="1433" y="587"/>
                  <a:pt x="1434" y="589"/>
                </a:cubicBezTo>
                <a:cubicBezTo>
                  <a:pt x="1435" y="589"/>
                  <a:pt x="1435" y="589"/>
                  <a:pt x="1436" y="589"/>
                </a:cubicBezTo>
                <a:cubicBezTo>
                  <a:pt x="1437" y="590"/>
                  <a:pt x="1438" y="591"/>
                  <a:pt x="1439" y="593"/>
                </a:cubicBezTo>
                <a:cubicBezTo>
                  <a:pt x="1445" y="599"/>
                  <a:pt x="1452" y="604"/>
                  <a:pt x="1455" y="613"/>
                </a:cubicBezTo>
                <a:cubicBezTo>
                  <a:pt x="1456" y="623"/>
                  <a:pt x="1458" y="633"/>
                  <a:pt x="1459" y="642"/>
                </a:cubicBezTo>
                <a:cubicBezTo>
                  <a:pt x="1459" y="642"/>
                  <a:pt x="1460" y="642"/>
                  <a:pt x="1460" y="642"/>
                </a:cubicBezTo>
                <a:cubicBezTo>
                  <a:pt x="1460" y="644"/>
                  <a:pt x="1460" y="645"/>
                  <a:pt x="1460" y="646"/>
                </a:cubicBezTo>
                <a:cubicBezTo>
                  <a:pt x="1460" y="646"/>
                  <a:pt x="1461" y="646"/>
                  <a:pt x="1461" y="646"/>
                </a:cubicBezTo>
                <a:cubicBezTo>
                  <a:pt x="1461" y="647"/>
                  <a:pt x="1461" y="648"/>
                  <a:pt x="1461" y="649"/>
                </a:cubicBezTo>
                <a:cubicBezTo>
                  <a:pt x="1461" y="649"/>
                  <a:pt x="1462" y="649"/>
                  <a:pt x="1462" y="649"/>
                </a:cubicBezTo>
                <a:cubicBezTo>
                  <a:pt x="1462" y="650"/>
                  <a:pt x="1462" y="651"/>
                  <a:pt x="1462" y="652"/>
                </a:cubicBezTo>
                <a:cubicBezTo>
                  <a:pt x="1462" y="652"/>
                  <a:pt x="1463" y="652"/>
                  <a:pt x="1463" y="652"/>
                </a:cubicBezTo>
                <a:cubicBezTo>
                  <a:pt x="1463" y="653"/>
                  <a:pt x="1463" y="654"/>
                  <a:pt x="1463" y="654"/>
                </a:cubicBezTo>
                <a:cubicBezTo>
                  <a:pt x="1463" y="654"/>
                  <a:pt x="1464" y="654"/>
                  <a:pt x="1464" y="654"/>
                </a:cubicBezTo>
                <a:cubicBezTo>
                  <a:pt x="1464" y="655"/>
                  <a:pt x="1464" y="656"/>
                  <a:pt x="1464" y="657"/>
                </a:cubicBezTo>
                <a:cubicBezTo>
                  <a:pt x="1464" y="658"/>
                  <a:pt x="1465" y="658"/>
                  <a:pt x="1466" y="658"/>
                </a:cubicBezTo>
                <a:cubicBezTo>
                  <a:pt x="1466" y="660"/>
                  <a:pt x="1467" y="661"/>
                  <a:pt x="1467" y="662"/>
                </a:cubicBezTo>
                <a:cubicBezTo>
                  <a:pt x="1467" y="663"/>
                  <a:pt x="1468" y="663"/>
                  <a:pt x="1469" y="663"/>
                </a:cubicBezTo>
                <a:cubicBezTo>
                  <a:pt x="1469" y="664"/>
                  <a:pt x="1469" y="665"/>
                  <a:pt x="1469" y="665"/>
                </a:cubicBezTo>
                <a:cubicBezTo>
                  <a:pt x="1469" y="666"/>
                  <a:pt x="1470" y="666"/>
                  <a:pt x="1471" y="666"/>
                </a:cubicBezTo>
                <a:cubicBezTo>
                  <a:pt x="1471" y="667"/>
                  <a:pt x="1471" y="668"/>
                  <a:pt x="1471" y="668"/>
                </a:cubicBezTo>
                <a:cubicBezTo>
                  <a:pt x="1471" y="668"/>
                  <a:pt x="1471" y="668"/>
                  <a:pt x="1472" y="668"/>
                </a:cubicBezTo>
                <a:cubicBezTo>
                  <a:pt x="1472" y="670"/>
                  <a:pt x="1472" y="671"/>
                  <a:pt x="1472" y="672"/>
                </a:cubicBezTo>
                <a:cubicBezTo>
                  <a:pt x="1476" y="684"/>
                  <a:pt x="1475" y="702"/>
                  <a:pt x="1475" y="718"/>
                </a:cubicBezTo>
                <a:cubicBezTo>
                  <a:pt x="1470" y="721"/>
                  <a:pt x="1466" y="724"/>
                  <a:pt x="1462" y="727"/>
                </a:cubicBezTo>
                <a:cubicBezTo>
                  <a:pt x="1460" y="727"/>
                  <a:pt x="1458" y="727"/>
                  <a:pt x="1456" y="727"/>
                </a:cubicBezTo>
                <a:cubicBezTo>
                  <a:pt x="1456" y="727"/>
                  <a:pt x="1456" y="728"/>
                  <a:pt x="1456" y="728"/>
                </a:cubicBezTo>
                <a:cubicBezTo>
                  <a:pt x="1455" y="728"/>
                  <a:pt x="1454" y="728"/>
                  <a:pt x="1453" y="728"/>
                </a:cubicBezTo>
                <a:cubicBezTo>
                  <a:pt x="1453" y="728"/>
                  <a:pt x="1453" y="729"/>
                  <a:pt x="1453" y="729"/>
                </a:cubicBezTo>
                <a:cubicBezTo>
                  <a:pt x="1452" y="729"/>
                  <a:pt x="1450" y="730"/>
                  <a:pt x="1449" y="730"/>
                </a:cubicBezTo>
                <a:cubicBezTo>
                  <a:pt x="1448" y="731"/>
                  <a:pt x="1448" y="732"/>
                  <a:pt x="1447" y="733"/>
                </a:cubicBezTo>
                <a:cubicBezTo>
                  <a:pt x="1446" y="733"/>
                  <a:pt x="1446" y="733"/>
                  <a:pt x="1445" y="733"/>
                </a:cubicBezTo>
                <a:cubicBezTo>
                  <a:pt x="1444" y="735"/>
                  <a:pt x="1442" y="736"/>
                  <a:pt x="1441" y="738"/>
                </a:cubicBezTo>
                <a:cubicBezTo>
                  <a:pt x="1440" y="738"/>
                  <a:pt x="1440" y="739"/>
                  <a:pt x="1439" y="739"/>
                </a:cubicBezTo>
                <a:cubicBezTo>
                  <a:pt x="1439" y="740"/>
                  <a:pt x="1439" y="740"/>
                  <a:pt x="1439" y="741"/>
                </a:cubicBezTo>
                <a:cubicBezTo>
                  <a:pt x="1438" y="742"/>
                  <a:pt x="1437" y="742"/>
                  <a:pt x="1436" y="743"/>
                </a:cubicBezTo>
                <a:cubicBezTo>
                  <a:pt x="1436" y="744"/>
                  <a:pt x="1436" y="744"/>
                  <a:pt x="1436" y="745"/>
                </a:cubicBezTo>
                <a:cubicBezTo>
                  <a:pt x="1435" y="745"/>
                  <a:pt x="1435" y="746"/>
                  <a:pt x="1434" y="746"/>
                </a:cubicBezTo>
                <a:cubicBezTo>
                  <a:pt x="1434" y="747"/>
                  <a:pt x="1434" y="747"/>
                  <a:pt x="1434" y="748"/>
                </a:cubicBezTo>
                <a:cubicBezTo>
                  <a:pt x="1433" y="748"/>
                  <a:pt x="1433" y="749"/>
                  <a:pt x="1432" y="749"/>
                </a:cubicBezTo>
                <a:cubicBezTo>
                  <a:pt x="1432" y="750"/>
                  <a:pt x="1431" y="751"/>
                  <a:pt x="1431" y="752"/>
                </a:cubicBezTo>
                <a:cubicBezTo>
                  <a:pt x="1431" y="752"/>
                  <a:pt x="1430" y="752"/>
                  <a:pt x="1430" y="752"/>
                </a:cubicBezTo>
                <a:cubicBezTo>
                  <a:pt x="1430" y="753"/>
                  <a:pt x="1429" y="755"/>
                  <a:pt x="1429" y="756"/>
                </a:cubicBezTo>
                <a:cubicBezTo>
                  <a:pt x="1429" y="756"/>
                  <a:pt x="1428" y="756"/>
                  <a:pt x="1428" y="756"/>
                </a:cubicBezTo>
                <a:cubicBezTo>
                  <a:pt x="1428" y="757"/>
                  <a:pt x="1427" y="758"/>
                  <a:pt x="1427" y="759"/>
                </a:cubicBezTo>
                <a:cubicBezTo>
                  <a:pt x="1426" y="759"/>
                  <a:pt x="1426" y="760"/>
                  <a:pt x="1425" y="760"/>
                </a:cubicBezTo>
                <a:cubicBezTo>
                  <a:pt x="1425" y="761"/>
                  <a:pt x="1425" y="761"/>
                  <a:pt x="1425" y="762"/>
                </a:cubicBezTo>
                <a:cubicBezTo>
                  <a:pt x="1423" y="764"/>
                  <a:pt x="1421" y="765"/>
                  <a:pt x="1419" y="767"/>
                </a:cubicBezTo>
                <a:cubicBezTo>
                  <a:pt x="1419" y="768"/>
                  <a:pt x="1419" y="768"/>
                  <a:pt x="1419" y="769"/>
                </a:cubicBezTo>
                <a:cubicBezTo>
                  <a:pt x="1419" y="769"/>
                  <a:pt x="1418" y="769"/>
                  <a:pt x="1418" y="769"/>
                </a:cubicBezTo>
                <a:cubicBezTo>
                  <a:pt x="1418" y="770"/>
                  <a:pt x="1417" y="770"/>
                  <a:pt x="1417" y="771"/>
                </a:cubicBezTo>
                <a:cubicBezTo>
                  <a:pt x="1416" y="771"/>
                  <a:pt x="1416" y="771"/>
                  <a:pt x="1415" y="771"/>
                </a:cubicBezTo>
                <a:cubicBezTo>
                  <a:pt x="1413" y="773"/>
                  <a:pt x="1411" y="776"/>
                  <a:pt x="1409" y="778"/>
                </a:cubicBezTo>
                <a:cubicBezTo>
                  <a:pt x="1408" y="778"/>
                  <a:pt x="1408" y="778"/>
                  <a:pt x="1407" y="778"/>
                </a:cubicBezTo>
                <a:cubicBezTo>
                  <a:pt x="1406" y="779"/>
                  <a:pt x="1405" y="781"/>
                  <a:pt x="1404" y="782"/>
                </a:cubicBezTo>
                <a:cubicBezTo>
                  <a:pt x="1403" y="782"/>
                  <a:pt x="1403" y="782"/>
                  <a:pt x="1402" y="782"/>
                </a:cubicBezTo>
                <a:cubicBezTo>
                  <a:pt x="1402" y="783"/>
                  <a:pt x="1401" y="783"/>
                  <a:pt x="1401" y="784"/>
                </a:cubicBezTo>
                <a:cubicBezTo>
                  <a:pt x="1400" y="784"/>
                  <a:pt x="1400" y="784"/>
                  <a:pt x="1399" y="784"/>
                </a:cubicBezTo>
                <a:cubicBezTo>
                  <a:pt x="1398" y="785"/>
                  <a:pt x="1398" y="786"/>
                  <a:pt x="1397" y="787"/>
                </a:cubicBezTo>
                <a:cubicBezTo>
                  <a:pt x="1396" y="787"/>
                  <a:pt x="1396" y="787"/>
                  <a:pt x="1395" y="787"/>
                </a:cubicBezTo>
                <a:cubicBezTo>
                  <a:pt x="1395" y="788"/>
                  <a:pt x="1394" y="788"/>
                  <a:pt x="1394" y="789"/>
                </a:cubicBezTo>
                <a:cubicBezTo>
                  <a:pt x="1393" y="789"/>
                  <a:pt x="1392" y="790"/>
                  <a:pt x="1391" y="790"/>
                </a:cubicBezTo>
                <a:cubicBezTo>
                  <a:pt x="1391" y="790"/>
                  <a:pt x="1391" y="790"/>
                  <a:pt x="1391" y="791"/>
                </a:cubicBezTo>
                <a:cubicBezTo>
                  <a:pt x="1390" y="791"/>
                  <a:pt x="1390" y="791"/>
                  <a:pt x="1389" y="791"/>
                </a:cubicBezTo>
                <a:cubicBezTo>
                  <a:pt x="1389" y="792"/>
                  <a:pt x="1388" y="792"/>
                  <a:pt x="1388" y="793"/>
                </a:cubicBezTo>
                <a:cubicBezTo>
                  <a:pt x="1387" y="793"/>
                  <a:pt x="1386" y="793"/>
                  <a:pt x="1385" y="794"/>
                </a:cubicBezTo>
                <a:cubicBezTo>
                  <a:pt x="1385" y="794"/>
                  <a:pt x="1385" y="794"/>
                  <a:pt x="1385" y="795"/>
                </a:cubicBezTo>
                <a:cubicBezTo>
                  <a:pt x="1384" y="795"/>
                  <a:pt x="1383" y="795"/>
                  <a:pt x="1381" y="796"/>
                </a:cubicBezTo>
                <a:cubicBezTo>
                  <a:pt x="1381" y="797"/>
                  <a:pt x="1381" y="797"/>
                  <a:pt x="1380" y="798"/>
                </a:cubicBezTo>
                <a:cubicBezTo>
                  <a:pt x="1380" y="798"/>
                  <a:pt x="1379" y="798"/>
                  <a:pt x="1378" y="798"/>
                </a:cubicBezTo>
                <a:cubicBezTo>
                  <a:pt x="1378" y="798"/>
                  <a:pt x="1378" y="799"/>
                  <a:pt x="1377" y="800"/>
                </a:cubicBezTo>
                <a:cubicBezTo>
                  <a:pt x="1377" y="800"/>
                  <a:pt x="1376" y="800"/>
                  <a:pt x="1375" y="800"/>
                </a:cubicBezTo>
                <a:cubicBezTo>
                  <a:pt x="1375" y="800"/>
                  <a:pt x="1375" y="801"/>
                  <a:pt x="1374" y="802"/>
                </a:cubicBezTo>
                <a:cubicBezTo>
                  <a:pt x="1373" y="802"/>
                  <a:pt x="1372" y="802"/>
                  <a:pt x="1370" y="803"/>
                </a:cubicBezTo>
                <a:cubicBezTo>
                  <a:pt x="1370" y="803"/>
                  <a:pt x="1370" y="803"/>
                  <a:pt x="1370" y="804"/>
                </a:cubicBezTo>
                <a:cubicBezTo>
                  <a:pt x="1369" y="804"/>
                  <a:pt x="1368" y="804"/>
                  <a:pt x="1367" y="805"/>
                </a:cubicBezTo>
                <a:cubicBezTo>
                  <a:pt x="1367" y="805"/>
                  <a:pt x="1367" y="806"/>
                  <a:pt x="1366" y="807"/>
                </a:cubicBezTo>
                <a:cubicBezTo>
                  <a:pt x="1366" y="807"/>
                  <a:pt x="1365" y="807"/>
                  <a:pt x="1364" y="807"/>
                </a:cubicBezTo>
                <a:cubicBezTo>
                  <a:pt x="1364" y="807"/>
                  <a:pt x="1364" y="807"/>
                  <a:pt x="1364" y="808"/>
                </a:cubicBezTo>
                <a:cubicBezTo>
                  <a:pt x="1363" y="808"/>
                  <a:pt x="1362" y="808"/>
                  <a:pt x="1361" y="809"/>
                </a:cubicBezTo>
                <a:cubicBezTo>
                  <a:pt x="1361" y="809"/>
                  <a:pt x="1361" y="810"/>
                  <a:pt x="1360" y="811"/>
                </a:cubicBezTo>
                <a:cubicBezTo>
                  <a:pt x="1360" y="811"/>
                  <a:pt x="1359" y="811"/>
                  <a:pt x="1358" y="811"/>
                </a:cubicBezTo>
                <a:cubicBezTo>
                  <a:pt x="1358" y="812"/>
                  <a:pt x="1357" y="813"/>
                  <a:pt x="1356" y="814"/>
                </a:cubicBezTo>
                <a:cubicBezTo>
                  <a:pt x="1356" y="814"/>
                  <a:pt x="1355" y="814"/>
                  <a:pt x="1354" y="814"/>
                </a:cubicBezTo>
                <a:cubicBezTo>
                  <a:pt x="1354" y="815"/>
                  <a:pt x="1353" y="816"/>
                  <a:pt x="1352" y="817"/>
                </a:cubicBezTo>
                <a:cubicBezTo>
                  <a:pt x="1352" y="817"/>
                  <a:pt x="1351" y="817"/>
                  <a:pt x="1350" y="817"/>
                </a:cubicBezTo>
                <a:cubicBezTo>
                  <a:pt x="1348" y="819"/>
                  <a:pt x="1346" y="821"/>
                  <a:pt x="1344" y="824"/>
                </a:cubicBezTo>
                <a:cubicBezTo>
                  <a:pt x="1343" y="824"/>
                  <a:pt x="1342" y="825"/>
                  <a:pt x="1341" y="826"/>
                </a:cubicBezTo>
                <a:cubicBezTo>
                  <a:pt x="1341" y="826"/>
                  <a:pt x="1341" y="827"/>
                  <a:pt x="1341" y="828"/>
                </a:cubicBezTo>
                <a:cubicBezTo>
                  <a:pt x="1341" y="828"/>
                  <a:pt x="1340" y="828"/>
                  <a:pt x="1339" y="829"/>
                </a:cubicBezTo>
                <a:cubicBezTo>
                  <a:pt x="1339" y="830"/>
                  <a:pt x="1339" y="831"/>
                  <a:pt x="1338" y="833"/>
                </a:cubicBezTo>
                <a:cubicBezTo>
                  <a:pt x="1338" y="833"/>
                  <a:pt x="1337" y="833"/>
                  <a:pt x="1336" y="834"/>
                </a:cubicBezTo>
                <a:cubicBezTo>
                  <a:pt x="1336" y="834"/>
                  <a:pt x="1336" y="835"/>
                  <a:pt x="1336" y="836"/>
                </a:cubicBezTo>
                <a:cubicBezTo>
                  <a:pt x="1336" y="836"/>
                  <a:pt x="1336" y="836"/>
                  <a:pt x="1335" y="836"/>
                </a:cubicBezTo>
                <a:cubicBezTo>
                  <a:pt x="1335" y="836"/>
                  <a:pt x="1335" y="837"/>
                  <a:pt x="1335" y="838"/>
                </a:cubicBezTo>
                <a:cubicBezTo>
                  <a:pt x="1335" y="838"/>
                  <a:pt x="1335" y="838"/>
                  <a:pt x="1334" y="838"/>
                </a:cubicBezTo>
                <a:cubicBezTo>
                  <a:pt x="1332" y="844"/>
                  <a:pt x="1330" y="851"/>
                  <a:pt x="1328" y="858"/>
                </a:cubicBezTo>
                <a:cubicBezTo>
                  <a:pt x="1328" y="860"/>
                  <a:pt x="1328" y="862"/>
                  <a:pt x="1328" y="865"/>
                </a:cubicBezTo>
                <a:cubicBezTo>
                  <a:pt x="1328" y="865"/>
                  <a:pt x="1328" y="865"/>
                  <a:pt x="1327" y="865"/>
                </a:cubicBezTo>
                <a:cubicBezTo>
                  <a:pt x="1327" y="868"/>
                  <a:pt x="1327" y="871"/>
                  <a:pt x="1327" y="875"/>
                </a:cubicBezTo>
                <a:cubicBezTo>
                  <a:pt x="1327" y="875"/>
                  <a:pt x="1327" y="875"/>
                  <a:pt x="1326" y="875"/>
                </a:cubicBezTo>
                <a:cubicBezTo>
                  <a:pt x="1326" y="889"/>
                  <a:pt x="1326" y="903"/>
                  <a:pt x="1326" y="917"/>
                </a:cubicBezTo>
                <a:cubicBezTo>
                  <a:pt x="1324" y="923"/>
                  <a:pt x="1322" y="929"/>
                  <a:pt x="1320" y="935"/>
                </a:cubicBezTo>
                <a:cubicBezTo>
                  <a:pt x="1320" y="936"/>
                  <a:pt x="1319" y="936"/>
                  <a:pt x="1318" y="936"/>
                </a:cubicBezTo>
                <a:cubicBezTo>
                  <a:pt x="1318" y="937"/>
                  <a:pt x="1318" y="938"/>
                  <a:pt x="1318" y="938"/>
                </a:cubicBezTo>
                <a:cubicBezTo>
                  <a:pt x="1317" y="939"/>
                  <a:pt x="1316" y="940"/>
                  <a:pt x="1315" y="940"/>
                </a:cubicBezTo>
                <a:cubicBezTo>
                  <a:pt x="1315" y="941"/>
                  <a:pt x="1315" y="942"/>
                  <a:pt x="1315" y="942"/>
                </a:cubicBezTo>
                <a:cubicBezTo>
                  <a:pt x="1314" y="943"/>
                  <a:pt x="1313" y="944"/>
                  <a:pt x="1311" y="945"/>
                </a:cubicBezTo>
                <a:cubicBezTo>
                  <a:pt x="1311" y="946"/>
                  <a:pt x="1311" y="946"/>
                  <a:pt x="1311" y="946"/>
                </a:cubicBezTo>
                <a:cubicBezTo>
                  <a:pt x="1311" y="946"/>
                  <a:pt x="1310" y="946"/>
                  <a:pt x="1309" y="946"/>
                </a:cubicBezTo>
                <a:cubicBezTo>
                  <a:pt x="1309" y="947"/>
                  <a:pt x="1308" y="948"/>
                  <a:pt x="1307" y="949"/>
                </a:cubicBezTo>
                <a:cubicBezTo>
                  <a:pt x="1305" y="951"/>
                  <a:pt x="1300" y="952"/>
                  <a:pt x="1296" y="952"/>
                </a:cubicBezTo>
                <a:cubicBezTo>
                  <a:pt x="1296" y="952"/>
                  <a:pt x="1296" y="952"/>
                  <a:pt x="1296" y="951"/>
                </a:cubicBezTo>
                <a:cubicBezTo>
                  <a:pt x="1294" y="951"/>
                  <a:pt x="1292" y="951"/>
                  <a:pt x="1291" y="950"/>
                </a:cubicBezTo>
                <a:cubicBezTo>
                  <a:pt x="1290" y="949"/>
                  <a:pt x="1290" y="949"/>
                  <a:pt x="1290" y="948"/>
                </a:cubicBezTo>
                <a:cubicBezTo>
                  <a:pt x="1289" y="948"/>
                  <a:pt x="1288" y="948"/>
                  <a:pt x="1288" y="948"/>
                </a:cubicBezTo>
                <a:cubicBezTo>
                  <a:pt x="1286" y="947"/>
                  <a:pt x="1285" y="945"/>
                  <a:pt x="1284" y="943"/>
                </a:cubicBezTo>
                <a:cubicBezTo>
                  <a:pt x="1283" y="943"/>
                  <a:pt x="1282" y="943"/>
                  <a:pt x="1282" y="942"/>
                </a:cubicBezTo>
                <a:cubicBezTo>
                  <a:pt x="1282" y="942"/>
                  <a:pt x="1282" y="941"/>
                  <a:pt x="1282" y="940"/>
                </a:cubicBezTo>
                <a:cubicBezTo>
                  <a:pt x="1281" y="940"/>
                  <a:pt x="1280" y="939"/>
                  <a:pt x="1279" y="938"/>
                </a:cubicBezTo>
                <a:cubicBezTo>
                  <a:pt x="1279" y="938"/>
                  <a:pt x="1279" y="937"/>
                  <a:pt x="1279" y="936"/>
                </a:cubicBezTo>
                <a:cubicBezTo>
                  <a:pt x="1278" y="936"/>
                  <a:pt x="1277" y="936"/>
                  <a:pt x="1277" y="935"/>
                </a:cubicBezTo>
                <a:cubicBezTo>
                  <a:pt x="1276" y="934"/>
                  <a:pt x="1276" y="933"/>
                  <a:pt x="1276" y="932"/>
                </a:cubicBezTo>
                <a:cubicBezTo>
                  <a:pt x="1275" y="932"/>
                  <a:pt x="1275" y="932"/>
                  <a:pt x="1275" y="932"/>
                </a:cubicBezTo>
                <a:cubicBezTo>
                  <a:pt x="1274" y="931"/>
                  <a:pt x="1274" y="930"/>
                  <a:pt x="1274" y="928"/>
                </a:cubicBezTo>
                <a:cubicBezTo>
                  <a:pt x="1273" y="928"/>
                  <a:pt x="1272" y="928"/>
                  <a:pt x="1272" y="927"/>
                </a:cubicBezTo>
                <a:cubicBezTo>
                  <a:pt x="1272" y="927"/>
                  <a:pt x="1272" y="926"/>
                  <a:pt x="1272" y="925"/>
                </a:cubicBezTo>
                <a:cubicBezTo>
                  <a:pt x="1271" y="925"/>
                  <a:pt x="1271" y="925"/>
                  <a:pt x="1271" y="925"/>
                </a:cubicBezTo>
                <a:cubicBezTo>
                  <a:pt x="1271" y="925"/>
                  <a:pt x="1271" y="924"/>
                  <a:pt x="1271" y="923"/>
                </a:cubicBezTo>
                <a:cubicBezTo>
                  <a:pt x="1270" y="923"/>
                  <a:pt x="1270" y="923"/>
                  <a:pt x="1270" y="923"/>
                </a:cubicBezTo>
                <a:cubicBezTo>
                  <a:pt x="1270" y="923"/>
                  <a:pt x="1270" y="922"/>
                  <a:pt x="1270" y="921"/>
                </a:cubicBezTo>
                <a:cubicBezTo>
                  <a:pt x="1269" y="921"/>
                  <a:pt x="1269" y="921"/>
                  <a:pt x="1269" y="921"/>
                </a:cubicBezTo>
                <a:cubicBezTo>
                  <a:pt x="1269" y="921"/>
                  <a:pt x="1269" y="920"/>
                  <a:pt x="1269" y="919"/>
                </a:cubicBezTo>
                <a:cubicBezTo>
                  <a:pt x="1268" y="919"/>
                  <a:pt x="1268" y="919"/>
                  <a:pt x="1268" y="919"/>
                </a:cubicBezTo>
                <a:cubicBezTo>
                  <a:pt x="1268" y="919"/>
                  <a:pt x="1268" y="918"/>
                  <a:pt x="1268" y="917"/>
                </a:cubicBezTo>
                <a:cubicBezTo>
                  <a:pt x="1267" y="917"/>
                  <a:pt x="1266" y="917"/>
                  <a:pt x="1266" y="916"/>
                </a:cubicBezTo>
                <a:cubicBezTo>
                  <a:pt x="1265" y="915"/>
                  <a:pt x="1265" y="914"/>
                  <a:pt x="1265" y="912"/>
                </a:cubicBezTo>
                <a:cubicBezTo>
                  <a:pt x="1264" y="912"/>
                  <a:pt x="1263" y="912"/>
                  <a:pt x="1263" y="911"/>
                </a:cubicBezTo>
                <a:cubicBezTo>
                  <a:pt x="1263" y="911"/>
                  <a:pt x="1263" y="910"/>
                  <a:pt x="1263" y="909"/>
                </a:cubicBezTo>
                <a:cubicBezTo>
                  <a:pt x="1262" y="909"/>
                  <a:pt x="1261" y="909"/>
                  <a:pt x="1261" y="908"/>
                </a:cubicBezTo>
                <a:cubicBezTo>
                  <a:pt x="1260" y="907"/>
                  <a:pt x="1260" y="906"/>
                  <a:pt x="1260" y="905"/>
                </a:cubicBezTo>
                <a:cubicBezTo>
                  <a:pt x="1258" y="904"/>
                  <a:pt x="1256" y="902"/>
                  <a:pt x="1254" y="900"/>
                </a:cubicBezTo>
                <a:cubicBezTo>
                  <a:pt x="1254" y="900"/>
                  <a:pt x="1254" y="899"/>
                  <a:pt x="1254" y="898"/>
                </a:cubicBezTo>
                <a:cubicBezTo>
                  <a:pt x="1251" y="896"/>
                  <a:pt x="1248" y="893"/>
                  <a:pt x="1245" y="890"/>
                </a:cubicBezTo>
                <a:cubicBezTo>
                  <a:pt x="1241" y="886"/>
                  <a:pt x="1237" y="882"/>
                  <a:pt x="1234" y="878"/>
                </a:cubicBezTo>
                <a:cubicBezTo>
                  <a:pt x="1233" y="878"/>
                  <a:pt x="1232" y="878"/>
                  <a:pt x="1232" y="878"/>
                </a:cubicBezTo>
                <a:cubicBezTo>
                  <a:pt x="1232" y="878"/>
                  <a:pt x="1232" y="878"/>
                  <a:pt x="1232" y="877"/>
                </a:cubicBezTo>
                <a:cubicBezTo>
                  <a:pt x="1231" y="877"/>
                  <a:pt x="1230" y="876"/>
                  <a:pt x="1229" y="875"/>
                </a:cubicBezTo>
                <a:cubicBezTo>
                  <a:pt x="1227" y="873"/>
                  <a:pt x="1225" y="871"/>
                  <a:pt x="1223" y="869"/>
                </a:cubicBezTo>
                <a:cubicBezTo>
                  <a:pt x="1222" y="869"/>
                  <a:pt x="1222" y="869"/>
                  <a:pt x="1221" y="869"/>
                </a:cubicBezTo>
                <a:cubicBezTo>
                  <a:pt x="1219" y="866"/>
                  <a:pt x="1217" y="864"/>
                  <a:pt x="1215" y="862"/>
                </a:cubicBezTo>
                <a:cubicBezTo>
                  <a:pt x="1214" y="861"/>
                  <a:pt x="1213" y="861"/>
                  <a:pt x="1212" y="861"/>
                </a:cubicBezTo>
                <a:cubicBezTo>
                  <a:pt x="1209" y="857"/>
                  <a:pt x="1206" y="854"/>
                  <a:pt x="1203" y="851"/>
                </a:cubicBezTo>
                <a:cubicBezTo>
                  <a:pt x="1202" y="851"/>
                  <a:pt x="1202" y="851"/>
                  <a:pt x="1201" y="851"/>
                </a:cubicBezTo>
                <a:cubicBezTo>
                  <a:pt x="1201" y="850"/>
                  <a:pt x="1200" y="849"/>
                  <a:pt x="1200" y="849"/>
                </a:cubicBezTo>
                <a:cubicBezTo>
                  <a:pt x="1199" y="849"/>
                  <a:pt x="1198" y="849"/>
                  <a:pt x="1197" y="849"/>
                </a:cubicBezTo>
                <a:cubicBezTo>
                  <a:pt x="1197" y="848"/>
                  <a:pt x="1197" y="848"/>
                  <a:pt x="1197" y="848"/>
                </a:cubicBezTo>
                <a:cubicBezTo>
                  <a:pt x="1196" y="848"/>
                  <a:pt x="1195" y="848"/>
                  <a:pt x="1194" y="848"/>
                </a:cubicBezTo>
                <a:cubicBezTo>
                  <a:pt x="1194" y="847"/>
                  <a:pt x="1194" y="847"/>
                  <a:pt x="1194" y="847"/>
                </a:cubicBezTo>
                <a:cubicBezTo>
                  <a:pt x="1192" y="847"/>
                  <a:pt x="1190" y="847"/>
                  <a:pt x="1188" y="847"/>
                </a:cubicBezTo>
                <a:cubicBezTo>
                  <a:pt x="1181" y="844"/>
                  <a:pt x="1151" y="845"/>
                  <a:pt x="1143" y="847"/>
                </a:cubicBezTo>
                <a:cubicBezTo>
                  <a:pt x="1140" y="847"/>
                  <a:pt x="1137" y="847"/>
                  <a:pt x="1134" y="847"/>
                </a:cubicBezTo>
                <a:cubicBezTo>
                  <a:pt x="1130" y="847"/>
                  <a:pt x="1126" y="847"/>
                  <a:pt x="1121" y="847"/>
                </a:cubicBezTo>
                <a:cubicBezTo>
                  <a:pt x="1118" y="846"/>
                  <a:pt x="1106" y="842"/>
                  <a:pt x="1100" y="844"/>
                </a:cubicBezTo>
                <a:cubicBezTo>
                  <a:pt x="1100" y="844"/>
                  <a:pt x="1100" y="844"/>
                  <a:pt x="1100" y="845"/>
                </a:cubicBezTo>
                <a:cubicBezTo>
                  <a:pt x="1099" y="845"/>
                  <a:pt x="1098" y="845"/>
                  <a:pt x="1096" y="846"/>
                </a:cubicBezTo>
                <a:cubicBezTo>
                  <a:pt x="1095" y="847"/>
                  <a:pt x="1094" y="848"/>
                  <a:pt x="1093" y="850"/>
                </a:cubicBezTo>
                <a:cubicBezTo>
                  <a:pt x="1092" y="850"/>
                  <a:pt x="1091" y="851"/>
                  <a:pt x="1090" y="852"/>
                </a:cubicBezTo>
                <a:cubicBezTo>
                  <a:pt x="1089" y="854"/>
                  <a:pt x="1087" y="863"/>
                  <a:pt x="1086" y="867"/>
                </a:cubicBezTo>
                <a:cubicBezTo>
                  <a:pt x="1086" y="870"/>
                  <a:pt x="1086" y="873"/>
                  <a:pt x="1086" y="876"/>
                </a:cubicBezTo>
                <a:cubicBezTo>
                  <a:pt x="1086" y="876"/>
                  <a:pt x="1086" y="876"/>
                  <a:pt x="1085" y="876"/>
                </a:cubicBezTo>
                <a:cubicBezTo>
                  <a:pt x="1085" y="878"/>
                  <a:pt x="1085" y="880"/>
                  <a:pt x="1085" y="882"/>
                </a:cubicBezTo>
                <a:cubicBezTo>
                  <a:pt x="1085" y="882"/>
                  <a:pt x="1085" y="882"/>
                  <a:pt x="1084" y="882"/>
                </a:cubicBezTo>
                <a:cubicBezTo>
                  <a:pt x="1084" y="884"/>
                  <a:pt x="1084" y="885"/>
                  <a:pt x="1084" y="886"/>
                </a:cubicBezTo>
                <a:cubicBezTo>
                  <a:pt x="1084" y="886"/>
                  <a:pt x="1084" y="886"/>
                  <a:pt x="1083" y="886"/>
                </a:cubicBezTo>
                <a:cubicBezTo>
                  <a:pt x="1083" y="887"/>
                  <a:pt x="1083" y="888"/>
                  <a:pt x="1083" y="889"/>
                </a:cubicBezTo>
                <a:cubicBezTo>
                  <a:pt x="1083" y="889"/>
                  <a:pt x="1083" y="889"/>
                  <a:pt x="1082" y="889"/>
                </a:cubicBezTo>
                <a:cubicBezTo>
                  <a:pt x="1082" y="890"/>
                  <a:pt x="1082" y="891"/>
                  <a:pt x="1082" y="892"/>
                </a:cubicBezTo>
                <a:cubicBezTo>
                  <a:pt x="1082" y="892"/>
                  <a:pt x="1082" y="892"/>
                  <a:pt x="1081" y="892"/>
                </a:cubicBezTo>
                <a:cubicBezTo>
                  <a:pt x="1081" y="893"/>
                  <a:pt x="1081" y="894"/>
                  <a:pt x="1081" y="895"/>
                </a:cubicBezTo>
                <a:cubicBezTo>
                  <a:pt x="1081" y="895"/>
                  <a:pt x="1081" y="895"/>
                  <a:pt x="1080" y="895"/>
                </a:cubicBezTo>
                <a:cubicBezTo>
                  <a:pt x="1080" y="896"/>
                  <a:pt x="1080" y="897"/>
                  <a:pt x="1080" y="897"/>
                </a:cubicBezTo>
                <a:cubicBezTo>
                  <a:pt x="1080" y="897"/>
                  <a:pt x="1080" y="897"/>
                  <a:pt x="1079" y="897"/>
                </a:cubicBezTo>
                <a:cubicBezTo>
                  <a:pt x="1079" y="898"/>
                  <a:pt x="1079" y="899"/>
                  <a:pt x="1079" y="900"/>
                </a:cubicBezTo>
                <a:cubicBezTo>
                  <a:pt x="1079" y="900"/>
                  <a:pt x="1079" y="900"/>
                  <a:pt x="1078" y="900"/>
                </a:cubicBezTo>
                <a:cubicBezTo>
                  <a:pt x="1078" y="902"/>
                  <a:pt x="1078" y="903"/>
                  <a:pt x="1077" y="904"/>
                </a:cubicBezTo>
                <a:cubicBezTo>
                  <a:pt x="1077" y="904"/>
                  <a:pt x="1077" y="904"/>
                  <a:pt x="1076" y="904"/>
                </a:cubicBezTo>
                <a:cubicBezTo>
                  <a:pt x="1076" y="906"/>
                  <a:pt x="1076" y="907"/>
                  <a:pt x="1075" y="908"/>
                </a:cubicBezTo>
                <a:cubicBezTo>
                  <a:pt x="1075" y="909"/>
                  <a:pt x="1074" y="909"/>
                  <a:pt x="1073" y="909"/>
                </a:cubicBezTo>
                <a:cubicBezTo>
                  <a:pt x="1073" y="911"/>
                  <a:pt x="1073" y="912"/>
                  <a:pt x="1072" y="913"/>
                </a:cubicBezTo>
                <a:cubicBezTo>
                  <a:pt x="1072" y="914"/>
                  <a:pt x="1071" y="914"/>
                  <a:pt x="1070" y="914"/>
                </a:cubicBezTo>
                <a:cubicBezTo>
                  <a:pt x="1070" y="915"/>
                  <a:pt x="1070" y="916"/>
                  <a:pt x="1070" y="916"/>
                </a:cubicBezTo>
                <a:cubicBezTo>
                  <a:pt x="1070" y="917"/>
                  <a:pt x="1069" y="917"/>
                  <a:pt x="1068" y="917"/>
                </a:cubicBezTo>
                <a:cubicBezTo>
                  <a:pt x="1068" y="918"/>
                  <a:pt x="1068" y="919"/>
                  <a:pt x="1068" y="919"/>
                </a:cubicBezTo>
                <a:cubicBezTo>
                  <a:pt x="1067" y="920"/>
                  <a:pt x="1066" y="921"/>
                  <a:pt x="1065" y="922"/>
                </a:cubicBezTo>
                <a:cubicBezTo>
                  <a:pt x="1065" y="923"/>
                  <a:pt x="1065" y="924"/>
                  <a:pt x="1065" y="924"/>
                </a:cubicBezTo>
                <a:cubicBezTo>
                  <a:pt x="1064" y="925"/>
                  <a:pt x="1063" y="925"/>
                  <a:pt x="1063" y="925"/>
                </a:cubicBezTo>
                <a:cubicBezTo>
                  <a:pt x="1063" y="926"/>
                  <a:pt x="1063" y="927"/>
                  <a:pt x="1063" y="927"/>
                </a:cubicBezTo>
                <a:cubicBezTo>
                  <a:pt x="1062" y="927"/>
                  <a:pt x="1062" y="927"/>
                  <a:pt x="1062" y="927"/>
                </a:cubicBezTo>
                <a:cubicBezTo>
                  <a:pt x="1055" y="943"/>
                  <a:pt x="1060" y="973"/>
                  <a:pt x="1065" y="987"/>
                </a:cubicBezTo>
                <a:cubicBezTo>
                  <a:pt x="1065" y="988"/>
                  <a:pt x="1065" y="990"/>
                  <a:pt x="1065" y="991"/>
                </a:cubicBezTo>
                <a:cubicBezTo>
                  <a:pt x="1065" y="991"/>
                  <a:pt x="1065" y="991"/>
                  <a:pt x="1066" y="991"/>
                </a:cubicBezTo>
                <a:cubicBezTo>
                  <a:pt x="1066" y="993"/>
                  <a:pt x="1066" y="994"/>
                  <a:pt x="1066" y="996"/>
                </a:cubicBezTo>
                <a:cubicBezTo>
                  <a:pt x="1066" y="996"/>
                  <a:pt x="1066" y="996"/>
                  <a:pt x="1066" y="996"/>
                </a:cubicBezTo>
                <a:cubicBezTo>
                  <a:pt x="1066" y="998"/>
                  <a:pt x="1066" y="999"/>
                  <a:pt x="1066" y="1001"/>
                </a:cubicBezTo>
                <a:cubicBezTo>
                  <a:pt x="1067" y="1001"/>
                  <a:pt x="1067" y="1001"/>
                  <a:pt x="1068" y="1001"/>
                </a:cubicBezTo>
                <a:cubicBezTo>
                  <a:pt x="1068" y="1005"/>
                  <a:pt x="1068" y="1008"/>
                  <a:pt x="1068" y="1012"/>
                </a:cubicBezTo>
                <a:cubicBezTo>
                  <a:pt x="1075" y="1035"/>
                  <a:pt x="1072" y="1066"/>
                  <a:pt x="1055" y="1074"/>
                </a:cubicBezTo>
                <a:cubicBezTo>
                  <a:pt x="1054" y="1074"/>
                  <a:pt x="1053" y="1074"/>
                  <a:pt x="1052" y="1074"/>
                </a:cubicBezTo>
                <a:cubicBezTo>
                  <a:pt x="1052" y="1074"/>
                  <a:pt x="1052" y="1074"/>
                  <a:pt x="1052" y="1075"/>
                </a:cubicBezTo>
                <a:cubicBezTo>
                  <a:pt x="1047" y="1076"/>
                  <a:pt x="1038" y="1077"/>
                  <a:pt x="1034" y="1076"/>
                </a:cubicBezTo>
                <a:cubicBezTo>
                  <a:pt x="1034" y="1075"/>
                  <a:pt x="1034" y="1075"/>
                  <a:pt x="1034" y="1075"/>
                </a:cubicBezTo>
                <a:cubicBezTo>
                  <a:pt x="1032" y="1075"/>
                  <a:pt x="1031" y="1075"/>
                  <a:pt x="1030" y="1075"/>
                </a:cubicBezTo>
                <a:cubicBezTo>
                  <a:pt x="1030" y="1074"/>
                  <a:pt x="1030" y="1074"/>
                  <a:pt x="1030" y="1074"/>
                </a:cubicBezTo>
                <a:cubicBezTo>
                  <a:pt x="1028" y="1073"/>
                  <a:pt x="1026" y="1072"/>
                  <a:pt x="1024" y="1072"/>
                </a:cubicBezTo>
                <a:cubicBezTo>
                  <a:pt x="1024" y="1071"/>
                  <a:pt x="1024" y="1071"/>
                  <a:pt x="1024" y="1071"/>
                </a:cubicBezTo>
                <a:cubicBezTo>
                  <a:pt x="1022" y="1070"/>
                  <a:pt x="1021" y="1070"/>
                  <a:pt x="1020" y="1070"/>
                </a:cubicBezTo>
                <a:cubicBezTo>
                  <a:pt x="1019" y="1069"/>
                  <a:pt x="1018" y="1068"/>
                  <a:pt x="1018" y="1067"/>
                </a:cubicBezTo>
                <a:cubicBezTo>
                  <a:pt x="1014" y="1063"/>
                  <a:pt x="1009" y="1058"/>
                  <a:pt x="1003" y="1056"/>
                </a:cubicBezTo>
                <a:cubicBezTo>
                  <a:pt x="997" y="1055"/>
                  <a:pt x="991" y="1055"/>
                  <a:pt x="986" y="1055"/>
                </a:cubicBezTo>
                <a:cubicBezTo>
                  <a:pt x="986" y="1054"/>
                  <a:pt x="986" y="1054"/>
                  <a:pt x="986" y="1054"/>
                </a:cubicBezTo>
                <a:cubicBezTo>
                  <a:pt x="981" y="1052"/>
                  <a:pt x="961" y="1054"/>
                  <a:pt x="957" y="1055"/>
                </a:cubicBezTo>
                <a:cubicBezTo>
                  <a:pt x="948" y="1055"/>
                  <a:pt x="938" y="1055"/>
                  <a:pt x="929" y="1055"/>
                </a:cubicBezTo>
                <a:cubicBezTo>
                  <a:pt x="929" y="1055"/>
                  <a:pt x="929" y="1055"/>
                  <a:pt x="929" y="1056"/>
                </a:cubicBezTo>
                <a:cubicBezTo>
                  <a:pt x="926" y="1056"/>
                  <a:pt x="923" y="1056"/>
                  <a:pt x="920" y="1056"/>
                </a:cubicBezTo>
                <a:cubicBezTo>
                  <a:pt x="911" y="1056"/>
                  <a:pt x="898" y="1055"/>
                  <a:pt x="890" y="1057"/>
                </a:cubicBezTo>
                <a:cubicBezTo>
                  <a:pt x="888" y="1057"/>
                  <a:pt x="885" y="1057"/>
                  <a:pt x="882" y="1057"/>
                </a:cubicBezTo>
                <a:cubicBezTo>
                  <a:pt x="882" y="1057"/>
                  <a:pt x="882" y="1057"/>
                  <a:pt x="882" y="1058"/>
                </a:cubicBezTo>
                <a:cubicBezTo>
                  <a:pt x="880" y="1058"/>
                  <a:pt x="877" y="1058"/>
                  <a:pt x="874" y="1059"/>
                </a:cubicBezTo>
                <a:cubicBezTo>
                  <a:pt x="874" y="1059"/>
                  <a:pt x="874" y="1059"/>
                  <a:pt x="874" y="1060"/>
                </a:cubicBezTo>
                <a:cubicBezTo>
                  <a:pt x="874" y="1060"/>
                  <a:pt x="873" y="1060"/>
                  <a:pt x="872" y="1060"/>
                </a:cubicBezTo>
                <a:cubicBezTo>
                  <a:pt x="872" y="1060"/>
                  <a:pt x="872" y="1060"/>
                  <a:pt x="872" y="1061"/>
                </a:cubicBezTo>
                <a:cubicBezTo>
                  <a:pt x="872" y="1061"/>
                  <a:pt x="871" y="1061"/>
                  <a:pt x="870" y="1061"/>
                </a:cubicBezTo>
                <a:cubicBezTo>
                  <a:pt x="870" y="1061"/>
                  <a:pt x="870" y="1062"/>
                  <a:pt x="869" y="1063"/>
                </a:cubicBezTo>
                <a:cubicBezTo>
                  <a:pt x="869" y="1063"/>
                  <a:pt x="868" y="1063"/>
                  <a:pt x="867" y="1063"/>
                </a:cubicBezTo>
                <a:cubicBezTo>
                  <a:pt x="866" y="1064"/>
                  <a:pt x="865" y="1065"/>
                  <a:pt x="864" y="1067"/>
                </a:cubicBezTo>
                <a:cubicBezTo>
                  <a:pt x="864" y="1067"/>
                  <a:pt x="863" y="1067"/>
                  <a:pt x="862" y="1068"/>
                </a:cubicBezTo>
                <a:cubicBezTo>
                  <a:pt x="862" y="1068"/>
                  <a:pt x="862" y="1069"/>
                  <a:pt x="862" y="1070"/>
                </a:cubicBezTo>
                <a:cubicBezTo>
                  <a:pt x="862" y="1070"/>
                  <a:pt x="861" y="1070"/>
                  <a:pt x="860" y="1071"/>
                </a:cubicBezTo>
                <a:cubicBezTo>
                  <a:pt x="860" y="1071"/>
                  <a:pt x="860" y="1072"/>
                  <a:pt x="860" y="1073"/>
                </a:cubicBezTo>
                <a:cubicBezTo>
                  <a:pt x="860" y="1073"/>
                  <a:pt x="860" y="1073"/>
                  <a:pt x="859" y="1073"/>
                </a:cubicBezTo>
                <a:cubicBezTo>
                  <a:pt x="859" y="1073"/>
                  <a:pt x="859" y="1074"/>
                  <a:pt x="859" y="1075"/>
                </a:cubicBezTo>
                <a:cubicBezTo>
                  <a:pt x="859" y="1075"/>
                  <a:pt x="859" y="1075"/>
                  <a:pt x="858" y="1075"/>
                </a:cubicBezTo>
                <a:cubicBezTo>
                  <a:pt x="858" y="1075"/>
                  <a:pt x="858" y="1076"/>
                  <a:pt x="858" y="1077"/>
                </a:cubicBezTo>
                <a:cubicBezTo>
                  <a:pt x="858" y="1077"/>
                  <a:pt x="858" y="1077"/>
                  <a:pt x="857" y="1077"/>
                </a:cubicBezTo>
                <a:cubicBezTo>
                  <a:pt x="857" y="1077"/>
                  <a:pt x="857" y="1078"/>
                  <a:pt x="857" y="1079"/>
                </a:cubicBezTo>
                <a:cubicBezTo>
                  <a:pt x="857" y="1079"/>
                  <a:pt x="857" y="1079"/>
                  <a:pt x="856" y="1079"/>
                </a:cubicBezTo>
                <a:cubicBezTo>
                  <a:pt x="856" y="1079"/>
                  <a:pt x="856" y="1080"/>
                  <a:pt x="856" y="1081"/>
                </a:cubicBezTo>
                <a:cubicBezTo>
                  <a:pt x="856" y="1081"/>
                  <a:pt x="855" y="1081"/>
                  <a:pt x="854" y="1082"/>
                </a:cubicBezTo>
                <a:cubicBezTo>
                  <a:pt x="854" y="1082"/>
                  <a:pt x="854" y="1083"/>
                  <a:pt x="854" y="1084"/>
                </a:cubicBezTo>
                <a:cubicBezTo>
                  <a:pt x="853" y="1085"/>
                  <a:pt x="851" y="1086"/>
                  <a:pt x="849" y="1088"/>
                </a:cubicBezTo>
                <a:cubicBezTo>
                  <a:pt x="849" y="1088"/>
                  <a:pt x="849" y="1089"/>
                  <a:pt x="848" y="1090"/>
                </a:cubicBezTo>
                <a:cubicBezTo>
                  <a:pt x="848" y="1090"/>
                  <a:pt x="847" y="1090"/>
                  <a:pt x="846" y="1090"/>
                </a:cubicBezTo>
                <a:cubicBezTo>
                  <a:pt x="846" y="1090"/>
                  <a:pt x="846" y="1091"/>
                  <a:pt x="845" y="1092"/>
                </a:cubicBezTo>
                <a:cubicBezTo>
                  <a:pt x="844" y="1092"/>
                  <a:pt x="843" y="1092"/>
                  <a:pt x="841" y="1093"/>
                </a:cubicBezTo>
                <a:cubicBezTo>
                  <a:pt x="841" y="1093"/>
                  <a:pt x="841" y="1093"/>
                  <a:pt x="841" y="1094"/>
                </a:cubicBezTo>
                <a:cubicBezTo>
                  <a:pt x="833" y="1096"/>
                  <a:pt x="824" y="1098"/>
                  <a:pt x="816" y="1101"/>
                </a:cubicBezTo>
                <a:cubicBezTo>
                  <a:pt x="814" y="1101"/>
                  <a:pt x="812" y="1101"/>
                  <a:pt x="810" y="1101"/>
                </a:cubicBezTo>
                <a:cubicBezTo>
                  <a:pt x="791" y="1106"/>
                  <a:pt x="770" y="1107"/>
                  <a:pt x="754" y="1115"/>
                </a:cubicBezTo>
                <a:cubicBezTo>
                  <a:pt x="754" y="1115"/>
                  <a:pt x="754" y="1115"/>
                  <a:pt x="754" y="1115"/>
                </a:cubicBezTo>
                <a:cubicBezTo>
                  <a:pt x="752" y="1116"/>
                  <a:pt x="751" y="1116"/>
                  <a:pt x="750" y="1116"/>
                </a:cubicBezTo>
                <a:cubicBezTo>
                  <a:pt x="750" y="1117"/>
                  <a:pt x="750" y="1117"/>
                  <a:pt x="750" y="1117"/>
                </a:cubicBezTo>
                <a:cubicBezTo>
                  <a:pt x="749" y="1117"/>
                  <a:pt x="748" y="1117"/>
                  <a:pt x="747" y="1117"/>
                </a:cubicBezTo>
                <a:cubicBezTo>
                  <a:pt x="747" y="1118"/>
                  <a:pt x="747" y="1118"/>
                  <a:pt x="747" y="1118"/>
                </a:cubicBezTo>
                <a:cubicBezTo>
                  <a:pt x="745" y="1119"/>
                  <a:pt x="743" y="1120"/>
                  <a:pt x="741" y="1120"/>
                </a:cubicBezTo>
                <a:cubicBezTo>
                  <a:pt x="741" y="1121"/>
                  <a:pt x="741" y="1121"/>
                  <a:pt x="741" y="1121"/>
                </a:cubicBezTo>
                <a:cubicBezTo>
                  <a:pt x="740" y="1121"/>
                  <a:pt x="740" y="1121"/>
                  <a:pt x="739" y="1121"/>
                </a:cubicBezTo>
                <a:cubicBezTo>
                  <a:pt x="739" y="1122"/>
                  <a:pt x="739" y="1122"/>
                  <a:pt x="739" y="1122"/>
                </a:cubicBezTo>
                <a:cubicBezTo>
                  <a:pt x="738" y="1122"/>
                  <a:pt x="738" y="1122"/>
                  <a:pt x="737" y="1122"/>
                </a:cubicBezTo>
                <a:cubicBezTo>
                  <a:pt x="737" y="1123"/>
                  <a:pt x="737" y="1123"/>
                  <a:pt x="737" y="1123"/>
                </a:cubicBezTo>
                <a:cubicBezTo>
                  <a:pt x="736" y="1123"/>
                  <a:pt x="736" y="1123"/>
                  <a:pt x="735" y="1123"/>
                </a:cubicBezTo>
                <a:cubicBezTo>
                  <a:pt x="735" y="1124"/>
                  <a:pt x="735" y="1124"/>
                  <a:pt x="735" y="1124"/>
                </a:cubicBezTo>
                <a:cubicBezTo>
                  <a:pt x="734" y="1124"/>
                  <a:pt x="734" y="1124"/>
                  <a:pt x="733" y="1124"/>
                </a:cubicBezTo>
                <a:cubicBezTo>
                  <a:pt x="733" y="1125"/>
                  <a:pt x="733" y="1125"/>
                  <a:pt x="733" y="1125"/>
                </a:cubicBezTo>
                <a:cubicBezTo>
                  <a:pt x="732" y="1125"/>
                  <a:pt x="732" y="1125"/>
                  <a:pt x="731" y="1125"/>
                </a:cubicBezTo>
                <a:cubicBezTo>
                  <a:pt x="731" y="1126"/>
                  <a:pt x="731" y="1126"/>
                  <a:pt x="731" y="1126"/>
                </a:cubicBezTo>
                <a:cubicBezTo>
                  <a:pt x="730" y="1126"/>
                  <a:pt x="730" y="1126"/>
                  <a:pt x="729" y="1126"/>
                </a:cubicBezTo>
                <a:cubicBezTo>
                  <a:pt x="729" y="1127"/>
                  <a:pt x="729" y="1127"/>
                  <a:pt x="729" y="1127"/>
                </a:cubicBezTo>
                <a:cubicBezTo>
                  <a:pt x="728" y="1127"/>
                  <a:pt x="728" y="1127"/>
                  <a:pt x="727" y="1127"/>
                </a:cubicBezTo>
                <a:cubicBezTo>
                  <a:pt x="727" y="1128"/>
                  <a:pt x="727" y="1128"/>
                  <a:pt x="727" y="1128"/>
                </a:cubicBezTo>
                <a:cubicBezTo>
                  <a:pt x="726" y="1128"/>
                  <a:pt x="726" y="1128"/>
                  <a:pt x="725" y="1128"/>
                </a:cubicBezTo>
                <a:cubicBezTo>
                  <a:pt x="725" y="1129"/>
                  <a:pt x="725" y="1129"/>
                  <a:pt x="725" y="1129"/>
                </a:cubicBezTo>
                <a:cubicBezTo>
                  <a:pt x="724" y="1129"/>
                  <a:pt x="724" y="1129"/>
                  <a:pt x="723" y="1129"/>
                </a:cubicBezTo>
                <a:cubicBezTo>
                  <a:pt x="723" y="1130"/>
                  <a:pt x="722" y="1131"/>
                  <a:pt x="722" y="1131"/>
                </a:cubicBezTo>
                <a:cubicBezTo>
                  <a:pt x="720" y="1132"/>
                  <a:pt x="718" y="1133"/>
                  <a:pt x="716" y="1133"/>
                </a:cubicBezTo>
                <a:cubicBezTo>
                  <a:pt x="716" y="1134"/>
                  <a:pt x="716" y="1134"/>
                  <a:pt x="716" y="1134"/>
                </a:cubicBezTo>
                <a:cubicBezTo>
                  <a:pt x="715" y="1135"/>
                  <a:pt x="714" y="1135"/>
                  <a:pt x="713" y="1135"/>
                </a:cubicBezTo>
                <a:cubicBezTo>
                  <a:pt x="713" y="1136"/>
                  <a:pt x="712" y="1137"/>
                  <a:pt x="712" y="1137"/>
                </a:cubicBezTo>
                <a:cubicBezTo>
                  <a:pt x="711" y="1138"/>
                  <a:pt x="709" y="1138"/>
                  <a:pt x="708" y="1138"/>
                </a:cubicBezTo>
                <a:cubicBezTo>
                  <a:pt x="708" y="1139"/>
                  <a:pt x="708" y="1139"/>
                  <a:pt x="708" y="1139"/>
                </a:cubicBezTo>
                <a:cubicBezTo>
                  <a:pt x="707" y="1140"/>
                  <a:pt x="706" y="1140"/>
                  <a:pt x="705" y="1140"/>
                </a:cubicBezTo>
                <a:cubicBezTo>
                  <a:pt x="705" y="1141"/>
                  <a:pt x="704" y="1142"/>
                  <a:pt x="704" y="1142"/>
                </a:cubicBezTo>
                <a:cubicBezTo>
                  <a:pt x="703" y="1142"/>
                  <a:pt x="703" y="1142"/>
                  <a:pt x="702" y="1142"/>
                </a:cubicBezTo>
                <a:cubicBezTo>
                  <a:pt x="702" y="1143"/>
                  <a:pt x="701" y="1144"/>
                  <a:pt x="701" y="1144"/>
                </a:cubicBezTo>
                <a:cubicBezTo>
                  <a:pt x="700" y="1145"/>
                  <a:pt x="699" y="1145"/>
                  <a:pt x="698" y="1145"/>
                </a:cubicBezTo>
                <a:cubicBezTo>
                  <a:pt x="697" y="1146"/>
                  <a:pt x="697" y="1147"/>
                  <a:pt x="696" y="1148"/>
                </a:cubicBezTo>
                <a:cubicBezTo>
                  <a:pt x="695" y="1148"/>
                  <a:pt x="695" y="1148"/>
                  <a:pt x="694" y="1148"/>
                </a:cubicBezTo>
                <a:cubicBezTo>
                  <a:pt x="693" y="1149"/>
                  <a:pt x="693" y="1150"/>
                  <a:pt x="692" y="1151"/>
                </a:cubicBezTo>
                <a:cubicBezTo>
                  <a:pt x="691" y="1151"/>
                  <a:pt x="691" y="1151"/>
                  <a:pt x="690" y="1151"/>
                </a:cubicBezTo>
                <a:cubicBezTo>
                  <a:pt x="688" y="1154"/>
                  <a:pt x="686" y="1156"/>
                  <a:pt x="684" y="1158"/>
                </a:cubicBezTo>
                <a:cubicBezTo>
                  <a:pt x="683" y="1159"/>
                  <a:pt x="682" y="1159"/>
                  <a:pt x="681" y="1159"/>
                </a:cubicBezTo>
                <a:cubicBezTo>
                  <a:pt x="681" y="1160"/>
                  <a:pt x="681" y="1161"/>
                  <a:pt x="681" y="1161"/>
                </a:cubicBezTo>
                <a:cubicBezTo>
                  <a:pt x="679" y="1163"/>
                  <a:pt x="678" y="1164"/>
                  <a:pt x="676" y="1165"/>
                </a:cubicBezTo>
                <a:cubicBezTo>
                  <a:pt x="675" y="1167"/>
                  <a:pt x="675" y="1169"/>
                  <a:pt x="674" y="1171"/>
                </a:cubicBezTo>
                <a:cubicBezTo>
                  <a:pt x="674" y="1171"/>
                  <a:pt x="673" y="1171"/>
                  <a:pt x="673" y="1171"/>
                </a:cubicBezTo>
                <a:cubicBezTo>
                  <a:pt x="673" y="1173"/>
                  <a:pt x="672" y="1175"/>
                  <a:pt x="672" y="1177"/>
                </a:cubicBezTo>
                <a:cubicBezTo>
                  <a:pt x="667" y="1183"/>
                  <a:pt x="661" y="1189"/>
                  <a:pt x="655" y="1195"/>
                </a:cubicBezTo>
                <a:cubicBezTo>
                  <a:pt x="655" y="1195"/>
                  <a:pt x="654" y="1195"/>
                  <a:pt x="653" y="1195"/>
                </a:cubicBezTo>
                <a:cubicBezTo>
                  <a:pt x="652" y="1196"/>
                  <a:pt x="651" y="1198"/>
                  <a:pt x="650" y="1199"/>
                </a:cubicBezTo>
                <a:cubicBezTo>
                  <a:pt x="650" y="1199"/>
                  <a:pt x="649" y="1199"/>
                  <a:pt x="648" y="1199"/>
                </a:cubicBezTo>
                <a:cubicBezTo>
                  <a:pt x="647" y="1200"/>
                  <a:pt x="646" y="1202"/>
                  <a:pt x="645" y="1203"/>
                </a:cubicBezTo>
                <a:cubicBezTo>
                  <a:pt x="645" y="1203"/>
                  <a:pt x="644" y="1203"/>
                  <a:pt x="643" y="1203"/>
                </a:cubicBezTo>
                <a:cubicBezTo>
                  <a:pt x="643" y="1204"/>
                  <a:pt x="642" y="1205"/>
                  <a:pt x="641" y="1206"/>
                </a:cubicBezTo>
                <a:cubicBezTo>
                  <a:pt x="641" y="1206"/>
                  <a:pt x="640" y="1206"/>
                  <a:pt x="639" y="1206"/>
                </a:cubicBezTo>
                <a:cubicBezTo>
                  <a:pt x="639" y="1207"/>
                  <a:pt x="638" y="1208"/>
                  <a:pt x="637" y="1209"/>
                </a:cubicBezTo>
                <a:cubicBezTo>
                  <a:pt x="637" y="1209"/>
                  <a:pt x="636" y="1209"/>
                  <a:pt x="635" y="1209"/>
                </a:cubicBezTo>
                <a:cubicBezTo>
                  <a:pt x="635" y="1210"/>
                  <a:pt x="634" y="1211"/>
                  <a:pt x="633" y="1212"/>
                </a:cubicBezTo>
                <a:cubicBezTo>
                  <a:pt x="633" y="1212"/>
                  <a:pt x="632" y="1212"/>
                  <a:pt x="631" y="1212"/>
                </a:cubicBezTo>
                <a:cubicBezTo>
                  <a:pt x="631" y="1212"/>
                  <a:pt x="631" y="1213"/>
                  <a:pt x="631" y="1213"/>
                </a:cubicBezTo>
                <a:cubicBezTo>
                  <a:pt x="630" y="1213"/>
                  <a:pt x="629" y="1214"/>
                  <a:pt x="628" y="1214"/>
                </a:cubicBezTo>
                <a:cubicBezTo>
                  <a:pt x="628" y="1215"/>
                  <a:pt x="628" y="1215"/>
                  <a:pt x="627" y="1216"/>
                </a:cubicBezTo>
                <a:cubicBezTo>
                  <a:pt x="627" y="1216"/>
                  <a:pt x="626" y="1216"/>
                  <a:pt x="625" y="1216"/>
                </a:cubicBezTo>
                <a:cubicBezTo>
                  <a:pt x="625" y="1217"/>
                  <a:pt x="624" y="1218"/>
                  <a:pt x="623" y="1219"/>
                </a:cubicBezTo>
                <a:cubicBezTo>
                  <a:pt x="623" y="1219"/>
                  <a:pt x="622" y="1219"/>
                  <a:pt x="621" y="1219"/>
                </a:cubicBezTo>
                <a:cubicBezTo>
                  <a:pt x="621" y="1220"/>
                  <a:pt x="621" y="1220"/>
                  <a:pt x="620" y="1221"/>
                </a:cubicBezTo>
                <a:cubicBezTo>
                  <a:pt x="620" y="1221"/>
                  <a:pt x="619" y="1221"/>
                  <a:pt x="618" y="1221"/>
                </a:cubicBezTo>
                <a:cubicBezTo>
                  <a:pt x="618" y="1222"/>
                  <a:pt x="618" y="1222"/>
                  <a:pt x="617" y="1223"/>
                </a:cubicBezTo>
                <a:cubicBezTo>
                  <a:pt x="614" y="1226"/>
                  <a:pt x="609" y="1227"/>
                  <a:pt x="606" y="1230"/>
                </a:cubicBezTo>
                <a:cubicBezTo>
                  <a:pt x="604" y="1229"/>
                  <a:pt x="606" y="1230"/>
                  <a:pt x="604" y="1229"/>
                </a:cubicBezTo>
                <a:cubicBezTo>
                  <a:pt x="601" y="1226"/>
                  <a:pt x="600" y="1221"/>
                  <a:pt x="597" y="1216"/>
                </a:cubicBezTo>
                <a:cubicBezTo>
                  <a:pt x="597" y="1216"/>
                  <a:pt x="597" y="1216"/>
                  <a:pt x="596" y="1216"/>
                </a:cubicBezTo>
                <a:cubicBezTo>
                  <a:pt x="596" y="1215"/>
                  <a:pt x="596" y="1215"/>
                  <a:pt x="596" y="1214"/>
                </a:cubicBezTo>
                <a:cubicBezTo>
                  <a:pt x="596" y="1214"/>
                  <a:pt x="596" y="1214"/>
                  <a:pt x="595" y="1214"/>
                </a:cubicBezTo>
                <a:cubicBezTo>
                  <a:pt x="595" y="1213"/>
                  <a:pt x="595" y="1213"/>
                  <a:pt x="595" y="1212"/>
                </a:cubicBezTo>
                <a:cubicBezTo>
                  <a:pt x="595" y="1212"/>
                  <a:pt x="595" y="1212"/>
                  <a:pt x="594" y="1212"/>
                </a:cubicBezTo>
                <a:cubicBezTo>
                  <a:pt x="594" y="1211"/>
                  <a:pt x="594" y="1211"/>
                  <a:pt x="594" y="1210"/>
                </a:cubicBezTo>
                <a:cubicBezTo>
                  <a:pt x="594" y="1210"/>
                  <a:pt x="594" y="1210"/>
                  <a:pt x="593" y="1210"/>
                </a:cubicBezTo>
                <a:cubicBezTo>
                  <a:pt x="593" y="1209"/>
                  <a:pt x="593" y="1209"/>
                  <a:pt x="593" y="1208"/>
                </a:cubicBezTo>
                <a:cubicBezTo>
                  <a:pt x="593" y="1208"/>
                  <a:pt x="593" y="1208"/>
                  <a:pt x="593" y="1208"/>
                </a:cubicBezTo>
                <a:cubicBezTo>
                  <a:pt x="593" y="1207"/>
                  <a:pt x="593" y="1207"/>
                  <a:pt x="593" y="1206"/>
                </a:cubicBezTo>
                <a:cubicBezTo>
                  <a:pt x="592" y="1206"/>
                  <a:pt x="592" y="1206"/>
                  <a:pt x="591" y="1206"/>
                </a:cubicBezTo>
                <a:cubicBezTo>
                  <a:pt x="591" y="1205"/>
                  <a:pt x="591" y="1205"/>
                  <a:pt x="591" y="1204"/>
                </a:cubicBezTo>
                <a:cubicBezTo>
                  <a:pt x="591" y="1204"/>
                  <a:pt x="591" y="1204"/>
                  <a:pt x="591" y="1204"/>
                </a:cubicBezTo>
                <a:cubicBezTo>
                  <a:pt x="590" y="1203"/>
                  <a:pt x="590" y="1201"/>
                  <a:pt x="590" y="1200"/>
                </a:cubicBezTo>
                <a:cubicBezTo>
                  <a:pt x="589" y="1200"/>
                  <a:pt x="588" y="1199"/>
                  <a:pt x="588" y="1199"/>
                </a:cubicBezTo>
                <a:cubicBezTo>
                  <a:pt x="588" y="1198"/>
                  <a:pt x="588" y="1198"/>
                  <a:pt x="588" y="1197"/>
                </a:cubicBezTo>
                <a:cubicBezTo>
                  <a:pt x="586" y="1196"/>
                  <a:pt x="585" y="1195"/>
                  <a:pt x="584" y="1194"/>
                </a:cubicBezTo>
                <a:cubicBezTo>
                  <a:pt x="583" y="1193"/>
                  <a:pt x="583" y="1192"/>
                  <a:pt x="583" y="1191"/>
                </a:cubicBezTo>
                <a:cubicBezTo>
                  <a:pt x="582" y="1191"/>
                  <a:pt x="581" y="1191"/>
                  <a:pt x="580" y="1190"/>
                </a:cubicBezTo>
                <a:cubicBezTo>
                  <a:pt x="579" y="1189"/>
                  <a:pt x="578" y="1188"/>
                  <a:pt x="577" y="1186"/>
                </a:cubicBezTo>
                <a:cubicBezTo>
                  <a:pt x="576" y="1186"/>
                  <a:pt x="575" y="1186"/>
                  <a:pt x="575" y="1186"/>
                </a:cubicBezTo>
                <a:cubicBezTo>
                  <a:pt x="574" y="1186"/>
                  <a:pt x="574" y="1185"/>
                  <a:pt x="574" y="1184"/>
                </a:cubicBezTo>
                <a:cubicBezTo>
                  <a:pt x="572" y="1184"/>
                  <a:pt x="571" y="1184"/>
                  <a:pt x="570" y="1183"/>
                </a:cubicBezTo>
                <a:cubicBezTo>
                  <a:pt x="570" y="1183"/>
                  <a:pt x="570" y="1183"/>
                  <a:pt x="570" y="1182"/>
                </a:cubicBezTo>
                <a:cubicBezTo>
                  <a:pt x="568" y="1182"/>
                  <a:pt x="566" y="1181"/>
                  <a:pt x="564" y="1180"/>
                </a:cubicBezTo>
                <a:cubicBezTo>
                  <a:pt x="564" y="1180"/>
                  <a:pt x="564" y="1180"/>
                  <a:pt x="564" y="1179"/>
                </a:cubicBezTo>
                <a:cubicBezTo>
                  <a:pt x="563" y="1179"/>
                  <a:pt x="562" y="1179"/>
                  <a:pt x="561" y="1179"/>
                </a:cubicBezTo>
                <a:cubicBezTo>
                  <a:pt x="561" y="1179"/>
                  <a:pt x="561" y="1179"/>
                  <a:pt x="561" y="1178"/>
                </a:cubicBezTo>
                <a:cubicBezTo>
                  <a:pt x="560" y="1178"/>
                  <a:pt x="559" y="1178"/>
                  <a:pt x="558" y="1178"/>
                </a:cubicBezTo>
                <a:cubicBezTo>
                  <a:pt x="558" y="1178"/>
                  <a:pt x="558" y="1178"/>
                  <a:pt x="558" y="1177"/>
                </a:cubicBezTo>
                <a:cubicBezTo>
                  <a:pt x="556" y="1177"/>
                  <a:pt x="555" y="1177"/>
                  <a:pt x="554" y="1177"/>
                </a:cubicBezTo>
                <a:cubicBezTo>
                  <a:pt x="554" y="1177"/>
                  <a:pt x="554" y="1177"/>
                  <a:pt x="554" y="1176"/>
                </a:cubicBezTo>
                <a:cubicBezTo>
                  <a:pt x="552" y="1176"/>
                  <a:pt x="551" y="1176"/>
                  <a:pt x="550" y="1176"/>
                </a:cubicBezTo>
                <a:cubicBezTo>
                  <a:pt x="550" y="1176"/>
                  <a:pt x="550" y="1176"/>
                  <a:pt x="550" y="1175"/>
                </a:cubicBezTo>
                <a:cubicBezTo>
                  <a:pt x="548" y="1175"/>
                  <a:pt x="546" y="1175"/>
                  <a:pt x="544" y="1175"/>
                </a:cubicBezTo>
                <a:cubicBezTo>
                  <a:pt x="544" y="1175"/>
                  <a:pt x="544" y="1175"/>
                  <a:pt x="544" y="1174"/>
                </a:cubicBezTo>
                <a:cubicBezTo>
                  <a:pt x="540" y="1174"/>
                  <a:pt x="537" y="1174"/>
                  <a:pt x="534" y="1174"/>
                </a:cubicBezTo>
                <a:cubicBezTo>
                  <a:pt x="534" y="1174"/>
                  <a:pt x="534" y="1174"/>
                  <a:pt x="534" y="1173"/>
                </a:cubicBezTo>
                <a:cubicBezTo>
                  <a:pt x="524" y="1173"/>
                  <a:pt x="514" y="1173"/>
                  <a:pt x="505" y="1173"/>
                </a:cubicBezTo>
                <a:cubicBezTo>
                  <a:pt x="505" y="1173"/>
                  <a:pt x="505" y="1173"/>
                  <a:pt x="505" y="1172"/>
                </a:cubicBezTo>
                <a:cubicBezTo>
                  <a:pt x="499" y="1172"/>
                  <a:pt x="494" y="1172"/>
                  <a:pt x="488" y="1171"/>
                </a:cubicBezTo>
                <a:cubicBezTo>
                  <a:pt x="488" y="1171"/>
                  <a:pt x="488" y="1171"/>
                  <a:pt x="488" y="1170"/>
                </a:cubicBezTo>
                <a:cubicBezTo>
                  <a:pt x="485" y="1170"/>
                  <a:pt x="481" y="1170"/>
                  <a:pt x="478" y="1169"/>
                </a:cubicBezTo>
                <a:cubicBezTo>
                  <a:pt x="478" y="1169"/>
                  <a:pt x="478" y="1169"/>
                  <a:pt x="478" y="1168"/>
                </a:cubicBezTo>
                <a:cubicBezTo>
                  <a:pt x="477" y="1168"/>
                  <a:pt x="475" y="1168"/>
                  <a:pt x="474" y="1168"/>
                </a:cubicBezTo>
                <a:cubicBezTo>
                  <a:pt x="474" y="1168"/>
                  <a:pt x="474" y="1168"/>
                  <a:pt x="474" y="1167"/>
                </a:cubicBezTo>
                <a:cubicBezTo>
                  <a:pt x="473" y="1167"/>
                  <a:pt x="471" y="1167"/>
                  <a:pt x="470" y="1167"/>
                </a:cubicBezTo>
                <a:cubicBezTo>
                  <a:pt x="470" y="1167"/>
                  <a:pt x="470" y="1167"/>
                  <a:pt x="470" y="1166"/>
                </a:cubicBezTo>
                <a:cubicBezTo>
                  <a:pt x="469" y="1166"/>
                  <a:pt x="468" y="1166"/>
                  <a:pt x="467" y="1166"/>
                </a:cubicBezTo>
                <a:cubicBezTo>
                  <a:pt x="467" y="1166"/>
                  <a:pt x="467" y="1166"/>
                  <a:pt x="467" y="1165"/>
                </a:cubicBezTo>
                <a:cubicBezTo>
                  <a:pt x="466" y="1165"/>
                  <a:pt x="464" y="1165"/>
                  <a:pt x="463" y="1165"/>
                </a:cubicBezTo>
                <a:cubicBezTo>
                  <a:pt x="463" y="1165"/>
                  <a:pt x="463" y="1165"/>
                  <a:pt x="463" y="1164"/>
                </a:cubicBezTo>
                <a:cubicBezTo>
                  <a:pt x="462" y="1164"/>
                  <a:pt x="461" y="1164"/>
                  <a:pt x="460" y="1164"/>
                </a:cubicBezTo>
                <a:cubicBezTo>
                  <a:pt x="460" y="1164"/>
                  <a:pt x="460" y="1164"/>
                  <a:pt x="460" y="1163"/>
                </a:cubicBezTo>
                <a:cubicBezTo>
                  <a:pt x="459" y="1163"/>
                  <a:pt x="459" y="1163"/>
                  <a:pt x="458" y="1163"/>
                </a:cubicBezTo>
                <a:cubicBezTo>
                  <a:pt x="458" y="1163"/>
                  <a:pt x="458" y="1163"/>
                  <a:pt x="458" y="1162"/>
                </a:cubicBezTo>
                <a:cubicBezTo>
                  <a:pt x="456" y="1162"/>
                  <a:pt x="454" y="1162"/>
                  <a:pt x="452" y="1161"/>
                </a:cubicBezTo>
                <a:cubicBezTo>
                  <a:pt x="452" y="1161"/>
                  <a:pt x="452" y="1161"/>
                  <a:pt x="452" y="1160"/>
                </a:cubicBezTo>
                <a:cubicBezTo>
                  <a:pt x="451" y="1160"/>
                  <a:pt x="451" y="1160"/>
                  <a:pt x="450" y="1160"/>
                </a:cubicBezTo>
                <a:cubicBezTo>
                  <a:pt x="450" y="1160"/>
                  <a:pt x="450" y="1160"/>
                  <a:pt x="450" y="1159"/>
                </a:cubicBezTo>
                <a:cubicBezTo>
                  <a:pt x="449" y="1159"/>
                  <a:pt x="448" y="1159"/>
                  <a:pt x="447" y="1159"/>
                </a:cubicBezTo>
                <a:cubicBezTo>
                  <a:pt x="447" y="1159"/>
                  <a:pt x="447" y="1159"/>
                  <a:pt x="447" y="1158"/>
                </a:cubicBezTo>
                <a:cubicBezTo>
                  <a:pt x="446" y="1158"/>
                  <a:pt x="444" y="1158"/>
                  <a:pt x="443" y="1157"/>
                </a:cubicBezTo>
                <a:cubicBezTo>
                  <a:pt x="443" y="1157"/>
                  <a:pt x="443" y="1157"/>
                  <a:pt x="443" y="1156"/>
                </a:cubicBezTo>
                <a:cubicBezTo>
                  <a:pt x="442" y="1156"/>
                  <a:pt x="441" y="1156"/>
                  <a:pt x="440" y="1156"/>
                </a:cubicBezTo>
                <a:cubicBezTo>
                  <a:pt x="440" y="1156"/>
                  <a:pt x="440" y="1156"/>
                  <a:pt x="440" y="1155"/>
                </a:cubicBezTo>
                <a:cubicBezTo>
                  <a:pt x="438" y="1155"/>
                  <a:pt x="436" y="1154"/>
                  <a:pt x="434" y="1153"/>
                </a:cubicBezTo>
                <a:cubicBezTo>
                  <a:pt x="434" y="1153"/>
                  <a:pt x="434" y="1153"/>
                  <a:pt x="434" y="1152"/>
                </a:cubicBezTo>
                <a:cubicBezTo>
                  <a:pt x="433" y="1152"/>
                  <a:pt x="433" y="1152"/>
                  <a:pt x="432" y="1152"/>
                </a:cubicBezTo>
                <a:cubicBezTo>
                  <a:pt x="432" y="1152"/>
                  <a:pt x="432" y="1152"/>
                  <a:pt x="432" y="1151"/>
                </a:cubicBezTo>
                <a:cubicBezTo>
                  <a:pt x="430" y="1151"/>
                  <a:pt x="428" y="1150"/>
                  <a:pt x="426" y="1149"/>
                </a:cubicBezTo>
                <a:cubicBezTo>
                  <a:pt x="426" y="1149"/>
                  <a:pt x="426" y="1148"/>
                  <a:pt x="425" y="1147"/>
                </a:cubicBezTo>
                <a:cubicBezTo>
                  <a:pt x="420" y="1145"/>
                  <a:pt x="415" y="1143"/>
                  <a:pt x="409" y="1140"/>
                </a:cubicBezTo>
                <a:cubicBezTo>
                  <a:pt x="409" y="1140"/>
                  <a:pt x="409" y="1140"/>
                  <a:pt x="409" y="1139"/>
                </a:cubicBezTo>
                <a:cubicBezTo>
                  <a:pt x="408" y="1139"/>
                  <a:pt x="407" y="1139"/>
                  <a:pt x="405" y="1138"/>
                </a:cubicBezTo>
                <a:cubicBezTo>
                  <a:pt x="405" y="1138"/>
                  <a:pt x="405" y="1138"/>
                  <a:pt x="405" y="1137"/>
                </a:cubicBezTo>
                <a:cubicBezTo>
                  <a:pt x="404" y="1137"/>
                  <a:pt x="403" y="1137"/>
                  <a:pt x="402" y="1137"/>
                </a:cubicBezTo>
                <a:cubicBezTo>
                  <a:pt x="402" y="1137"/>
                  <a:pt x="402" y="1137"/>
                  <a:pt x="402" y="1136"/>
                </a:cubicBezTo>
                <a:cubicBezTo>
                  <a:pt x="401" y="1136"/>
                  <a:pt x="400" y="1136"/>
                  <a:pt x="399" y="1136"/>
                </a:cubicBezTo>
                <a:cubicBezTo>
                  <a:pt x="399" y="1136"/>
                  <a:pt x="399" y="1136"/>
                  <a:pt x="399" y="1135"/>
                </a:cubicBezTo>
                <a:cubicBezTo>
                  <a:pt x="398" y="1135"/>
                  <a:pt x="397" y="1135"/>
                  <a:pt x="395" y="1135"/>
                </a:cubicBezTo>
                <a:cubicBezTo>
                  <a:pt x="395" y="1135"/>
                  <a:pt x="395" y="1135"/>
                  <a:pt x="395" y="1134"/>
                </a:cubicBezTo>
                <a:cubicBezTo>
                  <a:pt x="391" y="1134"/>
                  <a:pt x="387" y="1134"/>
                  <a:pt x="383" y="1134"/>
                </a:cubicBezTo>
                <a:cubicBezTo>
                  <a:pt x="378" y="1133"/>
                  <a:pt x="373" y="1131"/>
                  <a:pt x="368" y="1129"/>
                </a:cubicBezTo>
                <a:cubicBezTo>
                  <a:pt x="368" y="1128"/>
                  <a:pt x="367" y="1127"/>
                  <a:pt x="366" y="1126"/>
                </a:cubicBezTo>
                <a:cubicBezTo>
                  <a:pt x="365" y="1125"/>
                  <a:pt x="363" y="1124"/>
                  <a:pt x="361" y="1122"/>
                </a:cubicBezTo>
                <a:cubicBezTo>
                  <a:pt x="358" y="1118"/>
                  <a:pt x="356" y="1109"/>
                  <a:pt x="354" y="1104"/>
                </a:cubicBezTo>
                <a:cubicBezTo>
                  <a:pt x="354" y="1099"/>
                  <a:pt x="354" y="1095"/>
                  <a:pt x="354" y="1091"/>
                </a:cubicBezTo>
                <a:cubicBezTo>
                  <a:pt x="353" y="1091"/>
                  <a:pt x="353" y="1091"/>
                  <a:pt x="353" y="1091"/>
                </a:cubicBezTo>
                <a:cubicBezTo>
                  <a:pt x="352" y="1089"/>
                  <a:pt x="352" y="1088"/>
                  <a:pt x="352" y="1087"/>
                </a:cubicBezTo>
                <a:cubicBezTo>
                  <a:pt x="351" y="1086"/>
                  <a:pt x="350" y="1086"/>
                  <a:pt x="350" y="1086"/>
                </a:cubicBezTo>
                <a:cubicBezTo>
                  <a:pt x="350" y="1085"/>
                  <a:pt x="350" y="1084"/>
                  <a:pt x="350" y="1084"/>
                </a:cubicBezTo>
                <a:cubicBezTo>
                  <a:pt x="349" y="1083"/>
                  <a:pt x="348" y="1083"/>
                  <a:pt x="348" y="1083"/>
                </a:cubicBezTo>
                <a:cubicBezTo>
                  <a:pt x="348" y="1082"/>
                  <a:pt x="348" y="1081"/>
                  <a:pt x="348" y="1081"/>
                </a:cubicBezTo>
                <a:cubicBezTo>
                  <a:pt x="346" y="1080"/>
                  <a:pt x="345" y="1079"/>
                  <a:pt x="344" y="1078"/>
                </a:cubicBezTo>
                <a:cubicBezTo>
                  <a:pt x="344" y="1077"/>
                  <a:pt x="344" y="1076"/>
                  <a:pt x="344" y="1076"/>
                </a:cubicBezTo>
                <a:cubicBezTo>
                  <a:pt x="342" y="1075"/>
                  <a:pt x="341" y="1074"/>
                  <a:pt x="340" y="1073"/>
                </a:cubicBezTo>
                <a:cubicBezTo>
                  <a:pt x="337" y="1070"/>
                  <a:pt x="335" y="1067"/>
                  <a:pt x="333" y="1065"/>
                </a:cubicBezTo>
                <a:cubicBezTo>
                  <a:pt x="332" y="1065"/>
                  <a:pt x="331" y="1065"/>
                  <a:pt x="331" y="1065"/>
                </a:cubicBezTo>
                <a:cubicBezTo>
                  <a:pt x="329" y="1063"/>
                  <a:pt x="328" y="1061"/>
                  <a:pt x="327" y="1060"/>
                </a:cubicBezTo>
                <a:cubicBezTo>
                  <a:pt x="326" y="1060"/>
                  <a:pt x="325" y="1060"/>
                  <a:pt x="325" y="1060"/>
                </a:cubicBezTo>
                <a:cubicBezTo>
                  <a:pt x="324" y="1059"/>
                  <a:pt x="323" y="1058"/>
                  <a:pt x="323" y="1057"/>
                </a:cubicBezTo>
                <a:cubicBezTo>
                  <a:pt x="322" y="1057"/>
                  <a:pt x="321" y="1057"/>
                  <a:pt x="321" y="1057"/>
                </a:cubicBezTo>
                <a:cubicBezTo>
                  <a:pt x="320" y="1056"/>
                  <a:pt x="319" y="1055"/>
                  <a:pt x="319" y="1054"/>
                </a:cubicBezTo>
                <a:cubicBezTo>
                  <a:pt x="318" y="1054"/>
                  <a:pt x="317" y="1054"/>
                  <a:pt x="317" y="1054"/>
                </a:cubicBezTo>
                <a:cubicBezTo>
                  <a:pt x="316" y="1053"/>
                  <a:pt x="315" y="1052"/>
                  <a:pt x="315" y="1051"/>
                </a:cubicBezTo>
                <a:cubicBezTo>
                  <a:pt x="314" y="1051"/>
                  <a:pt x="313" y="1051"/>
                  <a:pt x="313" y="1051"/>
                </a:cubicBezTo>
                <a:cubicBezTo>
                  <a:pt x="312" y="1050"/>
                  <a:pt x="312" y="1049"/>
                  <a:pt x="312" y="1049"/>
                </a:cubicBezTo>
                <a:cubicBezTo>
                  <a:pt x="311" y="1049"/>
                  <a:pt x="310" y="1049"/>
                  <a:pt x="310" y="1049"/>
                </a:cubicBezTo>
                <a:cubicBezTo>
                  <a:pt x="309" y="1048"/>
                  <a:pt x="309" y="1047"/>
                  <a:pt x="309" y="1047"/>
                </a:cubicBezTo>
                <a:cubicBezTo>
                  <a:pt x="307" y="1046"/>
                  <a:pt x="306" y="1046"/>
                  <a:pt x="305" y="1046"/>
                </a:cubicBezTo>
                <a:cubicBezTo>
                  <a:pt x="304" y="1045"/>
                  <a:pt x="304" y="1044"/>
                  <a:pt x="304" y="1044"/>
                </a:cubicBezTo>
                <a:cubicBezTo>
                  <a:pt x="302" y="1043"/>
                  <a:pt x="301" y="1043"/>
                  <a:pt x="300" y="1043"/>
                </a:cubicBezTo>
                <a:cubicBezTo>
                  <a:pt x="299" y="1042"/>
                  <a:pt x="299" y="1041"/>
                  <a:pt x="299" y="1041"/>
                </a:cubicBezTo>
                <a:cubicBezTo>
                  <a:pt x="297" y="1040"/>
                  <a:pt x="295" y="1039"/>
                  <a:pt x="293" y="1039"/>
                </a:cubicBezTo>
                <a:cubicBezTo>
                  <a:pt x="293" y="1038"/>
                  <a:pt x="293" y="1038"/>
                  <a:pt x="293" y="1038"/>
                </a:cubicBezTo>
                <a:cubicBezTo>
                  <a:pt x="292" y="1038"/>
                  <a:pt x="291" y="1038"/>
                  <a:pt x="291" y="1038"/>
                </a:cubicBezTo>
                <a:cubicBezTo>
                  <a:pt x="291" y="1037"/>
                  <a:pt x="291" y="1037"/>
                  <a:pt x="291" y="1037"/>
                </a:cubicBezTo>
                <a:cubicBezTo>
                  <a:pt x="289" y="1036"/>
                  <a:pt x="287" y="1035"/>
                  <a:pt x="285" y="1035"/>
                </a:cubicBezTo>
                <a:cubicBezTo>
                  <a:pt x="285" y="1034"/>
                  <a:pt x="285" y="1034"/>
                  <a:pt x="285" y="1034"/>
                </a:cubicBezTo>
                <a:cubicBezTo>
                  <a:pt x="284" y="1034"/>
                  <a:pt x="283" y="1034"/>
                  <a:pt x="282" y="1034"/>
                </a:cubicBezTo>
                <a:cubicBezTo>
                  <a:pt x="282" y="1034"/>
                  <a:pt x="282" y="1033"/>
                  <a:pt x="282" y="1033"/>
                </a:cubicBezTo>
                <a:cubicBezTo>
                  <a:pt x="281" y="1033"/>
                  <a:pt x="280" y="1033"/>
                  <a:pt x="280" y="1033"/>
                </a:cubicBezTo>
                <a:cubicBezTo>
                  <a:pt x="280" y="1032"/>
                  <a:pt x="280" y="1032"/>
                  <a:pt x="280" y="1032"/>
                </a:cubicBezTo>
                <a:cubicBezTo>
                  <a:pt x="279" y="1032"/>
                  <a:pt x="278" y="1032"/>
                  <a:pt x="277" y="1032"/>
                </a:cubicBezTo>
                <a:cubicBezTo>
                  <a:pt x="277" y="1032"/>
                  <a:pt x="277" y="1031"/>
                  <a:pt x="277" y="1031"/>
                </a:cubicBezTo>
                <a:cubicBezTo>
                  <a:pt x="276" y="1031"/>
                  <a:pt x="275" y="1031"/>
                  <a:pt x="275" y="1031"/>
                </a:cubicBezTo>
                <a:cubicBezTo>
                  <a:pt x="275" y="1031"/>
                  <a:pt x="275" y="1030"/>
                  <a:pt x="275" y="1030"/>
                </a:cubicBezTo>
                <a:cubicBezTo>
                  <a:pt x="274" y="1030"/>
                  <a:pt x="273" y="1030"/>
                  <a:pt x="272" y="1030"/>
                </a:cubicBezTo>
                <a:cubicBezTo>
                  <a:pt x="272" y="1030"/>
                  <a:pt x="272" y="1029"/>
                  <a:pt x="272" y="1029"/>
                </a:cubicBezTo>
                <a:cubicBezTo>
                  <a:pt x="271" y="1029"/>
                  <a:pt x="270" y="1029"/>
                  <a:pt x="269" y="1029"/>
                </a:cubicBezTo>
                <a:cubicBezTo>
                  <a:pt x="269" y="1029"/>
                  <a:pt x="269" y="1028"/>
                  <a:pt x="269" y="1028"/>
                </a:cubicBezTo>
                <a:cubicBezTo>
                  <a:pt x="268" y="1028"/>
                  <a:pt x="267" y="1028"/>
                  <a:pt x="266" y="1028"/>
                </a:cubicBezTo>
                <a:cubicBezTo>
                  <a:pt x="266" y="1028"/>
                  <a:pt x="266" y="1027"/>
                  <a:pt x="266" y="1027"/>
                </a:cubicBezTo>
                <a:cubicBezTo>
                  <a:pt x="265" y="1027"/>
                  <a:pt x="264" y="1027"/>
                  <a:pt x="263" y="1027"/>
                </a:cubicBezTo>
                <a:cubicBezTo>
                  <a:pt x="263" y="1027"/>
                  <a:pt x="263" y="1026"/>
                  <a:pt x="263" y="1026"/>
                </a:cubicBezTo>
                <a:cubicBezTo>
                  <a:pt x="262" y="1026"/>
                  <a:pt x="261" y="1026"/>
                  <a:pt x="260" y="1026"/>
                </a:cubicBezTo>
                <a:cubicBezTo>
                  <a:pt x="260" y="1026"/>
                  <a:pt x="260" y="1025"/>
                  <a:pt x="260" y="1025"/>
                </a:cubicBezTo>
                <a:cubicBezTo>
                  <a:pt x="259" y="1025"/>
                  <a:pt x="257" y="1025"/>
                  <a:pt x="256" y="1025"/>
                </a:cubicBezTo>
                <a:cubicBezTo>
                  <a:pt x="256" y="1025"/>
                  <a:pt x="256" y="1024"/>
                  <a:pt x="256" y="1024"/>
                </a:cubicBezTo>
                <a:cubicBezTo>
                  <a:pt x="255" y="1024"/>
                  <a:pt x="254" y="1024"/>
                  <a:pt x="253" y="1024"/>
                </a:cubicBezTo>
                <a:cubicBezTo>
                  <a:pt x="253" y="1024"/>
                  <a:pt x="253" y="1023"/>
                  <a:pt x="253" y="1023"/>
                </a:cubicBezTo>
                <a:cubicBezTo>
                  <a:pt x="252" y="1023"/>
                  <a:pt x="251" y="1023"/>
                  <a:pt x="250" y="1023"/>
                </a:cubicBezTo>
                <a:cubicBezTo>
                  <a:pt x="250" y="1023"/>
                  <a:pt x="250" y="1022"/>
                  <a:pt x="250" y="1022"/>
                </a:cubicBezTo>
                <a:cubicBezTo>
                  <a:pt x="246" y="1021"/>
                  <a:pt x="243" y="1021"/>
                  <a:pt x="239" y="1020"/>
                </a:cubicBezTo>
                <a:cubicBezTo>
                  <a:pt x="239" y="1020"/>
                  <a:pt x="239" y="1019"/>
                  <a:pt x="239" y="1019"/>
                </a:cubicBezTo>
                <a:cubicBezTo>
                  <a:pt x="235" y="1018"/>
                  <a:pt x="231" y="1018"/>
                  <a:pt x="227" y="1017"/>
                </a:cubicBezTo>
                <a:cubicBezTo>
                  <a:pt x="227" y="1017"/>
                  <a:pt x="227" y="1016"/>
                  <a:pt x="227" y="1016"/>
                </a:cubicBezTo>
                <a:cubicBezTo>
                  <a:pt x="223" y="1015"/>
                  <a:pt x="219" y="1015"/>
                  <a:pt x="215" y="1014"/>
                </a:cubicBezTo>
                <a:cubicBezTo>
                  <a:pt x="215" y="1014"/>
                  <a:pt x="215" y="1013"/>
                  <a:pt x="215" y="1013"/>
                </a:cubicBezTo>
                <a:cubicBezTo>
                  <a:pt x="213" y="1013"/>
                  <a:pt x="212" y="1013"/>
                  <a:pt x="210" y="1013"/>
                </a:cubicBezTo>
                <a:cubicBezTo>
                  <a:pt x="210" y="1013"/>
                  <a:pt x="210" y="1012"/>
                  <a:pt x="210" y="1012"/>
                </a:cubicBezTo>
                <a:cubicBezTo>
                  <a:pt x="209" y="1012"/>
                  <a:pt x="207" y="1012"/>
                  <a:pt x="206" y="1012"/>
                </a:cubicBezTo>
                <a:cubicBezTo>
                  <a:pt x="206" y="1012"/>
                  <a:pt x="206" y="1011"/>
                  <a:pt x="206" y="1011"/>
                </a:cubicBezTo>
                <a:cubicBezTo>
                  <a:pt x="204" y="1011"/>
                  <a:pt x="203" y="1011"/>
                  <a:pt x="201" y="1011"/>
                </a:cubicBezTo>
                <a:cubicBezTo>
                  <a:pt x="201" y="1011"/>
                  <a:pt x="201" y="1010"/>
                  <a:pt x="201" y="1010"/>
                </a:cubicBezTo>
                <a:cubicBezTo>
                  <a:pt x="199" y="1010"/>
                  <a:pt x="198" y="1010"/>
                  <a:pt x="196" y="1010"/>
                </a:cubicBezTo>
                <a:cubicBezTo>
                  <a:pt x="196" y="1010"/>
                  <a:pt x="196" y="1009"/>
                  <a:pt x="196" y="1009"/>
                </a:cubicBezTo>
                <a:cubicBezTo>
                  <a:pt x="195" y="1009"/>
                  <a:pt x="193" y="1009"/>
                  <a:pt x="191" y="1009"/>
                </a:cubicBezTo>
                <a:cubicBezTo>
                  <a:pt x="185" y="1007"/>
                  <a:pt x="176" y="1006"/>
                  <a:pt x="169" y="1004"/>
                </a:cubicBezTo>
                <a:cubicBezTo>
                  <a:pt x="167" y="1004"/>
                  <a:pt x="165" y="1004"/>
                  <a:pt x="162" y="1004"/>
                </a:cubicBezTo>
                <a:cubicBezTo>
                  <a:pt x="162" y="1004"/>
                  <a:pt x="162" y="1003"/>
                  <a:pt x="162" y="1003"/>
                </a:cubicBezTo>
                <a:cubicBezTo>
                  <a:pt x="160" y="1003"/>
                  <a:pt x="158" y="1003"/>
                  <a:pt x="155" y="1003"/>
                </a:cubicBezTo>
                <a:cubicBezTo>
                  <a:pt x="155" y="1003"/>
                  <a:pt x="155" y="1002"/>
                  <a:pt x="155" y="1002"/>
                </a:cubicBezTo>
                <a:cubicBezTo>
                  <a:pt x="152" y="1002"/>
                  <a:pt x="149" y="1002"/>
                  <a:pt x="146" y="1002"/>
                </a:cubicBezTo>
                <a:cubicBezTo>
                  <a:pt x="146" y="1002"/>
                  <a:pt x="146" y="1001"/>
                  <a:pt x="146" y="1001"/>
                </a:cubicBezTo>
                <a:cubicBezTo>
                  <a:pt x="142" y="1001"/>
                  <a:pt x="138" y="1001"/>
                  <a:pt x="134" y="1001"/>
                </a:cubicBezTo>
                <a:cubicBezTo>
                  <a:pt x="134" y="1001"/>
                  <a:pt x="134" y="1000"/>
                  <a:pt x="134" y="1000"/>
                </a:cubicBezTo>
                <a:cubicBezTo>
                  <a:pt x="132" y="1000"/>
                  <a:pt x="130" y="1000"/>
                  <a:pt x="127" y="1000"/>
                </a:cubicBezTo>
                <a:cubicBezTo>
                  <a:pt x="120" y="1000"/>
                  <a:pt x="112" y="1001"/>
                  <a:pt x="105" y="1001"/>
                </a:cubicBezTo>
                <a:cubicBezTo>
                  <a:pt x="74" y="1001"/>
                  <a:pt x="37" y="998"/>
                  <a:pt x="25" y="980"/>
                </a:cubicBezTo>
                <a:cubicBezTo>
                  <a:pt x="25" y="979"/>
                  <a:pt x="25" y="979"/>
                  <a:pt x="25" y="978"/>
                </a:cubicBezTo>
                <a:cubicBezTo>
                  <a:pt x="25" y="978"/>
                  <a:pt x="24" y="978"/>
                  <a:pt x="24" y="978"/>
                </a:cubicBezTo>
                <a:cubicBezTo>
                  <a:pt x="24" y="977"/>
                  <a:pt x="23" y="975"/>
                  <a:pt x="23" y="974"/>
                </a:cubicBezTo>
                <a:cubicBezTo>
                  <a:pt x="23" y="974"/>
                  <a:pt x="22" y="974"/>
                  <a:pt x="22" y="974"/>
                </a:cubicBezTo>
                <a:cubicBezTo>
                  <a:pt x="22" y="973"/>
                  <a:pt x="22" y="972"/>
                  <a:pt x="22" y="971"/>
                </a:cubicBezTo>
                <a:cubicBezTo>
                  <a:pt x="22" y="971"/>
                  <a:pt x="21" y="971"/>
                  <a:pt x="21" y="971"/>
                </a:cubicBezTo>
                <a:cubicBezTo>
                  <a:pt x="21" y="969"/>
                  <a:pt x="21" y="966"/>
                  <a:pt x="21" y="964"/>
                </a:cubicBezTo>
                <a:cubicBezTo>
                  <a:pt x="21" y="964"/>
                  <a:pt x="20" y="964"/>
                  <a:pt x="20" y="964"/>
                </a:cubicBezTo>
                <a:cubicBezTo>
                  <a:pt x="20" y="961"/>
                  <a:pt x="20" y="958"/>
                  <a:pt x="20" y="955"/>
                </a:cubicBezTo>
                <a:cubicBezTo>
                  <a:pt x="17" y="945"/>
                  <a:pt x="16" y="931"/>
                  <a:pt x="13" y="921"/>
                </a:cubicBezTo>
                <a:cubicBezTo>
                  <a:pt x="13" y="919"/>
                  <a:pt x="13" y="917"/>
                  <a:pt x="13" y="915"/>
                </a:cubicBezTo>
                <a:cubicBezTo>
                  <a:pt x="9" y="902"/>
                  <a:pt x="8" y="885"/>
                  <a:pt x="4" y="871"/>
                </a:cubicBezTo>
                <a:cubicBezTo>
                  <a:pt x="3" y="863"/>
                  <a:pt x="3" y="856"/>
                  <a:pt x="2" y="849"/>
                </a:cubicBezTo>
                <a:cubicBezTo>
                  <a:pt x="2" y="849"/>
                  <a:pt x="1" y="849"/>
                  <a:pt x="1" y="849"/>
                </a:cubicBezTo>
                <a:cubicBezTo>
                  <a:pt x="1" y="845"/>
                  <a:pt x="1" y="841"/>
                  <a:pt x="1" y="837"/>
                </a:cubicBezTo>
                <a:cubicBezTo>
                  <a:pt x="1" y="837"/>
                  <a:pt x="0" y="837"/>
                  <a:pt x="0" y="837"/>
                </a:cubicBezTo>
                <a:cubicBezTo>
                  <a:pt x="0" y="832"/>
                  <a:pt x="0" y="827"/>
                  <a:pt x="0" y="823"/>
                </a:cubicBezTo>
                <a:cubicBezTo>
                  <a:pt x="0" y="823"/>
                  <a:pt x="1" y="823"/>
                  <a:pt x="1" y="823"/>
                </a:cubicBezTo>
                <a:cubicBezTo>
                  <a:pt x="1" y="821"/>
                  <a:pt x="1" y="819"/>
                  <a:pt x="1" y="817"/>
                </a:cubicBezTo>
                <a:cubicBezTo>
                  <a:pt x="1" y="817"/>
                  <a:pt x="2" y="817"/>
                  <a:pt x="2" y="817"/>
                </a:cubicBezTo>
                <a:cubicBezTo>
                  <a:pt x="2" y="816"/>
                  <a:pt x="2" y="815"/>
                  <a:pt x="2" y="814"/>
                </a:cubicBezTo>
                <a:cubicBezTo>
                  <a:pt x="2" y="814"/>
                  <a:pt x="3" y="814"/>
                  <a:pt x="3" y="814"/>
                </a:cubicBezTo>
                <a:cubicBezTo>
                  <a:pt x="4" y="812"/>
                  <a:pt x="4" y="810"/>
                  <a:pt x="5" y="808"/>
                </a:cubicBezTo>
                <a:cubicBezTo>
                  <a:pt x="5" y="808"/>
                  <a:pt x="6" y="808"/>
                  <a:pt x="6" y="808"/>
                </a:cubicBezTo>
                <a:cubicBezTo>
                  <a:pt x="6" y="807"/>
                  <a:pt x="6" y="806"/>
                  <a:pt x="6" y="806"/>
                </a:cubicBezTo>
                <a:cubicBezTo>
                  <a:pt x="6" y="806"/>
                  <a:pt x="7" y="806"/>
                  <a:pt x="7" y="806"/>
                </a:cubicBezTo>
                <a:cubicBezTo>
                  <a:pt x="7" y="804"/>
                  <a:pt x="8" y="803"/>
                  <a:pt x="8" y="802"/>
                </a:cubicBezTo>
                <a:cubicBezTo>
                  <a:pt x="8" y="802"/>
                  <a:pt x="9" y="802"/>
                  <a:pt x="9" y="802"/>
                </a:cubicBezTo>
                <a:cubicBezTo>
                  <a:pt x="9" y="801"/>
                  <a:pt x="9" y="800"/>
                  <a:pt x="9" y="800"/>
                </a:cubicBezTo>
                <a:cubicBezTo>
                  <a:pt x="9" y="800"/>
                  <a:pt x="10" y="800"/>
                  <a:pt x="10" y="800"/>
                </a:cubicBezTo>
                <a:cubicBezTo>
                  <a:pt x="10" y="799"/>
                  <a:pt x="10" y="798"/>
                  <a:pt x="10" y="798"/>
                </a:cubicBezTo>
                <a:cubicBezTo>
                  <a:pt x="10" y="798"/>
                  <a:pt x="11" y="798"/>
                  <a:pt x="11" y="798"/>
                </a:cubicBezTo>
                <a:cubicBezTo>
                  <a:pt x="11" y="797"/>
                  <a:pt x="11" y="797"/>
                  <a:pt x="11" y="796"/>
                </a:cubicBezTo>
                <a:cubicBezTo>
                  <a:pt x="11" y="796"/>
                  <a:pt x="12" y="796"/>
                  <a:pt x="12" y="796"/>
                </a:cubicBezTo>
                <a:cubicBezTo>
                  <a:pt x="12" y="795"/>
                  <a:pt x="12" y="794"/>
                  <a:pt x="12" y="794"/>
                </a:cubicBezTo>
                <a:cubicBezTo>
                  <a:pt x="12" y="794"/>
                  <a:pt x="13" y="794"/>
                  <a:pt x="13" y="794"/>
                </a:cubicBezTo>
                <a:cubicBezTo>
                  <a:pt x="13" y="792"/>
                  <a:pt x="14" y="791"/>
                  <a:pt x="14" y="790"/>
                </a:cubicBezTo>
                <a:cubicBezTo>
                  <a:pt x="14" y="790"/>
                  <a:pt x="15" y="790"/>
                  <a:pt x="15" y="790"/>
                </a:cubicBezTo>
                <a:cubicBezTo>
                  <a:pt x="15" y="789"/>
                  <a:pt x="15" y="789"/>
                  <a:pt x="15" y="788"/>
                </a:cubicBezTo>
                <a:cubicBezTo>
                  <a:pt x="15" y="788"/>
                  <a:pt x="16" y="788"/>
                  <a:pt x="16" y="788"/>
                </a:cubicBezTo>
                <a:cubicBezTo>
                  <a:pt x="16" y="787"/>
                  <a:pt x="16" y="787"/>
                  <a:pt x="16" y="786"/>
                </a:cubicBezTo>
                <a:cubicBezTo>
                  <a:pt x="16" y="786"/>
                  <a:pt x="17" y="786"/>
                  <a:pt x="17" y="786"/>
                </a:cubicBezTo>
                <a:cubicBezTo>
                  <a:pt x="17" y="785"/>
                  <a:pt x="17" y="785"/>
                  <a:pt x="17" y="784"/>
                </a:cubicBezTo>
                <a:cubicBezTo>
                  <a:pt x="17" y="784"/>
                  <a:pt x="18" y="784"/>
                  <a:pt x="18" y="784"/>
                </a:cubicBezTo>
                <a:cubicBezTo>
                  <a:pt x="18" y="783"/>
                  <a:pt x="18" y="783"/>
                  <a:pt x="18" y="782"/>
                </a:cubicBezTo>
                <a:cubicBezTo>
                  <a:pt x="18" y="782"/>
                  <a:pt x="19" y="782"/>
                  <a:pt x="19" y="782"/>
                </a:cubicBezTo>
                <a:cubicBezTo>
                  <a:pt x="20" y="780"/>
                  <a:pt x="20" y="778"/>
                  <a:pt x="21" y="776"/>
                </a:cubicBezTo>
                <a:cubicBezTo>
                  <a:pt x="21" y="776"/>
                  <a:pt x="22" y="776"/>
                  <a:pt x="22" y="776"/>
                </a:cubicBezTo>
                <a:cubicBezTo>
                  <a:pt x="22" y="775"/>
                  <a:pt x="22" y="774"/>
                  <a:pt x="22" y="773"/>
                </a:cubicBezTo>
                <a:cubicBezTo>
                  <a:pt x="22" y="773"/>
                  <a:pt x="23" y="773"/>
                  <a:pt x="23" y="773"/>
                </a:cubicBezTo>
                <a:cubicBezTo>
                  <a:pt x="23" y="772"/>
                  <a:pt x="23" y="772"/>
                  <a:pt x="23" y="771"/>
                </a:cubicBezTo>
                <a:cubicBezTo>
                  <a:pt x="23" y="771"/>
                  <a:pt x="24" y="771"/>
                  <a:pt x="24" y="771"/>
                </a:cubicBezTo>
                <a:cubicBezTo>
                  <a:pt x="24" y="770"/>
                  <a:pt x="24" y="770"/>
                  <a:pt x="24" y="769"/>
                </a:cubicBezTo>
                <a:cubicBezTo>
                  <a:pt x="24" y="769"/>
                  <a:pt x="25" y="769"/>
                  <a:pt x="25" y="769"/>
                </a:cubicBezTo>
                <a:cubicBezTo>
                  <a:pt x="25" y="768"/>
                  <a:pt x="25" y="768"/>
                  <a:pt x="25" y="767"/>
                </a:cubicBezTo>
                <a:cubicBezTo>
                  <a:pt x="25" y="767"/>
                  <a:pt x="26" y="767"/>
                  <a:pt x="26" y="767"/>
                </a:cubicBezTo>
                <a:cubicBezTo>
                  <a:pt x="27" y="765"/>
                  <a:pt x="27" y="763"/>
                  <a:pt x="28" y="761"/>
                </a:cubicBezTo>
                <a:cubicBezTo>
                  <a:pt x="28" y="761"/>
                  <a:pt x="29" y="761"/>
                  <a:pt x="29" y="761"/>
                </a:cubicBezTo>
                <a:cubicBezTo>
                  <a:pt x="29" y="760"/>
                  <a:pt x="29" y="759"/>
                  <a:pt x="29" y="758"/>
                </a:cubicBezTo>
                <a:cubicBezTo>
                  <a:pt x="29" y="758"/>
                  <a:pt x="30" y="758"/>
                  <a:pt x="30" y="758"/>
                </a:cubicBezTo>
                <a:cubicBezTo>
                  <a:pt x="30" y="757"/>
                  <a:pt x="30" y="757"/>
                  <a:pt x="30" y="756"/>
                </a:cubicBezTo>
                <a:cubicBezTo>
                  <a:pt x="30" y="756"/>
                  <a:pt x="31" y="756"/>
                  <a:pt x="31" y="756"/>
                </a:cubicBezTo>
                <a:cubicBezTo>
                  <a:pt x="31" y="755"/>
                  <a:pt x="31" y="755"/>
                  <a:pt x="31" y="754"/>
                </a:cubicBezTo>
                <a:cubicBezTo>
                  <a:pt x="31" y="754"/>
                  <a:pt x="32" y="754"/>
                  <a:pt x="32" y="754"/>
                </a:cubicBezTo>
                <a:cubicBezTo>
                  <a:pt x="33" y="752"/>
                  <a:pt x="33" y="750"/>
                  <a:pt x="34" y="748"/>
                </a:cubicBezTo>
                <a:cubicBezTo>
                  <a:pt x="34" y="748"/>
                  <a:pt x="35" y="748"/>
                  <a:pt x="35" y="748"/>
                </a:cubicBezTo>
                <a:cubicBezTo>
                  <a:pt x="35" y="747"/>
                  <a:pt x="35" y="746"/>
                  <a:pt x="35" y="745"/>
                </a:cubicBezTo>
                <a:cubicBezTo>
                  <a:pt x="35" y="745"/>
                  <a:pt x="36" y="745"/>
                  <a:pt x="36" y="745"/>
                </a:cubicBezTo>
                <a:cubicBezTo>
                  <a:pt x="36" y="744"/>
                  <a:pt x="36" y="742"/>
                  <a:pt x="37" y="741"/>
                </a:cubicBezTo>
                <a:cubicBezTo>
                  <a:pt x="37" y="741"/>
                  <a:pt x="37" y="741"/>
                  <a:pt x="38" y="741"/>
                </a:cubicBezTo>
                <a:cubicBezTo>
                  <a:pt x="38" y="740"/>
                  <a:pt x="38" y="739"/>
                  <a:pt x="38" y="738"/>
                </a:cubicBezTo>
                <a:cubicBezTo>
                  <a:pt x="38" y="738"/>
                  <a:pt x="38" y="738"/>
                  <a:pt x="39" y="738"/>
                </a:cubicBezTo>
                <a:cubicBezTo>
                  <a:pt x="39" y="737"/>
                  <a:pt x="39" y="735"/>
                  <a:pt x="40" y="734"/>
                </a:cubicBezTo>
                <a:cubicBezTo>
                  <a:pt x="40" y="734"/>
                  <a:pt x="40" y="734"/>
                  <a:pt x="41" y="734"/>
                </a:cubicBezTo>
                <a:cubicBezTo>
                  <a:pt x="41" y="733"/>
                  <a:pt x="41" y="732"/>
                  <a:pt x="41" y="731"/>
                </a:cubicBezTo>
                <a:cubicBezTo>
                  <a:pt x="41" y="731"/>
                  <a:pt x="41" y="731"/>
                  <a:pt x="42" y="731"/>
                </a:cubicBezTo>
                <a:cubicBezTo>
                  <a:pt x="42" y="730"/>
                  <a:pt x="42" y="728"/>
                  <a:pt x="43" y="727"/>
                </a:cubicBezTo>
                <a:cubicBezTo>
                  <a:pt x="43" y="727"/>
                  <a:pt x="43" y="727"/>
                  <a:pt x="44" y="727"/>
                </a:cubicBezTo>
                <a:cubicBezTo>
                  <a:pt x="44" y="726"/>
                  <a:pt x="44" y="725"/>
                  <a:pt x="44" y="724"/>
                </a:cubicBezTo>
                <a:cubicBezTo>
                  <a:pt x="44" y="724"/>
                  <a:pt x="44" y="724"/>
                  <a:pt x="45" y="724"/>
                </a:cubicBezTo>
                <a:cubicBezTo>
                  <a:pt x="45" y="723"/>
                  <a:pt x="45" y="723"/>
                  <a:pt x="45" y="722"/>
                </a:cubicBezTo>
                <a:cubicBezTo>
                  <a:pt x="45" y="722"/>
                  <a:pt x="45" y="722"/>
                  <a:pt x="46" y="722"/>
                </a:cubicBezTo>
                <a:cubicBezTo>
                  <a:pt x="46" y="721"/>
                  <a:pt x="46" y="720"/>
                  <a:pt x="46" y="719"/>
                </a:cubicBezTo>
                <a:cubicBezTo>
                  <a:pt x="46" y="719"/>
                  <a:pt x="46" y="719"/>
                  <a:pt x="47" y="719"/>
                </a:cubicBezTo>
                <a:cubicBezTo>
                  <a:pt x="47" y="718"/>
                  <a:pt x="47" y="718"/>
                  <a:pt x="47" y="717"/>
                </a:cubicBezTo>
                <a:cubicBezTo>
                  <a:pt x="47" y="717"/>
                  <a:pt x="47" y="717"/>
                  <a:pt x="48" y="717"/>
                </a:cubicBezTo>
                <a:cubicBezTo>
                  <a:pt x="51" y="708"/>
                  <a:pt x="54" y="699"/>
                  <a:pt x="57" y="689"/>
                </a:cubicBezTo>
                <a:cubicBezTo>
                  <a:pt x="57" y="684"/>
                  <a:pt x="57" y="679"/>
                  <a:pt x="57" y="673"/>
                </a:cubicBezTo>
                <a:cubicBezTo>
                  <a:pt x="57" y="669"/>
                  <a:pt x="59" y="654"/>
                  <a:pt x="58" y="648"/>
                </a:cubicBezTo>
                <a:cubicBezTo>
                  <a:pt x="57" y="648"/>
                  <a:pt x="57" y="648"/>
                  <a:pt x="57" y="648"/>
                </a:cubicBezTo>
                <a:cubicBezTo>
                  <a:pt x="56" y="635"/>
                  <a:pt x="56" y="621"/>
                  <a:pt x="56" y="607"/>
                </a:cubicBezTo>
                <a:cubicBezTo>
                  <a:pt x="55" y="607"/>
                  <a:pt x="55" y="607"/>
                  <a:pt x="55" y="607"/>
                </a:cubicBezTo>
                <a:cubicBezTo>
                  <a:pt x="55" y="605"/>
                  <a:pt x="55" y="603"/>
                  <a:pt x="55" y="601"/>
                </a:cubicBezTo>
                <a:cubicBezTo>
                  <a:pt x="54" y="601"/>
                  <a:pt x="54" y="601"/>
                  <a:pt x="54" y="601"/>
                </a:cubicBezTo>
                <a:cubicBezTo>
                  <a:pt x="54" y="599"/>
                  <a:pt x="54" y="597"/>
                  <a:pt x="54" y="596"/>
                </a:cubicBezTo>
                <a:cubicBezTo>
                  <a:pt x="53" y="596"/>
                  <a:pt x="53" y="596"/>
                  <a:pt x="53" y="596"/>
                </a:cubicBezTo>
                <a:cubicBezTo>
                  <a:pt x="53" y="595"/>
                  <a:pt x="53" y="594"/>
                  <a:pt x="53" y="593"/>
                </a:cubicBezTo>
                <a:cubicBezTo>
                  <a:pt x="52" y="593"/>
                  <a:pt x="52" y="593"/>
                  <a:pt x="52" y="593"/>
                </a:cubicBezTo>
                <a:cubicBezTo>
                  <a:pt x="52" y="592"/>
                  <a:pt x="52" y="591"/>
                  <a:pt x="52" y="591"/>
                </a:cubicBezTo>
                <a:cubicBezTo>
                  <a:pt x="51" y="590"/>
                  <a:pt x="50" y="590"/>
                  <a:pt x="50" y="590"/>
                </a:cubicBezTo>
                <a:cubicBezTo>
                  <a:pt x="49" y="588"/>
                  <a:pt x="49" y="587"/>
                  <a:pt x="49" y="586"/>
                </a:cubicBezTo>
                <a:cubicBezTo>
                  <a:pt x="48" y="586"/>
                  <a:pt x="48" y="586"/>
                  <a:pt x="48" y="586"/>
                </a:cubicBezTo>
                <a:cubicBezTo>
                  <a:pt x="48" y="585"/>
                  <a:pt x="48" y="584"/>
                  <a:pt x="48" y="583"/>
                </a:cubicBezTo>
                <a:cubicBezTo>
                  <a:pt x="47" y="583"/>
                  <a:pt x="47" y="583"/>
                  <a:pt x="47" y="583"/>
                </a:cubicBezTo>
                <a:cubicBezTo>
                  <a:pt x="47" y="582"/>
                  <a:pt x="47" y="581"/>
                  <a:pt x="47" y="580"/>
                </a:cubicBezTo>
                <a:cubicBezTo>
                  <a:pt x="46" y="580"/>
                  <a:pt x="46" y="580"/>
                  <a:pt x="46" y="580"/>
                </a:cubicBezTo>
                <a:cubicBezTo>
                  <a:pt x="46" y="579"/>
                  <a:pt x="46" y="578"/>
                  <a:pt x="46" y="577"/>
                </a:cubicBezTo>
                <a:cubicBezTo>
                  <a:pt x="45" y="577"/>
                  <a:pt x="45" y="577"/>
                  <a:pt x="45" y="577"/>
                </a:cubicBezTo>
                <a:cubicBezTo>
                  <a:pt x="45" y="575"/>
                  <a:pt x="45" y="573"/>
                  <a:pt x="45" y="572"/>
                </a:cubicBezTo>
                <a:cubicBezTo>
                  <a:pt x="44" y="572"/>
                  <a:pt x="44" y="572"/>
                  <a:pt x="44" y="572"/>
                </a:cubicBezTo>
                <a:cubicBezTo>
                  <a:pt x="44" y="568"/>
                  <a:pt x="44" y="564"/>
                  <a:pt x="44" y="561"/>
                </a:cubicBezTo>
                <a:cubicBezTo>
                  <a:pt x="41" y="550"/>
                  <a:pt x="43" y="529"/>
                  <a:pt x="43" y="516"/>
                </a:cubicBezTo>
                <a:cubicBezTo>
                  <a:pt x="65" y="513"/>
                  <a:pt x="87" y="511"/>
                  <a:pt x="110" y="508"/>
                </a:cubicBezTo>
                <a:cubicBezTo>
                  <a:pt x="124" y="503"/>
                  <a:pt x="139" y="495"/>
                  <a:pt x="156" y="493"/>
                </a:cubicBezTo>
                <a:cubicBezTo>
                  <a:pt x="156" y="493"/>
                  <a:pt x="156" y="494"/>
                  <a:pt x="156" y="494"/>
                </a:cubicBezTo>
                <a:cubicBezTo>
                  <a:pt x="157" y="494"/>
                  <a:pt x="158" y="494"/>
                  <a:pt x="159" y="494"/>
                </a:cubicBezTo>
                <a:cubicBezTo>
                  <a:pt x="159" y="494"/>
                  <a:pt x="159" y="495"/>
                  <a:pt x="159" y="495"/>
                </a:cubicBezTo>
                <a:cubicBezTo>
                  <a:pt x="161" y="497"/>
                  <a:pt x="163" y="498"/>
                  <a:pt x="165" y="500"/>
                </a:cubicBezTo>
                <a:cubicBezTo>
                  <a:pt x="166" y="501"/>
                  <a:pt x="166" y="503"/>
                  <a:pt x="166" y="504"/>
                </a:cubicBezTo>
                <a:cubicBezTo>
                  <a:pt x="167" y="504"/>
                  <a:pt x="167" y="504"/>
                  <a:pt x="167" y="504"/>
                </a:cubicBezTo>
                <a:cubicBezTo>
                  <a:pt x="168" y="505"/>
                  <a:pt x="168" y="507"/>
                  <a:pt x="168" y="508"/>
                </a:cubicBezTo>
                <a:cubicBezTo>
                  <a:pt x="169" y="508"/>
                  <a:pt x="169" y="508"/>
                  <a:pt x="169" y="508"/>
                </a:cubicBezTo>
                <a:cubicBezTo>
                  <a:pt x="170" y="510"/>
                  <a:pt x="170" y="511"/>
                  <a:pt x="170" y="513"/>
                </a:cubicBezTo>
                <a:cubicBezTo>
                  <a:pt x="171" y="513"/>
                  <a:pt x="171" y="513"/>
                  <a:pt x="171" y="513"/>
                </a:cubicBezTo>
                <a:cubicBezTo>
                  <a:pt x="171" y="514"/>
                  <a:pt x="171" y="515"/>
                  <a:pt x="171" y="516"/>
                </a:cubicBezTo>
                <a:cubicBezTo>
                  <a:pt x="172" y="516"/>
                  <a:pt x="172" y="516"/>
                  <a:pt x="172" y="516"/>
                </a:cubicBezTo>
                <a:cubicBezTo>
                  <a:pt x="172" y="517"/>
                  <a:pt x="172" y="517"/>
                  <a:pt x="172" y="518"/>
                </a:cubicBezTo>
                <a:cubicBezTo>
                  <a:pt x="173" y="518"/>
                  <a:pt x="173" y="518"/>
                  <a:pt x="173" y="518"/>
                </a:cubicBezTo>
                <a:cubicBezTo>
                  <a:pt x="173" y="519"/>
                  <a:pt x="173" y="520"/>
                  <a:pt x="173" y="521"/>
                </a:cubicBezTo>
                <a:cubicBezTo>
                  <a:pt x="174" y="521"/>
                  <a:pt x="174" y="521"/>
                  <a:pt x="174" y="521"/>
                </a:cubicBezTo>
                <a:cubicBezTo>
                  <a:pt x="174" y="522"/>
                  <a:pt x="174" y="522"/>
                  <a:pt x="174" y="523"/>
                </a:cubicBezTo>
                <a:cubicBezTo>
                  <a:pt x="175" y="523"/>
                  <a:pt x="175" y="523"/>
                  <a:pt x="175" y="523"/>
                </a:cubicBezTo>
                <a:cubicBezTo>
                  <a:pt x="175" y="524"/>
                  <a:pt x="175" y="524"/>
                  <a:pt x="175" y="525"/>
                </a:cubicBezTo>
                <a:cubicBezTo>
                  <a:pt x="176" y="525"/>
                  <a:pt x="177" y="526"/>
                  <a:pt x="177" y="526"/>
                </a:cubicBezTo>
                <a:cubicBezTo>
                  <a:pt x="177" y="527"/>
                  <a:pt x="177" y="527"/>
                  <a:pt x="177" y="528"/>
                </a:cubicBezTo>
                <a:cubicBezTo>
                  <a:pt x="178" y="528"/>
                  <a:pt x="178" y="528"/>
                  <a:pt x="178" y="528"/>
                </a:cubicBezTo>
                <a:cubicBezTo>
                  <a:pt x="179" y="529"/>
                  <a:pt x="180" y="530"/>
                  <a:pt x="180" y="531"/>
                </a:cubicBezTo>
                <a:cubicBezTo>
                  <a:pt x="182" y="532"/>
                  <a:pt x="182" y="531"/>
                  <a:pt x="184" y="533"/>
                </a:cubicBezTo>
                <a:cubicBezTo>
                  <a:pt x="191" y="533"/>
                  <a:pt x="198" y="534"/>
                  <a:pt x="202" y="531"/>
                </a:cubicBezTo>
                <a:cubicBezTo>
                  <a:pt x="202" y="530"/>
                  <a:pt x="203" y="530"/>
                  <a:pt x="203" y="529"/>
                </a:cubicBezTo>
                <a:cubicBezTo>
                  <a:pt x="205" y="527"/>
                  <a:pt x="208" y="525"/>
                  <a:pt x="210" y="523"/>
                </a:cubicBezTo>
                <a:cubicBezTo>
                  <a:pt x="210" y="522"/>
                  <a:pt x="211" y="521"/>
                  <a:pt x="211" y="520"/>
                </a:cubicBezTo>
                <a:cubicBezTo>
                  <a:pt x="212" y="520"/>
                  <a:pt x="212" y="520"/>
                  <a:pt x="213" y="520"/>
                </a:cubicBezTo>
                <a:cubicBezTo>
                  <a:pt x="213" y="519"/>
                  <a:pt x="214" y="519"/>
                  <a:pt x="214" y="518"/>
                </a:cubicBezTo>
                <a:cubicBezTo>
                  <a:pt x="215" y="518"/>
                  <a:pt x="215" y="518"/>
                  <a:pt x="216" y="518"/>
                </a:cubicBezTo>
                <a:cubicBezTo>
                  <a:pt x="216" y="518"/>
                  <a:pt x="216" y="517"/>
                  <a:pt x="216" y="517"/>
                </a:cubicBezTo>
                <a:cubicBezTo>
                  <a:pt x="221" y="517"/>
                  <a:pt x="226" y="516"/>
                  <a:pt x="231" y="516"/>
                </a:cubicBezTo>
                <a:cubicBezTo>
                  <a:pt x="231" y="516"/>
                  <a:pt x="231" y="517"/>
                  <a:pt x="231" y="517"/>
                </a:cubicBezTo>
                <a:cubicBezTo>
                  <a:pt x="234" y="517"/>
                  <a:pt x="237" y="517"/>
                  <a:pt x="240" y="517"/>
                </a:cubicBezTo>
                <a:cubicBezTo>
                  <a:pt x="240" y="517"/>
                  <a:pt x="240" y="518"/>
                  <a:pt x="240" y="518"/>
                </a:cubicBezTo>
                <a:cubicBezTo>
                  <a:pt x="243" y="518"/>
                  <a:pt x="245" y="518"/>
                  <a:pt x="248" y="518"/>
                </a:cubicBezTo>
                <a:cubicBezTo>
                  <a:pt x="248" y="518"/>
                  <a:pt x="248" y="519"/>
                  <a:pt x="248" y="519"/>
                </a:cubicBezTo>
                <a:cubicBezTo>
                  <a:pt x="253" y="519"/>
                  <a:pt x="259" y="519"/>
                  <a:pt x="264" y="519"/>
                </a:cubicBezTo>
                <a:cubicBezTo>
                  <a:pt x="264" y="519"/>
                  <a:pt x="264" y="518"/>
                  <a:pt x="264" y="518"/>
                </a:cubicBezTo>
                <a:cubicBezTo>
                  <a:pt x="265" y="518"/>
                  <a:pt x="267" y="517"/>
                  <a:pt x="268" y="517"/>
                </a:cubicBezTo>
                <a:cubicBezTo>
                  <a:pt x="269" y="516"/>
                  <a:pt x="269" y="515"/>
                  <a:pt x="270" y="514"/>
                </a:cubicBezTo>
                <a:cubicBezTo>
                  <a:pt x="271" y="514"/>
                  <a:pt x="271" y="514"/>
                  <a:pt x="272" y="514"/>
                </a:cubicBezTo>
                <a:cubicBezTo>
                  <a:pt x="275" y="510"/>
                  <a:pt x="278" y="507"/>
                  <a:pt x="282" y="503"/>
                </a:cubicBezTo>
                <a:cubicBezTo>
                  <a:pt x="284" y="501"/>
                  <a:pt x="286" y="499"/>
                  <a:pt x="289" y="497"/>
                </a:cubicBezTo>
                <a:cubicBezTo>
                  <a:pt x="289" y="496"/>
                  <a:pt x="289" y="496"/>
                  <a:pt x="289" y="495"/>
                </a:cubicBezTo>
                <a:cubicBezTo>
                  <a:pt x="291" y="493"/>
                  <a:pt x="293" y="491"/>
                  <a:pt x="296" y="489"/>
                </a:cubicBezTo>
                <a:cubicBezTo>
                  <a:pt x="296" y="488"/>
                  <a:pt x="296" y="488"/>
                  <a:pt x="296" y="487"/>
                </a:cubicBezTo>
                <a:cubicBezTo>
                  <a:pt x="297" y="486"/>
                  <a:pt x="299" y="484"/>
                  <a:pt x="301" y="483"/>
                </a:cubicBezTo>
                <a:cubicBezTo>
                  <a:pt x="301" y="482"/>
                  <a:pt x="301" y="482"/>
                  <a:pt x="301" y="481"/>
                </a:cubicBezTo>
                <a:cubicBezTo>
                  <a:pt x="302" y="480"/>
                  <a:pt x="303" y="480"/>
                  <a:pt x="304" y="479"/>
                </a:cubicBezTo>
                <a:cubicBezTo>
                  <a:pt x="306" y="477"/>
                  <a:pt x="308" y="474"/>
                  <a:pt x="310" y="472"/>
                </a:cubicBezTo>
                <a:cubicBezTo>
                  <a:pt x="310" y="472"/>
                  <a:pt x="311" y="472"/>
                  <a:pt x="312" y="472"/>
                </a:cubicBezTo>
                <a:cubicBezTo>
                  <a:pt x="313" y="471"/>
                  <a:pt x="314" y="470"/>
                  <a:pt x="315" y="468"/>
                </a:cubicBezTo>
                <a:cubicBezTo>
                  <a:pt x="315" y="468"/>
                  <a:pt x="316" y="468"/>
                  <a:pt x="317" y="468"/>
                </a:cubicBezTo>
                <a:cubicBezTo>
                  <a:pt x="317" y="467"/>
                  <a:pt x="318" y="466"/>
                  <a:pt x="319" y="465"/>
                </a:cubicBezTo>
                <a:cubicBezTo>
                  <a:pt x="319" y="465"/>
                  <a:pt x="320" y="465"/>
                  <a:pt x="321" y="465"/>
                </a:cubicBezTo>
                <a:cubicBezTo>
                  <a:pt x="321" y="464"/>
                  <a:pt x="322" y="463"/>
                  <a:pt x="323" y="462"/>
                </a:cubicBezTo>
                <a:cubicBezTo>
                  <a:pt x="323" y="462"/>
                  <a:pt x="324" y="462"/>
                  <a:pt x="325" y="462"/>
                </a:cubicBezTo>
                <a:cubicBezTo>
                  <a:pt x="325" y="462"/>
                  <a:pt x="325" y="461"/>
                  <a:pt x="326" y="460"/>
                </a:cubicBezTo>
                <a:cubicBezTo>
                  <a:pt x="326" y="460"/>
                  <a:pt x="327" y="460"/>
                  <a:pt x="328" y="460"/>
                </a:cubicBezTo>
                <a:cubicBezTo>
                  <a:pt x="328" y="459"/>
                  <a:pt x="329" y="458"/>
                  <a:pt x="330" y="457"/>
                </a:cubicBezTo>
                <a:cubicBezTo>
                  <a:pt x="331" y="457"/>
                  <a:pt x="332" y="457"/>
                  <a:pt x="334" y="456"/>
                </a:cubicBezTo>
                <a:cubicBezTo>
                  <a:pt x="334" y="456"/>
                  <a:pt x="334" y="455"/>
                  <a:pt x="335" y="454"/>
                </a:cubicBezTo>
                <a:cubicBezTo>
                  <a:pt x="335" y="454"/>
                  <a:pt x="336" y="454"/>
                  <a:pt x="337" y="454"/>
                </a:cubicBezTo>
                <a:cubicBezTo>
                  <a:pt x="337" y="454"/>
                  <a:pt x="337" y="453"/>
                  <a:pt x="338" y="452"/>
                </a:cubicBezTo>
                <a:cubicBezTo>
                  <a:pt x="339" y="452"/>
                  <a:pt x="340" y="452"/>
                  <a:pt x="342" y="451"/>
                </a:cubicBezTo>
                <a:cubicBezTo>
                  <a:pt x="342" y="451"/>
                  <a:pt x="342" y="451"/>
                  <a:pt x="342" y="450"/>
                </a:cubicBezTo>
                <a:cubicBezTo>
                  <a:pt x="344" y="450"/>
                  <a:pt x="346" y="449"/>
                  <a:pt x="348" y="448"/>
                </a:cubicBezTo>
                <a:cubicBezTo>
                  <a:pt x="348" y="448"/>
                  <a:pt x="348" y="448"/>
                  <a:pt x="348" y="447"/>
                </a:cubicBezTo>
                <a:cubicBezTo>
                  <a:pt x="352" y="446"/>
                  <a:pt x="356" y="445"/>
                  <a:pt x="360" y="444"/>
                </a:cubicBezTo>
                <a:cubicBezTo>
                  <a:pt x="364" y="441"/>
                  <a:pt x="368" y="438"/>
                  <a:pt x="372" y="435"/>
                </a:cubicBezTo>
                <a:cubicBezTo>
                  <a:pt x="378" y="429"/>
                  <a:pt x="384" y="422"/>
                  <a:pt x="390" y="415"/>
                </a:cubicBezTo>
                <a:cubicBezTo>
                  <a:pt x="391" y="415"/>
                  <a:pt x="392" y="415"/>
                  <a:pt x="392" y="415"/>
                </a:cubicBezTo>
                <a:cubicBezTo>
                  <a:pt x="393" y="415"/>
                  <a:pt x="393" y="414"/>
                  <a:pt x="393" y="413"/>
                </a:cubicBezTo>
                <a:cubicBezTo>
                  <a:pt x="394" y="413"/>
                  <a:pt x="395" y="413"/>
                  <a:pt x="395" y="413"/>
                </a:cubicBezTo>
                <a:cubicBezTo>
                  <a:pt x="396" y="413"/>
                  <a:pt x="396" y="412"/>
                  <a:pt x="396" y="411"/>
                </a:cubicBezTo>
                <a:cubicBezTo>
                  <a:pt x="397" y="411"/>
                  <a:pt x="398" y="411"/>
                  <a:pt x="398" y="411"/>
                </a:cubicBezTo>
                <a:cubicBezTo>
                  <a:pt x="401" y="408"/>
                  <a:pt x="403" y="404"/>
                  <a:pt x="405" y="400"/>
                </a:cubicBezTo>
                <a:cubicBezTo>
                  <a:pt x="405" y="399"/>
                  <a:pt x="405" y="398"/>
                  <a:pt x="405" y="398"/>
                </a:cubicBezTo>
                <a:cubicBezTo>
                  <a:pt x="406" y="398"/>
                  <a:pt x="406" y="398"/>
                  <a:pt x="406" y="398"/>
                </a:cubicBezTo>
                <a:cubicBezTo>
                  <a:pt x="406" y="396"/>
                  <a:pt x="406" y="394"/>
                  <a:pt x="406" y="393"/>
                </a:cubicBezTo>
                <a:cubicBezTo>
                  <a:pt x="407" y="393"/>
                  <a:pt x="407" y="393"/>
                  <a:pt x="407" y="393"/>
                </a:cubicBezTo>
                <a:cubicBezTo>
                  <a:pt x="407" y="391"/>
                  <a:pt x="407" y="389"/>
                  <a:pt x="407" y="387"/>
                </a:cubicBezTo>
                <a:cubicBezTo>
                  <a:pt x="408" y="387"/>
                  <a:pt x="408" y="387"/>
                  <a:pt x="408" y="387"/>
                </a:cubicBezTo>
                <a:cubicBezTo>
                  <a:pt x="408" y="384"/>
                  <a:pt x="408" y="381"/>
                  <a:pt x="408" y="379"/>
                </a:cubicBezTo>
                <a:cubicBezTo>
                  <a:pt x="409" y="378"/>
                  <a:pt x="410" y="378"/>
                  <a:pt x="411" y="378"/>
                </a:cubicBezTo>
                <a:cubicBezTo>
                  <a:pt x="415" y="374"/>
                  <a:pt x="435" y="379"/>
                  <a:pt x="438" y="380"/>
                </a:cubicBezTo>
                <a:cubicBezTo>
                  <a:pt x="440" y="380"/>
                  <a:pt x="443" y="380"/>
                  <a:pt x="445" y="380"/>
                </a:cubicBezTo>
                <a:cubicBezTo>
                  <a:pt x="445" y="380"/>
                  <a:pt x="445" y="380"/>
                  <a:pt x="445" y="381"/>
                </a:cubicBezTo>
                <a:cubicBezTo>
                  <a:pt x="448" y="381"/>
                  <a:pt x="453" y="381"/>
                  <a:pt x="454" y="380"/>
                </a:cubicBezTo>
                <a:cubicBezTo>
                  <a:pt x="455" y="380"/>
                  <a:pt x="455" y="380"/>
                  <a:pt x="456" y="380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8" y="377"/>
                  <a:pt x="460" y="375"/>
                  <a:pt x="462" y="374"/>
                </a:cubicBezTo>
                <a:cubicBezTo>
                  <a:pt x="462" y="373"/>
                  <a:pt x="462" y="372"/>
                  <a:pt x="462" y="372"/>
                </a:cubicBezTo>
                <a:cubicBezTo>
                  <a:pt x="463" y="371"/>
                  <a:pt x="465" y="370"/>
                  <a:pt x="466" y="369"/>
                </a:cubicBezTo>
                <a:cubicBezTo>
                  <a:pt x="466" y="368"/>
                  <a:pt x="466" y="367"/>
                  <a:pt x="466" y="367"/>
                </a:cubicBezTo>
                <a:cubicBezTo>
                  <a:pt x="467" y="366"/>
                  <a:pt x="468" y="365"/>
                  <a:pt x="469" y="365"/>
                </a:cubicBezTo>
                <a:cubicBezTo>
                  <a:pt x="469" y="364"/>
                  <a:pt x="469" y="363"/>
                  <a:pt x="469" y="363"/>
                </a:cubicBezTo>
                <a:cubicBezTo>
                  <a:pt x="470" y="362"/>
                  <a:pt x="471" y="361"/>
                  <a:pt x="472" y="361"/>
                </a:cubicBezTo>
                <a:cubicBezTo>
                  <a:pt x="472" y="360"/>
                  <a:pt x="472" y="359"/>
                  <a:pt x="472" y="359"/>
                </a:cubicBezTo>
                <a:cubicBezTo>
                  <a:pt x="473" y="358"/>
                  <a:pt x="473" y="358"/>
                  <a:pt x="474" y="358"/>
                </a:cubicBezTo>
                <a:cubicBezTo>
                  <a:pt x="474" y="357"/>
                  <a:pt x="474" y="356"/>
                  <a:pt x="474" y="356"/>
                </a:cubicBezTo>
                <a:cubicBezTo>
                  <a:pt x="474" y="356"/>
                  <a:pt x="475" y="356"/>
                  <a:pt x="475" y="356"/>
                </a:cubicBezTo>
                <a:cubicBezTo>
                  <a:pt x="476" y="354"/>
                  <a:pt x="476" y="354"/>
                  <a:pt x="477" y="352"/>
                </a:cubicBezTo>
                <a:cubicBezTo>
                  <a:pt x="480" y="352"/>
                  <a:pt x="482" y="353"/>
                  <a:pt x="484" y="355"/>
                </a:cubicBezTo>
                <a:cubicBezTo>
                  <a:pt x="484" y="355"/>
                  <a:pt x="485" y="356"/>
                  <a:pt x="485" y="357"/>
                </a:cubicBezTo>
                <a:cubicBezTo>
                  <a:pt x="486" y="357"/>
                  <a:pt x="486" y="357"/>
                  <a:pt x="487" y="357"/>
                </a:cubicBezTo>
                <a:cubicBezTo>
                  <a:pt x="488" y="358"/>
                  <a:pt x="488" y="359"/>
                  <a:pt x="489" y="360"/>
                </a:cubicBezTo>
                <a:cubicBezTo>
                  <a:pt x="490" y="360"/>
                  <a:pt x="490" y="360"/>
                  <a:pt x="491" y="360"/>
                </a:cubicBezTo>
                <a:cubicBezTo>
                  <a:pt x="491" y="360"/>
                  <a:pt x="492" y="361"/>
                  <a:pt x="492" y="362"/>
                </a:cubicBezTo>
                <a:cubicBezTo>
                  <a:pt x="493" y="362"/>
                  <a:pt x="493" y="362"/>
                  <a:pt x="494" y="362"/>
                </a:cubicBezTo>
                <a:cubicBezTo>
                  <a:pt x="495" y="363"/>
                  <a:pt x="495" y="364"/>
                  <a:pt x="496" y="365"/>
                </a:cubicBezTo>
                <a:cubicBezTo>
                  <a:pt x="497" y="365"/>
                  <a:pt x="497" y="365"/>
                  <a:pt x="498" y="365"/>
                </a:cubicBezTo>
                <a:cubicBezTo>
                  <a:pt x="498" y="365"/>
                  <a:pt x="499" y="366"/>
                  <a:pt x="499" y="367"/>
                </a:cubicBezTo>
                <a:cubicBezTo>
                  <a:pt x="500" y="367"/>
                  <a:pt x="500" y="367"/>
                  <a:pt x="501" y="367"/>
                </a:cubicBezTo>
                <a:cubicBezTo>
                  <a:pt x="502" y="368"/>
                  <a:pt x="503" y="369"/>
                  <a:pt x="504" y="371"/>
                </a:cubicBezTo>
                <a:cubicBezTo>
                  <a:pt x="505" y="371"/>
                  <a:pt x="505" y="371"/>
                  <a:pt x="506" y="371"/>
                </a:cubicBezTo>
                <a:cubicBezTo>
                  <a:pt x="506" y="371"/>
                  <a:pt x="506" y="371"/>
                  <a:pt x="506" y="372"/>
                </a:cubicBezTo>
                <a:cubicBezTo>
                  <a:pt x="507" y="372"/>
                  <a:pt x="509" y="372"/>
                  <a:pt x="510" y="372"/>
                </a:cubicBezTo>
                <a:cubicBezTo>
                  <a:pt x="510" y="372"/>
                  <a:pt x="510" y="372"/>
                  <a:pt x="510" y="373"/>
                </a:cubicBezTo>
                <a:cubicBezTo>
                  <a:pt x="512" y="373"/>
                  <a:pt x="513" y="373"/>
                  <a:pt x="515" y="373"/>
                </a:cubicBezTo>
                <a:cubicBezTo>
                  <a:pt x="515" y="373"/>
                  <a:pt x="515" y="373"/>
                  <a:pt x="515" y="374"/>
                </a:cubicBezTo>
                <a:cubicBezTo>
                  <a:pt x="517" y="374"/>
                  <a:pt x="519" y="374"/>
                  <a:pt x="521" y="374"/>
                </a:cubicBezTo>
                <a:cubicBezTo>
                  <a:pt x="521" y="374"/>
                  <a:pt x="521" y="374"/>
                  <a:pt x="521" y="375"/>
                </a:cubicBezTo>
                <a:cubicBezTo>
                  <a:pt x="523" y="375"/>
                  <a:pt x="526" y="375"/>
                  <a:pt x="529" y="375"/>
                </a:cubicBezTo>
                <a:cubicBezTo>
                  <a:pt x="529" y="375"/>
                  <a:pt x="529" y="375"/>
                  <a:pt x="529" y="376"/>
                </a:cubicBezTo>
                <a:cubicBezTo>
                  <a:pt x="531" y="376"/>
                  <a:pt x="534" y="376"/>
                  <a:pt x="537" y="376"/>
                </a:cubicBezTo>
                <a:cubicBezTo>
                  <a:pt x="537" y="376"/>
                  <a:pt x="537" y="376"/>
                  <a:pt x="537" y="377"/>
                </a:cubicBezTo>
                <a:cubicBezTo>
                  <a:pt x="540" y="377"/>
                  <a:pt x="543" y="377"/>
                  <a:pt x="547" y="377"/>
                </a:cubicBezTo>
                <a:cubicBezTo>
                  <a:pt x="547" y="377"/>
                  <a:pt x="547" y="377"/>
                  <a:pt x="547" y="378"/>
                </a:cubicBezTo>
                <a:cubicBezTo>
                  <a:pt x="559" y="378"/>
                  <a:pt x="571" y="379"/>
                  <a:pt x="583" y="380"/>
                </a:cubicBezTo>
                <a:cubicBezTo>
                  <a:pt x="590" y="380"/>
                  <a:pt x="600" y="382"/>
                  <a:pt x="607" y="380"/>
                </a:cubicBezTo>
                <a:cubicBezTo>
                  <a:pt x="609" y="380"/>
                  <a:pt x="611" y="380"/>
                  <a:pt x="612" y="380"/>
                </a:cubicBezTo>
                <a:cubicBezTo>
                  <a:pt x="612" y="379"/>
                  <a:pt x="612" y="379"/>
                  <a:pt x="612" y="379"/>
                </a:cubicBezTo>
                <a:cubicBezTo>
                  <a:pt x="613" y="379"/>
                  <a:pt x="614" y="379"/>
                  <a:pt x="614" y="379"/>
                </a:cubicBezTo>
                <a:cubicBezTo>
                  <a:pt x="615" y="378"/>
                  <a:pt x="615" y="377"/>
                  <a:pt x="615" y="377"/>
                </a:cubicBezTo>
                <a:cubicBezTo>
                  <a:pt x="616" y="377"/>
                  <a:pt x="617" y="377"/>
                  <a:pt x="617" y="377"/>
                </a:cubicBezTo>
                <a:cubicBezTo>
                  <a:pt x="620" y="373"/>
                  <a:pt x="623" y="370"/>
                  <a:pt x="626" y="367"/>
                </a:cubicBezTo>
                <a:cubicBezTo>
                  <a:pt x="627" y="366"/>
                  <a:pt x="628" y="365"/>
                  <a:pt x="629" y="365"/>
                </a:cubicBezTo>
                <a:cubicBezTo>
                  <a:pt x="629" y="364"/>
                  <a:pt x="629" y="363"/>
                  <a:pt x="629" y="363"/>
                </a:cubicBezTo>
                <a:cubicBezTo>
                  <a:pt x="631" y="362"/>
                  <a:pt x="632" y="361"/>
                  <a:pt x="633" y="360"/>
                </a:cubicBezTo>
                <a:cubicBezTo>
                  <a:pt x="633" y="359"/>
                  <a:pt x="633" y="358"/>
                  <a:pt x="633" y="358"/>
                </a:cubicBezTo>
                <a:cubicBezTo>
                  <a:pt x="634" y="357"/>
                  <a:pt x="635" y="356"/>
                  <a:pt x="636" y="356"/>
                </a:cubicBezTo>
                <a:cubicBezTo>
                  <a:pt x="636" y="355"/>
                  <a:pt x="636" y="354"/>
                  <a:pt x="636" y="354"/>
                </a:cubicBezTo>
                <a:cubicBezTo>
                  <a:pt x="637" y="353"/>
                  <a:pt x="638" y="352"/>
                  <a:pt x="639" y="352"/>
                </a:cubicBezTo>
                <a:cubicBezTo>
                  <a:pt x="639" y="351"/>
                  <a:pt x="639" y="350"/>
                  <a:pt x="639" y="350"/>
                </a:cubicBezTo>
                <a:cubicBezTo>
                  <a:pt x="640" y="349"/>
                  <a:pt x="641" y="348"/>
                  <a:pt x="642" y="348"/>
                </a:cubicBezTo>
                <a:cubicBezTo>
                  <a:pt x="642" y="347"/>
                  <a:pt x="642" y="346"/>
                  <a:pt x="642" y="346"/>
                </a:cubicBezTo>
                <a:cubicBezTo>
                  <a:pt x="643" y="345"/>
                  <a:pt x="644" y="345"/>
                  <a:pt x="644" y="345"/>
                </a:cubicBezTo>
                <a:cubicBezTo>
                  <a:pt x="644" y="344"/>
                  <a:pt x="644" y="343"/>
                  <a:pt x="644" y="343"/>
                </a:cubicBezTo>
                <a:cubicBezTo>
                  <a:pt x="645" y="342"/>
                  <a:pt x="646" y="342"/>
                  <a:pt x="646" y="342"/>
                </a:cubicBezTo>
                <a:cubicBezTo>
                  <a:pt x="647" y="341"/>
                  <a:pt x="647" y="340"/>
                  <a:pt x="647" y="339"/>
                </a:cubicBezTo>
                <a:cubicBezTo>
                  <a:pt x="648" y="338"/>
                  <a:pt x="649" y="337"/>
                  <a:pt x="650" y="337"/>
                </a:cubicBezTo>
                <a:cubicBezTo>
                  <a:pt x="650" y="336"/>
                  <a:pt x="650" y="335"/>
                  <a:pt x="650" y="335"/>
                </a:cubicBezTo>
                <a:cubicBezTo>
                  <a:pt x="653" y="332"/>
                  <a:pt x="656" y="330"/>
                  <a:pt x="658" y="328"/>
                </a:cubicBezTo>
                <a:cubicBezTo>
                  <a:pt x="661" y="327"/>
                  <a:pt x="664" y="327"/>
                  <a:pt x="666" y="327"/>
                </a:cubicBezTo>
                <a:cubicBezTo>
                  <a:pt x="666" y="327"/>
                  <a:pt x="666" y="327"/>
                  <a:pt x="666" y="328"/>
                </a:cubicBezTo>
                <a:cubicBezTo>
                  <a:pt x="668" y="328"/>
                  <a:pt x="670" y="328"/>
                  <a:pt x="671" y="328"/>
                </a:cubicBezTo>
                <a:cubicBezTo>
                  <a:pt x="671" y="328"/>
                  <a:pt x="671" y="328"/>
                  <a:pt x="671" y="329"/>
                </a:cubicBezTo>
                <a:cubicBezTo>
                  <a:pt x="672" y="329"/>
                  <a:pt x="674" y="329"/>
                  <a:pt x="675" y="329"/>
                </a:cubicBezTo>
                <a:cubicBezTo>
                  <a:pt x="675" y="329"/>
                  <a:pt x="675" y="329"/>
                  <a:pt x="675" y="330"/>
                </a:cubicBezTo>
                <a:cubicBezTo>
                  <a:pt x="676" y="330"/>
                  <a:pt x="677" y="330"/>
                  <a:pt x="678" y="330"/>
                </a:cubicBezTo>
                <a:cubicBezTo>
                  <a:pt x="678" y="330"/>
                  <a:pt x="678" y="330"/>
                  <a:pt x="678" y="331"/>
                </a:cubicBezTo>
                <a:cubicBezTo>
                  <a:pt x="680" y="331"/>
                  <a:pt x="683" y="331"/>
                  <a:pt x="685" y="332"/>
                </a:cubicBezTo>
                <a:cubicBezTo>
                  <a:pt x="685" y="332"/>
                  <a:pt x="685" y="332"/>
                  <a:pt x="685" y="333"/>
                </a:cubicBezTo>
                <a:cubicBezTo>
                  <a:pt x="686" y="333"/>
                  <a:pt x="688" y="333"/>
                  <a:pt x="689" y="333"/>
                </a:cubicBezTo>
                <a:cubicBezTo>
                  <a:pt x="693" y="334"/>
                  <a:pt x="701" y="336"/>
                  <a:pt x="707" y="335"/>
                </a:cubicBezTo>
                <a:cubicBezTo>
                  <a:pt x="716" y="332"/>
                  <a:pt x="728" y="332"/>
                  <a:pt x="737" y="329"/>
                </a:cubicBezTo>
                <a:cubicBezTo>
                  <a:pt x="739" y="328"/>
                  <a:pt x="742" y="328"/>
                  <a:pt x="744" y="328"/>
                </a:cubicBezTo>
                <a:cubicBezTo>
                  <a:pt x="744" y="327"/>
                  <a:pt x="744" y="327"/>
                  <a:pt x="744" y="327"/>
                </a:cubicBezTo>
                <a:cubicBezTo>
                  <a:pt x="746" y="326"/>
                  <a:pt x="748" y="325"/>
                  <a:pt x="750" y="325"/>
                </a:cubicBezTo>
                <a:cubicBezTo>
                  <a:pt x="750" y="324"/>
                  <a:pt x="750" y="324"/>
                  <a:pt x="750" y="324"/>
                </a:cubicBezTo>
                <a:cubicBezTo>
                  <a:pt x="750" y="324"/>
                  <a:pt x="751" y="324"/>
                  <a:pt x="752" y="324"/>
                </a:cubicBezTo>
                <a:cubicBezTo>
                  <a:pt x="752" y="323"/>
                  <a:pt x="752" y="323"/>
                  <a:pt x="752" y="323"/>
                </a:cubicBezTo>
                <a:cubicBezTo>
                  <a:pt x="752" y="323"/>
                  <a:pt x="753" y="323"/>
                  <a:pt x="754" y="323"/>
                </a:cubicBezTo>
                <a:cubicBezTo>
                  <a:pt x="754" y="322"/>
                  <a:pt x="754" y="322"/>
                  <a:pt x="754" y="322"/>
                </a:cubicBezTo>
                <a:cubicBezTo>
                  <a:pt x="755" y="321"/>
                  <a:pt x="761" y="318"/>
                  <a:pt x="762" y="319"/>
                </a:cubicBezTo>
                <a:cubicBezTo>
                  <a:pt x="762" y="319"/>
                  <a:pt x="762" y="319"/>
                  <a:pt x="762" y="320"/>
                </a:cubicBezTo>
                <a:cubicBezTo>
                  <a:pt x="763" y="320"/>
                  <a:pt x="764" y="320"/>
                  <a:pt x="765" y="320"/>
                </a:cubicBezTo>
                <a:cubicBezTo>
                  <a:pt x="765" y="320"/>
                  <a:pt x="765" y="320"/>
                  <a:pt x="765" y="321"/>
                </a:cubicBezTo>
                <a:cubicBezTo>
                  <a:pt x="767" y="322"/>
                  <a:pt x="769" y="324"/>
                  <a:pt x="771" y="326"/>
                </a:cubicBezTo>
                <a:cubicBezTo>
                  <a:pt x="771" y="326"/>
                  <a:pt x="771" y="327"/>
                  <a:pt x="771" y="328"/>
                </a:cubicBezTo>
                <a:cubicBezTo>
                  <a:pt x="772" y="328"/>
                  <a:pt x="773" y="329"/>
                  <a:pt x="774" y="330"/>
                </a:cubicBezTo>
                <a:cubicBezTo>
                  <a:pt x="774" y="330"/>
                  <a:pt x="774" y="331"/>
                  <a:pt x="774" y="332"/>
                </a:cubicBezTo>
                <a:cubicBezTo>
                  <a:pt x="775" y="333"/>
                  <a:pt x="778" y="333"/>
                  <a:pt x="779" y="334"/>
                </a:cubicBezTo>
                <a:cubicBezTo>
                  <a:pt x="779" y="334"/>
                  <a:pt x="779" y="334"/>
                  <a:pt x="779" y="335"/>
                </a:cubicBezTo>
                <a:cubicBezTo>
                  <a:pt x="781" y="334"/>
                  <a:pt x="780" y="335"/>
                  <a:pt x="781" y="334"/>
                </a:cubicBezTo>
                <a:cubicBezTo>
                  <a:pt x="786" y="333"/>
                  <a:pt x="786" y="331"/>
                  <a:pt x="788" y="327"/>
                </a:cubicBezTo>
                <a:cubicBezTo>
                  <a:pt x="788" y="327"/>
                  <a:pt x="788" y="327"/>
                  <a:pt x="789" y="327"/>
                </a:cubicBezTo>
                <a:cubicBezTo>
                  <a:pt x="789" y="326"/>
                  <a:pt x="789" y="325"/>
                  <a:pt x="789" y="324"/>
                </a:cubicBezTo>
                <a:cubicBezTo>
                  <a:pt x="789" y="324"/>
                  <a:pt x="789" y="324"/>
                  <a:pt x="790" y="324"/>
                </a:cubicBezTo>
                <a:cubicBezTo>
                  <a:pt x="790" y="323"/>
                  <a:pt x="790" y="322"/>
                  <a:pt x="790" y="322"/>
                </a:cubicBezTo>
                <a:cubicBezTo>
                  <a:pt x="790" y="322"/>
                  <a:pt x="790" y="322"/>
                  <a:pt x="791" y="322"/>
                </a:cubicBezTo>
                <a:cubicBezTo>
                  <a:pt x="791" y="320"/>
                  <a:pt x="791" y="319"/>
                  <a:pt x="791" y="318"/>
                </a:cubicBezTo>
                <a:cubicBezTo>
                  <a:pt x="791" y="318"/>
                  <a:pt x="791" y="318"/>
                  <a:pt x="792" y="318"/>
                </a:cubicBezTo>
                <a:cubicBezTo>
                  <a:pt x="792" y="316"/>
                  <a:pt x="792" y="315"/>
                  <a:pt x="792" y="313"/>
                </a:cubicBezTo>
                <a:cubicBezTo>
                  <a:pt x="792" y="313"/>
                  <a:pt x="792" y="313"/>
                  <a:pt x="793" y="313"/>
                </a:cubicBezTo>
                <a:cubicBezTo>
                  <a:pt x="793" y="311"/>
                  <a:pt x="793" y="308"/>
                  <a:pt x="793" y="306"/>
                </a:cubicBezTo>
                <a:cubicBezTo>
                  <a:pt x="793" y="306"/>
                  <a:pt x="793" y="306"/>
                  <a:pt x="794" y="306"/>
                </a:cubicBezTo>
                <a:cubicBezTo>
                  <a:pt x="794" y="302"/>
                  <a:pt x="794" y="297"/>
                  <a:pt x="794" y="293"/>
                </a:cubicBezTo>
                <a:cubicBezTo>
                  <a:pt x="794" y="293"/>
                  <a:pt x="794" y="293"/>
                  <a:pt x="795" y="293"/>
                </a:cubicBezTo>
                <a:cubicBezTo>
                  <a:pt x="795" y="287"/>
                  <a:pt x="795" y="281"/>
                  <a:pt x="795" y="275"/>
                </a:cubicBezTo>
                <a:cubicBezTo>
                  <a:pt x="795" y="275"/>
                  <a:pt x="795" y="275"/>
                  <a:pt x="796" y="275"/>
                </a:cubicBezTo>
                <a:cubicBezTo>
                  <a:pt x="796" y="271"/>
                  <a:pt x="796" y="268"/>
                  <a:pt x="797" y="264"/>
                </a:cubicBezTo>
                <a:cubicBezTo>
                  <a:pt x="797" y="264"/>
                  <a:pt x="797" y="264"/>
                  <a:pt x="798" y="264"/>
                </a:cubicBezTo>
                <a:cubicBezTo>
                  <a:pt x="798" y="263"/>
                  <a:pt x="798" y="263"/>
                  <a:pt x="798" y="262"/>
                </a:cubicBezTo>
                <a:cubicBezTo>
                  <a:pt x="798" y="262"/>
                  <a:pt x="798" y="262"/>
                  <a:pt x="799" y="262"/>
                </a:cubicBezTo>
                <a:cubicBezTo>
                  <a:pt x="799" y="261"/>
                  <a:pt x="799" y="261"/>
                  <a:pt x="799" y="260"/>
                </a:cubicBezTo>
                <a:cubicBezTo>
                  <a:pt x="799" y="259"/>
                  <a:pt x="804" y="257"/>
                  <a:pt x="806" y="256"/>
                </a:cubicBezTo>
                <a:cubicBezTo>
                  <a:pt x="807" y="256"/>
                  <a:pt x="808" y="256"/>
                  <a:pt x="809" y="256"/>
                </a:cubicBezTo>
                <a:cubicBezTo>
                  <a:pt x="809" y="256"/>
                  <a:pt x="809" y="255"/>
                  <a:pt x="809" y="255"/>
                </a:cubicBezTo>
                <a:cubicBezTo>
                  <a:pt x="810" y="255"/>
                  <a:pt x="812" y="255"/>
                  <a:pt x="814" y="255"/>
                </a:cubicBezTo>
                <a:cubicBezTo>
                  <a:pt x="814" y="255"/>
                  <a:pt x="814" y="254"/>
                  <a:pt x="814" y="254"/>
                </a:cubicBezTo>
                <a:cubicBezTo>
                  <a:pt x="815" y="254"/>
                  <a:pt x="817" y="253"/>
                  <a:pt x="819" y="253"/>
                </a:cubicBezTo>
                <a:cubicBezTo>
                  <a:pt x="819" y="252"/>
                  <a:pt x="820" y="251"/>
                  <a:pt x="821" y="250"/>
                </a:cubicBezTo>
                <a:cubicBezTo>
                  <a:pt x="827" y="244"/>
                  <a:pt x="831" y="235"/>
                  <a:pt x="835" y="226"/>
                </a:cubicBezTo>
                <a:cubicBezTo>
                  <a:pt x="840" y="225"/>
                  <a:pt x="844" y="224"/>
                  <a:pt x="848" y="223"/>
                </a:cubicBezTo>
                <a:cubicBezTo>
                  <a:pt x="848" y="223"/>
                  <a:pt x="848" y="223"/>
                  <a:pt x="848" y="222"/>
                </a:cubicBezTo>
                <a:cubicBezTo>
                  <a:pt x="851" y="222"/>
                  <a:pt x="854" y="222"/>
                  <a:pt x="857" y="221"/>
                </a:cubicBezTo>
                <a:cubicBezTo>
                  <a:pt x="857" y="221"/>
                  <a:pt x="857" y="221"/>
                  <a:pt x="857" y="220"/>
                </a:cubicBezTo>
                <a:cubicBezTo>
                  <a:pt x="859" y="220"/>
                  <a:pt x="861" y="220"/>
                  <a:pt x="863" y="220"/>
                </a:cubicBezTo>
                <a:cubicBezTo>
                  <a:pt x="863" y="220"/>
                  <a:pt x="863" y="220"/>
                  <a:pt x="863" y="219"/>
                </a:cubicBezTo>
                <a:cubicBezTo>
                  <a:pt x="866" y="219"/>
                  <a:pt x="868" y="219"/>
                  <a:pt x="870" y="219"/>
                </a:cubicBezTo>
                <a:cubicBezTo>
                  <a:pt x="870" y="219"/>
                  <a:pt x="870" y="219"/>
                  <a:pt x="870" y="218"/>
                </a:cubicBezTo>
                <a:cubicBezTo>
                  <a:pt x="874" y="218"/>
                  <a:pt x="878" y="218"/>
                  <a:pt x="882" y="218"/>
                </a:cubicBezTo>
                <a:cubicBezTo>
                  <a:pt x="882" y="218"/>
                  <a:pt x="882" y="218"/>
                  <a:pt x="882" y="217"/>
                </a:cubicBezTo>
                <a:cubicBezTo>
                  <a:pt x="884" y="217"/>
                  <a:pt x="886" y="217"/>
                  <a:pt x="887" y="217"/>
                </a:cubicBezTo>
                <a:cubicBezTo>
                  <a:pt x="887" y="217"/>
                  <a:pt x="887" y="217"/>
                  <a:pt x="889" y="216"/>
                </a:cubicBezTo>
                <a:cubicBezTo>
                  <a:pt x="891" y="214"/>
                  <a:pt x="893" y="212"/>
                  <a:pt x="894" y="210"/>
                </a:cubicBezTo>
                <a:cubicBezTo>
                  <a:pt x="894" y="199"/>
                  <a:pt x="892" y="195"/>
                  <a:pt x="889" y="188"/>
                </a:cubicBezTo>
                <a:cubicBezTo>
                  <a:pt x="893" y="187"/>
                  <a:pt x="895" y="185"/>
                  <a:pt x="897" y="182"/>
                </a:cubicBezTo>
                <a:cubicBezTo>
                  <a:pt x="897" y="182"/>
                  <a:pt x="897" y="181"/>
                  <a:pt x="897" y="180"/>
                </a:cubicBezTo>
                <a:cubicBezTo>
                  <a:pt x="898" y="180"/>
                  <a:pt x="899" y="180"/>
                  <a:pt x="899" y="179"/>
                </a:cubicBezTo>
                <a:cubicBezTo>
                  <a:pt x="899" y="179"/>
                  <a:pt x="899" y="178"/>
                  <a:pt x="899" y="177"/>
                </a:cubicBezTo>
                <a:cubicBezTo>
                  <a:pt x="900" y="177"/>
                  <a:pt x="900" y="177"/>
                  <a:pt x="900" y="177"/>
                </a:cubicBezTo>
                <a:cubicBezTo>
                  <a:pt x="900" y="177"/>
                  <a:pt x="900" y="176"/>
                  <a:pt x="900" y="175"/>
                </a:cubicBezTo>
                <a:cubicBezTo>
                  <a:pt x="901" y="175"/>
                  <a:pt x="901" y="175"/>
                  <a:pt x="901" y="175"/>
                </a:cubicBezTo>
                <a:cubicBezTo>
                  <a:pt x="901" y="174"/>
                  <a:pt x="901" y="173"/>
                  <a:pt x="901" y="172"/>
                </a:cubicBezTo>
                <a:cubicBezTo>
                  <a:pt x="902" y="172"/>
                  <a:pt x="902" y="172"/>
                  <a:pt x="902" y="172"/>
                </a:cubicBezTo>
                <a:cubicBezTo>
                  <a:pt x="902" y="172"/>
                  <a:pt x="902" y="171"/>
                  <a:pt x="902" y="170"/>
                </a:cubicBezTo>
                <a:cubicBezTo>
                  <a:pt x="903" y="170"/>
                  <a:pt x="903" y="170"/>
                  <a:pt x="903" y="170"/>
                </a:cubicBezTo>
                <a:cubicBezTo>
                  <a:pt x="904" y="169"/>
                  <a:pt x="904" y="167"/>
                  <a:pt x="904" y="165"/>
                </a:cubicBezTo>
                <a:cubicBezTo>
                  <a:pt x="905" y="165"/>
                  <a:pt x="905" y="165"/>
                  <a:pt x="905" y="165"/>
                </a:cubicBezTo>
                <a:cubicBezTo>
                  <a:pt x="905" y="164"/>
                  <a:pt x="905" y="163"/>
                  <a:pt x="905" y="162"/>
                </a:cubicBezTo>
                <a:cubicBezTo>
                  <a:pt x="906" y="162"/>
                  <a:pt x="906" y="162"/>
                  <a:pt x="906" y="162"/>
                </a:cubicBezTo>
                <a:cubicBezTo>
                  <a:pt x="906" y="162"/>
                  <a:pt x="906" y="161"/>
                  <a:pt x="906" y="160"/>
                </a:cubicBezTo>
                <a:cubicBezTo>
                  <a:pt x="907" y="160"/>
                  <a:pt x="907" y="160"/>
                  <a:pt x="907" y="160"/>
                </a:cubicBezTo>
                <a:cubicBezTo>
                  <a:pt x="908" y="158"/>
                  <a:pt x="908" y="157"/>
                  <a:pt x="908" y="155"/>
                </a:cubicBezTo>
                <a:cubicBezTo>
                  <a:pt x="909" y="155"/>
                  <a:pt x="909" y="155"/>
                  <a:pt x="909" y="155"/>
                </a:cubicBezTo>
                <a:cubicBezTo>
                  <a:pt x="909" y="154"/>
                  <a:pt x="909" y="153"/>
                  <a:pt x="909" y="153"/>
                </a:cubicBezTo>
                <a:cubicBezTo>
                  <a:pt x="909" y="153"/>
                  <a:pt x="910" y="153"/>
                  <a:pt x="910" y="153"/>
                </a:cubicBezTo>
                <a:cubicBezTo>
                  <a:pt x="911" y="151"/>
                  <a:pt x="911" y="149"/>
                  <a:pt x="911" y="147"/>
                </a:cubicBezTo>
                <a:cubicBezTo>
                  <a:pt x="911" y="147"/>
                  <a:pt x="912" y="147"/>
                  <a:pt x="912" y="147"/>
                </a:cubicBezTo>
                <a:cubicBezTo>
                  <a:pt x="912" y="145"/>
                  <a:pt x="913" y="144"/>
                  <a:pt x="913" y="143"/>
                </a:cubicBezTo>
                <a:cubicBezTo>
                  <a:pt x="913" y="143"/>
                  <a:pt x="914" y="143"/>
                  <a:pt x="914" y="143"/>
                </a:cubicBezTo>
                <a:cubicBezTo>
                  <a:pt x="914" y="142"/>
                  <a:pt x="914" y="141"/>
                  <a:pt x="914" y="141"/>
                </a:cubicBezTo>
                <a:cubicBezTo>
                  <a:pt x="914" y="141"/>
                  <a:pt x="915" y="141"/>
                  <a:pt x="915" y="141"/>
                </a:cubicBezTo>
                <a:cubicBezTo>
                  <a:pt x="915" y="140"/>
                  <a:pt x="915" y="139"/>
                  <a:pt x="915" y="138"/>
                </a:cubicBezTo>
                <a:cubicBezTo>
                  <a:pt x="915" y="138"/>
                  <a:pt x="916" y="138"/>
                  <a:pt x="916" y="138"/>
                </a:cubicBezTo>
                <a:cubicBezTo>
                  <a:pt x="916" y="137"/>
                  <a:pt x="916" y="136"/>
                  <a:pt x="916" y="136"/>
                </a:cubicBezTo>
                <a:cubicBezTo>
                  <a:pt x="917" y="135"/>
                  <a:pt x="917" y="135"/>
                  <a:pt x="918" y="135"/>
                </a:cubicBezTo>
                <a:cubicBezTo>
                  <a:pt x="918" y="133"/>
                  <a:pt x="919" y="132"/>
                  <a:pt x="919" y="131"/>
                </a:cubicBezTo>
                <a:cubicBezTo>
                  <a:pt x="920" y="130"/>
                  <a:pt x="921" y="129"/>
                  <a:pt x="922" y="129"/>
                </a:cubicBezTo>
                <a:cubicBezTo>
                  <a:pt x="922" y="128"/>
                  <a:pt x="922" y="127"/>
                  <a:pt x="922" y="127"/>
                </a:cubicBezTo>
                <a:cubicBezTo>
                  <a:pt x="925" y="125"/>
                  <a:pt x="927" y="123"/>
                  <a:pt x="930" y="121"/>
                </a:cubicBezTo>
                <a:cubicBezTo>
                  <a:pt x="935" y="120"/>
                  <a:pt x="939" y="120"/>
                  <a:pt x="944" y="120"/>
                </a:cubicBezTo>
                <a:cubicBezTo>
                  <a:pt x="944" y="119"/>
                  <a:pt x="944" y="119"/>
                  <a:pt x="944" y="119"/>
                </a:cubicBezTo>
                <a:cubicBezTo>
                  <a:pt x="945" y="119"/>
                  <a:pt x="946" y="119"/>
                  <a:pt x="947" y="119"/>
                </a:cubicBezTo>
                <a:cubicBezTo>
                  <a:pt x="947" y="118"/>
                  <a:pt x="947" y="118"/>
                  <a:pt x="947" y="118"/>
                </a:cubicBezTo>
                <a:cubicBezTo>
                  <a:pt x="948" y="118"/>
                  <a:pt x="949" y="118"/>
                  <a:pt x="950" y="118"/>
                </a:cubicBezTo>
                <a:cubicBezTo>
                  <a:pt x="950" y="117"/>
                  <a:pt x="950" y="117"/>
                  <a:pt x="950" y="117"/>
                </a:cubicBezTo>
                <a:cubicBezTo>
                  <a:pt x="951" y="117"/>
                  <a:pt x="952" y="117"/>
                  <a:pt x="953" y="117"/>
                </a:cubicBezTo>
                <a:cubicBezTo>
                  <a:pt x="953" y="116"/>
                  <a:pt x="953" y="116"/>
                  <a:pt x="953" y="116"/>
                </a:cubicBezTo>
                <a:cubicBezTo>
                  <a:pt x="954" y="116"/>
                  <a:pt x="955" y="116"/>
                  <a:pt x="956" y="116"/>
                </a:cubicBezTo>
                <a:cubicBezTo>
                  <a:pt x="956" y="115"/>
                  <a:pt x="956" y="115"/>
                  <a:pt x="956" y="115"/>
                </a:cubicBezTo>
                <a:cubicBezTo>
                  <a:pt x="957" y="114"/>
                  <a:pt x="959" y="114"/>
                  <a:pt x="960" y="114"/>
                </a:cubicBezTo>
                <a:cubicBezTo>
                  <a:pt x="960" y="113"/>
                  <a:pt x="960" y="113"/>
                  <a:pt x="960" y="113"/>
                </a:cubicBezTo>
                <a:cubicBezTo>
                  <a:pt x="961" y="113"/>
                  <a:pt x="962" y="113"/>
                  <a:pt x="963" y="113"/>
                </a:cubicBezTo>
                <a:cubicBezTo>
                  <a:pt x="963" y="112"/>
                  <a:pt x="963" y="112"/>
                  <a:pt x="963" y="112"/>
                </a:cubicBezTo>
                <a:cubicBezTo>
                  <a:pt x="964" y="112"/>
                  <a:pt x="964" y="112"/>
                  <a:pt x="965" y="112"/>
                </a:cubicBezTo>
                <a:cubicBezTo>
                  <a:pt x="965" y="111"/>
                  <a:pt x="965" y="111"/>
                  <a:pt x="965" y="111"/>
                </a:cubicBezTo>
                <a:cubicBezTo>
                  <a:pt x="966" y="111"/>
                  <a:pt x="967" y="111"/>
                  <a:pt x="968" y="111"/>
                </a:cubicBezTo>
                <a:cubicBezTo>
                  <a:pt x="968" y="110"/>
                  <a:pt x="968" y="110"/>
                  <a:pt x="968" y="110"/>
                </a:cubicBezTo>
                <a:cubicBezTo>
                  <a:pt x="969" y="110"/>
                  <a:pt x="970" y="110"/>
                  <a:pt x="971" y="110"/>
                </a:cubicBezTo>
                <a:cubicBezTo>
                  <a:pt x="971" y="109"/>
                  <a:pt x="971" y="109"/>
                  <a:pt x="971" y="109"/>
                </a:cubicBezTo>
                <a:cubicBezTo>
                  <a:pt x="972" y="109"/>
                  <a:pt x="973" y="109"/>
                  <a:pt x="974" y="109"/>
                </a:cubicBezTo>
                <a:cubicBezTo>
                  <a:pt x="974" y="108"/>
                  <a:pt x="974" y="108"/>
                  <a:pt x="974" y="108"/>
                </a:cubicBezTo>
                <a:cubicBezTo>
                  <a:pt x="979" y="106"/>
                  <a:pt x="990" y="108"/>
                  <a:pt x="993" y="110"/>
                </a:cubicBezTo>
                <a:cubicBezTo>
                  <a:pt x="993" y="110"/>
                  <a:pt x="993" y="111"/>
                  <a:pt x="994" y="112"/>
                </a:cubicBezTo>
                <a:cubicBezTo>
                  <a:pt x="994" y="112"/>
                  <a:pt x="995" y="112"/>
                  <a:pt x="996" y="112"/>
                </a:cubicBezTo>
                <a:cubicBezTo>
                  <a:pt x="997" y="113"/>
                  <a:pt x="998" y="115"/>
                  <a:pt x="1000" y="117"/>
                </a:cubicBezTo>
                <a:cubicBezTo>
                  <a:pt x="1000" y="117"/>
                  <a:pt x="1001" y="117"/>
                  <a:pt x="1002" y="117"/>
                </a:cubicBezTo>
                <a:cubicBezTo>
                  <a:pt x="1002" y="118"/>
                  <a:pt x="1003" y="119"/>
                  <a:pt x="1004" y="120"/>
                </a:cubicBezTo>
                <a:cubicBezTo>
                  <a:pt x="1004" y="120"/>
                  <a:pt x="1005" y="120"/>
                  <a:pt x="1006" y="120"/>
                </a:cubicBezTo>
                <a:cubicBezTo>
                  <a:pt x="1006" y="120"/>
                  <a:pt x="1006" y="121"/>
                  <a:pt x="1007" y="122"/>
                </a:cubicBezTo>
                <a:cubicBezTo>
                  <a:pt x="1008" y="122"/>
                  <a:pt x="1009" y="122"/>
                  <a:pt x="1010" y="123"/>
                </a:cubicBezTo>
                <a:cubicBezTo>
                  <a:pt x="1010" y="123"/>
                  <a:pt x="1010" y="123"/>
                  <a:pt x="1010" y="124"/>
                </a:cubicBezTo>
                <a:cubicBezTo>
                  <a:pt x="1010" y="124"/>
                  <a:pt x="1011" y="124"/>
                  <a:pt x="1012" y="124"/>
                </a:cubicBezTo>
                <a:cubicBezTo>
                  <a:pt x="1012" y="124"/>
                  <a:pt x="1012" y="125"/>
                  <a:pt x="1013" y="126"/>
                </a:cubicBezTo>
                <a:cubicBezTo>
                  <a:pt x="1024" y="131"/>
                  <a:pt x="1035" y="137"/>
                  <a:pt x="1047" y="143"/>
                </a:cubicBezTo>
                <a:cubicBezTo>
                  <a:pt x="1050" y="143"/>
                  <a:pt x="1053" y="144"/>
                  <a:pt x="1056" y="145"/>
                </a:cubicBezTo>
                <a:cubicBezTo>
                  <a:pt x="1056" y="145"/>
                  <a:pt x="1056" y="145"/>
                  <a:pt x="1056" y="146"/>
                </a:cubicBezTo>
                <a:cubicBezTo>
                  <a:pt x="1057" y="146"/>
                  <a:pt x="1058" y="146"/>
                  <a:pt x="1059" y="146"/>
                </a:cubicBezTo>
                <a:cubicBezTo>
                  <a:pt x="1059" y="146"/>
                  <a:pt x="1059" y="146"/>
                  <a:pt x="1059" y="147"/>
                </a:cubicBezTo>
                <a:cubicBezTo>
                  <a:pt x="1064" y="148"/>
                  <a:pt x="1080" y="152"/>
                  <a:pt x="1085" y="150"/>
                </a:cubicBezTo>
                <a:cubicBezTo>
                  <a:pt x="1085" y="149"/>
                  <a:pt x="1085" y="149"/>
                  <a:pt x="1085" y="149"/>
                </a:cubicBezTo>
                <a:cubicBezTo>
                  <a:pt x="1087" y="148"/>
                  <a:pt x="1088" y="148"/>
                  <a:pt x="1089" y="148"/>
                </a:cubicBezTo>
                <a:cubicBezTo>
                  <a:pt x="1089" y="147"/>
                  <a:pt x="1089" y="147"/>
                  <a:pt x="1089" y="147"/>
                </a:cubicBezTo>
                <a:cubicBezTo>
                  <a:pt x="1090" y="147"/>
                  <a:pt x="1091" y="147"/>
                  <a:pt x="1091" y="147"/>
                </a:cubicBezTo>
                <a:cubicBezTo>
                  <a:pt x="1092" y="146"/>
                  <a:pt x="1092" y="145"/>
                  <a:pt x="1092" y="145"/>
                </a:cubicBezTo>
                <a:cubicBezTo>
                  <a:pt x="1094" y="144"/>
                  <a:pt x="1095" y="144"/>
                  <a:pt x="1096" y="144"/>
                </a:cubicBezTo>
                <a:cubicBezTo>
                  <a:pt x="1097" y="143"/>
                  <a:pt x="1097" y="142"/>
                  <a:pt x="1097" y="142"/>
                </a:cubicBezTo>
                <a:cubicBezTo>
                  <a:pt x="1103" y="139"/>
                  <a:pt x="1108" y="136"/>
                  <a:pt x="1113" y="134"/>
                </a:cubicBezTo>
                <a:cubicBezTo>
                  <a:pt x="1118" y="134"/>
                  <a:pt x="1123" y="134"/>
                  <a:pt x="1127" y="134"/>
                </a:cubicBezTo>
                <a:cubicBezTo>
                  <a:pt x="1138" y="134"/>
                  <a:pt x="1147" y="134"/>
                  <a:pt x="1155" y="131"/>
                </a:cubicBezTo>
                <a:cubicBezTo>
                  <a:pt x="1156" y="131"/>
                  <a:pt x="1157" y="131"/>
                  <a:pt x="1158" y="131"/>
                </a:cubicBezTo>
                <a:cubicBezTo>
                  <a:pt x="1158" y="130"/>
                  <a:pt x="1158" y="130"/>
                  <a:pt x="1158" y="130"/>
                </a:cubicBezTo>
                <a:cubicBezTo>
                  <a:pt x="1159" y="129"/>
                  <a:pt x="1161" y="129"/>
                  <a:pt x="1162" y="129"/>
                </a:cubicBezTo>
                <a:cubicBezTo>
                  <a:pt x="1162" y="128"/>
                  <a:pt x="1163" y="127"/>
                  <a:pt x="1163" y="127"/>
                </a:cubicBezTo>
                <a:cubicBezTo>
                  <a:pt x="1164" y="127"/>
                  <a:pt x="1164" y="127"/>
                  <a:pt x="1165" y="127"/>
                </a:cubicBezTo>
                <a:cubicBezTo>
                  <a:pt x="1167" y="124"/>
                  <a:pt x="1169" y="121"/>
                  <a:pt x="1171" y="119"/>
                </a:cubicBezTo>
                <a:cubicBezTo>
                  <a:pt x="1171" y="118"/>
                  <a:pt x="1171" y="117"/>
                  <a:pt x="1171" y="116"/>
                </a:cubicBezTo>
                <a:cubicBezTo>
                  <a:pt x="1171" y="116"/>
                  <a:pt x="1172" y="116"/>
                  <a:pt x="1172" y="116"/>
                </a:cubicBezTo>
                <a:cubicBezTo>
                  <a:pt x="1172" y="114"/>
                  <a:pt x="1172" y="112"/>
                  <a:pt x="1172" y="110"/>
                </a:cubicBezTo>
                <a:cubicBezTo>
                  <a:pt x="1172" y="110"/>
                  <a:pt x="1173" y="110"/>
                  <a:pt x="1173" y="110"/>
                </a:cubicBezTo>
                <a:cubicBezTo>
                  <a:pt x="1173" y="106"/>
                  <a:pt x="1173" y="103"/>
                  <a:pt x="1173" y="100"/>
                </a:cubicBezTo>
                <a:cubicBezTo>
                  <a:pt x="1173" y="87"/>
                  <a:pt x="1171" y="69"/>
                  <a:pt x="1179" y="64"/>
                </a:cubicBezTo>
                <a:cubicBezTo>
                  <a:pt x="1188" y="61"/>
                  <a:pt x="1198" y="58"/>
                  <a:pt x="1207" y="55"/>
                </a:cubicBezTo>
                <a:cubicBezTo>
                  <a:pt x="1207" y="55"/>
                  <a:pt x="1207" y="54"/>
                  <a:pt x="1207" y="54"/>
                </a:cubicBezTo>
                <a:cubicBezTo>
                  <a:pt x="1208" y="54"/>
                  <a:pt x="1208" y="54"/>
                  <a:pt x="1209" y="54"/>
                </a:cubicBezTo>
                <a:cubicBezTo>
                  <a:pt x="1209" y="53"/>
                  <a:pt x="1210" y="53"/>
                  <a:pt x="1210" y="52"/>
                </a:cubicBezTo>
                <a:cubicBezTo>
                  <a:pt x="1211" y="52"/>
                  <a:pt x="1213" y="51"/>
                  <a:pt x="1214" y="51"/>
                </a:cubicBezTo>
                <a:cubicBezTo>
                  <a:pt x="1215" y="50"/>
                  <a:pt x="1215" y="49"/>
                  <a:pt x="1216" y="48"/>
                </a:cubicBezTo>
                <a:cubicBezTo>
                  <a:pt x="1217" y="48"/>
                  <a:pt x="1217" y="48"/>
                  <a:pt x="1218" y="48"/>
                </a:cubicBezTo>
                <a:cubicBezTo>
                  <a:pt x="1218" y="47"/>
                  <a:pt x="1219" y="47"/>
                  <a:pt x="1219" y="46"/>
                </a:cubicBezTo>
                <a:cubicBezTo>
                  <a:pt x="1220" y="45"/>
                  <a:pt x="1222" y="44"/>
                  <a:pt x="1223" y="43"/>
                </a:cubicBezTo>
                <a:cubicBezTo>
                  <a:pt x="1223" y="42"/>
                  <a:pt x="1223" y="42"/>
                  <a:pt x="1223" y="41"/>
                </a:cubicBezTo>
                <a:cubicBezTo>
                  <a:pt x="1224" y="40"/>
                  <a:pt x="1225" y="40"/>
                  <a:pt x="1226" y="39"/>
                </a:cubicBezTo>
                <a:cubicBezTo>
                  <a:pt x="1232" y="30"/>
                  <a:pt x="1235" y="15"/>
                  <a:pt x="1235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4" name="Freeform 21"/>
          <p:cNvSpPr/>
          <p:nvPr/>
        </p:nvSpPr>
        <p:spPr bwMode="auto">
          <a:xfrm>
            <a:off x="5248550" y="4685864"/>
            <a:ext cx="1179513" cy="1239838"/>
          </a:xfrm>
          <a:custGeom>
            <a:avLst/>
            <a:gdLst>
              <a:gd name="T0" fmla="*/ 743 w 910"/>
              <a:gd name="T1" fmla="*/ 195 h 957"/>
              <a:gd name="T2" fmla="*/ 751 w 910"/>
              <a:gd name="T3" fmla="*/ 226 h 957"/>
              <a:gd name="T4" fmla="*/ 810 w 910"/>
              <a:gd name="T5" fmla="*/ 248 h 957"/>
              <a:gd name="T6" fmla="*/ 868 w 910"/>
              <a:gd name="T7" fmla="*/ 298 h 957"/>
              <a:gd name="T8" fmla="*/ 869 w 910"/>
              <a:gd name="T9" fmla="*/ 391 h 957"/>
              <a:gd name="T10" fmla="*/ 854 w 910"/>
              <a:gd name="T11" fmla="*/ 418 h 957"/>
              <a:gd name="T12" fmla="*/ 828 w 910"/>
              <a:gd name="T13" fmla="*/ 439 h 957"/>
              <a:gd name="T14" fmla="*/ 815 w 910"/>
              <a:gd name="T15" fmla="*/ 463 h 957"/>
              <a:gd name="T16" fmla="*/ 832 w 910"/>
              <a:gd name="T17" fmla="*/ 533 h 957"/>
              <a:gd name="T18" fmla="*/ 862 w 910"/>
              <a:gd name="T19" fmla="*/ 554 h 957"/>
              <a:gd name="T20" fmla="*/ 895 w 910"/>
              <a:gd name="T21" fmla="*/ 601 h 957"/>
              <a:gd name="T22" fmla="*/ 883 w 910"/>
              <a:gd name="T23" fmla="*/ 672 h 957"/>
              <a:gd name="T24" fmla="*/ 812 w 910"/>
              <a:gd name="T25" fmla="*/ 674 h 957"/>
              <a:gd name="T26" fmla="*/ 772 w 910"/>
              <a:gd name="T27" fmla="*/ 630 h 957"/>
              <a:gd name="T28" fmla="*/ 752 w 910"/>
              <a:gd name="T29" fmla="*/ 661 h 957"/>
              <a:gd name="T30" fmla="*/ 721 w 910"/>
              <a:gd name="T31" fmla="*/ 696 h 957"/>
              <a:gd name="T32" fmla="*/ 698 w 910"/>
              <a:gd name="T33" fmla="*/ 757 h 957"/>
              <a:gd name="T34" fmla="*/ 681 w 910"/>
              <a:gd name="T35" fmla="*/ 783 h 957"/>
              <a:gd name="T36" fmla="*/ 648 w 910"/>
              <a:gd name="T37" fmla="*/ 859 h 957"/>
              <a:gd name="T38" fmla="*/ 634 w 910"/>
              <a:gd name="T39" fmla="*/ 893 h 957"/>
              <a:gd name="T40" fmla="*/ 619 w 910"/>
              <a:gd name="T41" fmla="*/ 922 h 957"/>
              <a:gd name="T42" fmla="*/ 582 w 910"/>
              <a:gd name="T43" fmla="*/ 935 h 957"/>
              <a:gd name="T44" fmla="*/ 524 w 910"/>
              <a:gd name="T45" fmla="*/ 931 h 957"/>
              <a:gd name="T46" fmla="*/ 495 w 910"/>
              <a:gd name="T47" fmla="*/ 943 h 957"/>
              <a:gd name="T48" fmla="*/ 405 w 910"/>
              <a:gd name="T49" fmla="*/ 947 h 957"/>
              <a:gd name="T50" fmla="*/ 338 w 910"/>
              <a:gd name="T51" fmla="*/ 937 h 957"/>
              <a:gd name="T52" fmla="*/ 314 w 910"/>
              <a:gd name="T53" fmla="*/ 899 h 957"/>
              <a:gd name="T54" fmla="*/ 284 w 910"/>
              <a:gd name="T55" fmla="*/ 857 h 957"/>
              <a:gd name="T56" fmla="*/ 298 w 910"/>
              <a:gd name="T57" fmla="*/ 807 h 957"/>
              <a:gd name="T58" fmla="*/ 311 w 910"/>
              <a:gd name="T59" fmla="*/ 733 h 957"/>
              <a:gd name="T60" fmla="*/ 320 w 910"/>
              <a:gd name="T61" fmla="*/ 673 h 957"/>
              <a:gd name="T62" fmla="*/ 304 w 910"/>
              <a:gd name="T63" fmla="*/ 642 h 957"/>
              <a:gd name="T64" fmla="*/ 280 w 910"/>
              <a:gd name="T65" fmla="*/ 630 h 957"/>
              <a:gd name="T66" fmla="*/ 232 w 910"/>
              <a:gd name="T67" fmla="*/ 588 h 957"/>
              <a:gd name="T68" fmla="*/ 89 w 910"/>
              <a:gd name="T69" fmla="*/ 584 h 957"/>
              <a:gd name="T70" fmla="*/ 77 w 910"/>
              <a:gd name="T71" fmla="*/ 555 h 957"/>
              <a:gd name="T72" fmla="*/ 66 w 910"/>
              <a:gd name="T73" fmla="*/ 533 h 957"/>
              <a:gd name="T74" fmla="*/ 1 w 910"/>
              <a:gd name="T75" fmla="*/ 470 h 957"/>
              <a:gd name="T76" fmla="*/ 34 w 910"/>
              <a:gd name="T77" fmla="*/ 448 h 957"/>
              <a:gd name="T78" fmla="*/ 59 w 910"/>
              <a:gd name="T79" fmla="*/ 429 h 957"/>
              <a:gd name="T80" fmla="*/ 115 w 910"/>
              <a:gd name="T81" fmla="*/ 377 h 957"/>
              <a:gd name="T82" fmla="*/ 173 w 910"/>
              <a:gd name="T83" fmla="*/ 376 h 957"/>
              <a:gd name="T84" fmla="*/ 207 w 910"/>
              <a:gd name="T85" fmla="*/ 350 h 957"/>
              <a:gd name="T86" fmla="*/ 259 w 910"/>
              <a:gd name="T87" fmla="*/ 353 h 957"/>
              <a:gd name="T88" fmla="*/ 277 w 910"/>
              <a:gd name="T89" fmla="*/ 273 h 957"/>
              <a:gd name="T90" fmla="*/ 318 w 910"/>
              <a:gd name="T91" fmla="*/ 258 h 957"/>
              <a:gd name="T92" fmla="*/ 349 w 910"/>
              <a:gd name="T93" fmla="*/ 247 h 957"/>
              <a:gd name="T94" fmla="*/ 394 w 910"/>
              <a:gd name="T95" fmla="*/ 296 h 957"/>
              <a:gd name="T96" fmla="*/ 431 w 910"/>
              <a:gd name="T97" fmla="*/ 316 h 957"/>
              <a:gd name="T98" fmla="*/ 476 w 910"/>
              <a:gd name="T99" fmla="*/ 321 h 957"/>
              <a:gd name="T100" fmla="*/ 491 w 910"/>
              <a:gd name="T101" fmla="*/ 274 h 957"/>
              <a:gd name="T102" fmla="*/ 599 w 910"/>
              <a:gd name="T103" fmla="*/ 235 h 957"/>
              <a:gd name="T104" fmla="*/ 632 w 910"/>
              <a:gd name="T105" fmla="*/ 194 h 957"/>
              <a:gd name="T106" fmla="*/ 604 w 910"/>
              <a:gd name="T107" fmla="*/ 158 h 957"/>
              <a:gd name="T108" fmla="*/ 592 w 910"/>
              <a:gd name="T109" fmla="*/ 113 h 957"/>
              <a:gd name="T110" fmla="*/ 591 w 910"/>
              <a:gd name="T111" fmla="*/ 77 h 957"/>
              <a:gd name="T112" fmla="*/ 577 w 910"/>
              <a:gd name="T113" fmla="*/ 22 h 957"/>
              <a:gd name="T114" fmla="*/ 670 w 910"/>
              <a:gd name="T115" fmla="*/ 9 h 957"/>
              <a:gd name="T116" fmla="*/ 696 w 910"/>
              <a:gd name="T117" fmla="*/ 32 h 957"/>
              <a:gd name="T118" fmla="*/ 720 w 910"/>
              <a:gd name="T119" fmla="*/ 18 h 957"/>
              <a:gd name="T120" fmla="*/ 726 w 910"/>
              <a:gd name="T121" fmla="*/ 75 h 957"/>
              <a:gd name="T122" fmla="*/ 715 w 910"/>
              <a:gd name="T123" fmla="*/ 109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10" h="957">
                <a:moveTo>
                  <a:pt x="756" y="156"/>
                </a:moveTo>
                <a:cubicBezTo>
                  <a:pt x="756" y="160"/>
                  <a:pt x="757" y="161"/>
                  <a:pt x="756" y="164"/>
                </a:cubicBezTo>
                <a:cubicBezTo>
                  <a:pt x="756" y="166"/>
                  <a:pt x="756" y="167"/>
                  <a:pt x="756" y="168"/>
                </a:cubicBezTo>
                <a:cubicBezTo>
                  <a:pt x="755" y="168"/>
                  <a:pt x="755" y="168"/>
                  <a:pt x="755" y="168"/>
                </a:cubicBezTo>
                <a:cubicBezTo>
                  <a:pt x="755" y="169"/>
                  <a:pt x="755" y="170"/>
                  <a:pt x="755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53" y="172"/>
                  <a:pt x="753" y="174"/>
                  <a:pt x="753" y="175"/>
                </a:cubicBezTo>
                <a:cubicBezTo>
                  <a:pt x="752" y="176"/>
                  <a:pt x="751" y="176"/>
                  <a:pt x="751" y="176"/>
                </a:cubicBezTo>
                <a:cubicBezTo>
                  <a:pt x="751" y="177"/>
                  <a:pt x="751" y="178"/>
                  <a:pt x="751" y="178"/>
                </a:cubicBezTo>
                <a:cubicBezTo>
                  <a:pt x="750" y="179"/>
                  <a:pt x="749" y="180"/>
                  <a:pt x="748" y="180"/>
                </a:cubicBezTo>
                <a:cubicBezTo>
                  <a:pt x="748" y="181"/>
                  <a:pt x="748" y="182"/>
                  <a:pt x="748" y="182"/>
                </a:cubicBezTo>
                <a:cubicBezTo>
                  <a:pt x="746" y="183"/>
                  <a:pt x="745" y="184"/>
                  <a:pt x="744" y="185"/>
                </a:cubicBezTo>
                <a:cubicBezTo>
                  <a:pt x="744" y="186"/>
                  <a:pt x="744" y="187"/>
                  <a:pt x="744" y="187"/>
                </a:cubicBezTo>
                <a:cubicBezTo>
                  <a:pt x="743" y="187"/>
                  <a:pt x="743" y="187"/>
                  <a:pt x="743" y="187"/>
                </a:cubicBezTo>
                <a:cubicBezTo>
                  <a:pt x="743" y="190"/>
                  <a:pt x="743" y="193"/>
                  <a:pt x="743" y="195"/>
                </a:cubicBezTo>
                <a:cubicBezTo>
                  <a:pt x="745" y="197"/>
                  <a:pt x="744" y="198"/>
                  <a:pt x="745" y="199"/>
                </a:cubicBezTo>
                <a:cubicBezTo>
                  <a:pt x="746" y="200"/>
                  <a:pt x="747" y="201"/>
                  <a:pt x="748" y="201"/>
                </a:cubicBezTo>
                <a:cubicBezTo>
                  <a:pt x="748" y="202"/>
                  <a:pt x="748" y="202"/>
                  <a:pt x="748" y="202"/>
                </a:cubicBezTo>
                <a:cubicBezTo>
                  <a:pt x="748" y="202"/>
                  <a:pt x="749" y="202"/>
                  <a:pt x="750" y="202"/>
                </a:cubicBezTo>
                <a:cubicBezTo>
                  <a:pt x="750" y="203"/>
                  <a:pt x="750" y="204"/>
                  <a:pt x="751" y="204"/>
                </a:cubicBezTo>
                <a:cubicBezTo>
                  <a:pt x="751" y="204"/>
                  <a:pt x="752" y="204"/>
                  <a:pt x="753" y="204"/>
                </a:cubicBezTo>
                <a:cubicBezTo>
                  <a:pt x="753" y="205"/>
                  <a:pt x="753" y="205"/>
                  <a:pt x="753" y="205"/>
                </a:cubicBezTo>
                <a:cubicBezTo>
                  <a:pt x="754" y="206"/>
                  <a:pt x="755" y="207"/>
                  <a:pt x="756" y="207"/>
                </a:cubicBezTo>
                <a:cubicBezTo>
                  <a:pt x="756" y="208"/>
                  <a:pt x="756" y="208"/>
                  <a:pt x="756" y="208"/>
                </a:cubicBezTo>
                <a:cubicBezTo>
                  <a:pt x="756" y="209"/>
                  <a:pt x="756" y="208"/>
                  <a:pt x="757" y="209"/>
                </a:cubicBezTo>
                <a:cubicBezTo>
                  <a:pt x="756" y="213"/>
                  <a:pt x="756" y="216"/>
                  <a:pt x="756" y="219"/>
                </a:cubicBezTo>
                <a:cubicBezTo>
                  <a:pt x="755" y="220"/>
                  <a:pt x="754" y="220"/>
                  <a:pt x="754" y="220"/>
                </a:cubicBezTo>
                <a:cubicBezTo>
                  <a:pt x="754" y="221"/>
                  <a:pt x="754" y="221"/>
                  <a:pt x="754" y="222"/>
                </a:cubicBezTo>
                <a:cubicBezTo>
                  <a:pt x="753" y="223"/>
                  <a:pt x="752" y="224"/>
                  <a:pt x="751" y="224"/>
                </a:cubicBezTo>
                <a:cubicBezTo>
                  <a:pt x="751" y="225"/>
                  <a:pt x="751" y="225"/>
                  <a:pt x="751" y="226"/>
                </a:cubicBezTo>
                <a:cubicBezTo>
                  <a:pt x="750" y="227"/>
                  <a:pt x="749" y="227"/>
                  <a:pt x="748" y="228"/>
                </a:cubicBezTo>
                <a:cubicBezTo>
                  <a:pt x="746" y="231"/>
                  <a:pt x="746" y="233"/>
                  <a:pt x="746" y="237"/>
                </a:cubicBezTo>
                <a:cubicBezTo>
                  <a:pt x="751" y="243"/>
                  <a:pt x="757" y="249"/>
                  <a:pt x="763" y="255"/>
                </a:cubicBezTo>
                <a:cubicBezTo>
                  <a:pt x="765" y="258"/>
                  <a:pt x="769" y="259"/>
                  <a:pt x="772" y="262"/>
                </a:cubicBezTo>
                <a:cubicBezTo>
                  <a:pt x="775" y="262"/>
                  <a:pt x="778" y="262"/>
                  <a:pt x="781" y="262"/>
                </a:cubicBezTo>
                <a:cubicBezTo>
                  <a:pt x="784" y="259"/>
                  <a:pt x="787" y="257"/>
                  <a:pt x="790" y="254"/>
                </a:cubicBezTo>
                <a:cubicBezTo>
                  <a:pt x="790" y="253"/>
                  <a:pt x="790" y="253"/>
                  <a:pt x="790" y="252"/>
                </a:cubicBezTo>
                <a:cubicBezTo>
                  <a:pt x="791" y="251"/>
                  <a:pt x="793" y="249"/>
                  <a:pt x="794" y="248"/>
                </a:cubicBezTo>
                <a:cubicBezTo>
                  <a:pt x="794" y="247"/>
                  <a:pt x="794" y="247"/>
                  <a:pt x="794" y="246"/>
                </a:cubicBezTo>
                <a:cubicBezTo>
                  <a:pt x="796" y="245"/>
                  <a:pt x="797" y="244"/>
                  <a:pt x="798" y="243"/>
                </a:cubicBezTo>
                <a:cubicBezTo>
                  <a:pt x="798" y="242"/>
                  <a:pt x="798" y="242"/>
                  <a:pt x="798" y="241"/>
                </a:cubicBezTo>
                <a:cubicBezTo>
                  <a:pt x="799" y="241"/>
                  <a:pt x="800" y="240"/>
                  <a:pt x="800" y="240"/>
                </a:cubicBezTo>
                <a:cubicBezTo>
                  <a:pt x="803" y="237"/>
                  <a:pt x="805" y="235"/>
                  <a:pt x="807" y="232"/>
                </a:cubicBezTo>
                <a:cubicBezTo>
                  <a:pt x="809" y="233"/>
                  <a:pt x="808" y="232"/>
                  <a:pt x="808" y="233"/>
                </a:cubicBezTo>
                <a:cubicBezTo>
                  <a:pt x="812" y="237"/>
                  <a:pt x="809" y="243"/>
                  <a:pt x="810" y="248"/>
                </a:cubicBezTo>
                <a:cubicBezTo>
                  <a:pt x="814" y="259"/>
                  <a:pt x="812" y="274"/>
                  <a:pt x="819" y="281"/>
                </a:cubicBezTo>
                <a:cubicBezTo>
                  <a:pt x="820" y="282"/>
                  <a:pt x="820" y="282"/>
                  <a:pt x="820" y="283"/>
                </a:cubicBezTo>
                <a:cubicBezTo>
                  <a:pt x="826" y="283"/>
                  <a:pt x="831" y="283"/>
                  <a:pt x="836" y="283"/>
                </a:cubicBezTo>
                <a:cubicBezTo>
                  <a:pt x="838" y="282"/>
                  <a:pt x="852" y="283"/>
                  <a:pt x="855" y="284"/>
                </a:cubicBezTo>
                <a:cubicBezTo>
                  <a:pt x="855" y="284"/>
                  <a:pt x="855" y="285"/>
                  <a:pt x="855" y="285"/>
                </a:cubicBezTo>
                <a:cubicBezTo>
                  <a:pt x="857" y="285"/>
                  <a:pt x="858" y="286"/>
                  <a:pt x="859" y="286"/>
                </a:cubicBezTo>
                <a:cubicBezTo>
                  <a:pt x="859" y="286"/>
                  <a:pt x="859" y="287"/>
                  <a:pt x="859" y="287"/>
                </a:cubicBezTo>
                <a:cubicBezTo>
                  <a:pt x="860" y="287"/>
                  <a:pt x="861" y="287"/>
                  <a:pt x="861" y="287"/>
                </a:cubicBezTo>
                <a:cubicBezTo>
                  <a:pt x="862" y="288"/>
                  <a:pt x="863" y="290"/>
                  <a:pt x="864" y="291"/>
                </a:cubicBezTo>
                <a:cubicBezTo>
                  <a:pt x="865" y="291"/>
                  <a:pt x="865" y="291"/>
                  <a:pt x="865" y="291"/>
                </a:cubicBezTo>
                <a:cubicBezTo>
                  <a:pt x="865" y="292"/>
                  <a:pt x="865" y="292"/>
                  <a:pt x="865" y="293"/>
                </a:cubicBezTo>
                <a:cubicBezTo>
                  <a:pt x="866" y="293"/>
                  <a:pt x="867" y="294"/>
                  <a:pt x="867" y="294"/>
                </a:cubicBezTo>
                <a:cubicBezTo>
                  <a:pt x="867" y="295"/>
                  <a:pt x="867" y="295"/>
                  <a:pt x="867" y="296"/>
                </a:cubicBezTo>
                <a:cubicBezTo>
                  <a:pt x="868" y="296"/>
                  <a:pt x="868" y="296"/>
                  <a:pt x="868" y="296"/>
                </a:cubicBezTo>
                <a:cubicBezTo>
                  <a:pt x="868" y="297"/>
                  <a:pt x="868" y="297"/>
                  <a:pt x="868" y="298"/>
                </a:cubicBezTo>
                <a:cubicBezTo>
                  <a:pt x="869" y="298"/>
                  <a:pt x="869" y="299"/>
                  <a:pt x="870" y="299"/>
                </a:cubicBezTo>
                <a:cubicBezTo>
                  <a:pt x="871" y="300"/>
                  <a:pt x="871" y="301"/>
                  <a:pt x="871" y="303"/>
                </a:cubicBezTo>
                <a:cubicBezTo>
                  <a:pt x="872" y="303"/>
                  <a:pt x="872" y="303"/>
                  <a:pt x="873" y="304"/>
                </a:cubicBezTo>
                <a:cubicBezTo>
                  <a:pt x="873" y="305"/>
                  <a:pt x="874" y="306"/>
                  <a:pt x="874" y="308"/>
                </a:cubicBezTo>
                <a:cubicBezTo>
                  <a:pt x="875" y="308"/>
                  <a:pt x="875" y="308"/>
                  <a:pt x="876" y="309"/>
                </a:cubicBezTo>
                <a:cubicBezTo>
                  <a:pt x="879" y="316"/>
                  <a:pt x="883" y="323"/>
                  <a:pt x="886" y="331"/>
                </a:cubicBezTo>
                <a:cubicBezTo>
                  <a:pt x="886" y="332"/>
                  <a:pt x="886" y="333"/>
                  <a:pt x="886" y="335"/>
                </a:cubicBezTo>
                <a:cubicBezTo>
                  <a:pt x="887" y="337"/>
                  <a:pt x="889" y="343"/>
                  <a:pt x="888" y="348"/>
                </a:cubicBezTo>
                <a:cubicBezTo>
                  <a:pt x="886" y="355"/>
                  <a:pt x="881" y="362"/>
                  <a:pt x="875" y="366"/>
                </a:cubicBezTo>
                <a:cubicBezTo>
                  <a:pt x="874" y="366"/>
                  <a:pt x="874" y="366"/>
                  <a:pt x="873" y="366"/>
                </a:cubicBezTo>
                <a:cubicBezTo>
                  <a:pt x="871" y="367"/>
                  <a:pt x="860" y="370"/>
                  <a:pt x="859" y="372"/>
                </a:cubicBezTo>
                <a:cubicBezTo>
                  <a:pt x="859" y="374"/>
                  <a:pt x="859" y="376"/>
                  <a:pt x="859" y="377"/>
                </a:cubicBezTo>
                <a:cubicBezTo>
                  <a:pt x="862" y="380"/>
                  <a:pt x="864" y="384"/>
                  <a:pt x="866" y="387"/>
                </a:cubicBezTo>
                <a:cubicBezTo>
                  <a:pt x="867" y="388"/>
                  <a:pt x="868" y="389"/>
                  <a:pt x="869" y="389"/>
                </a:cubicBezTo>
                <a:cubicBezTo>
                  <a:pt x="869" y="390"/>
                  <a:pt x="869" y="391"/>
                  <a:pt x="869" y="391"/>
                </a:cubicBezTo>
                <a:cubicBezTo>
                  <a:pt x="870" y="392"/>
                  <a:pt x="871" y="392"/>
                  <a:pt x="871" y="392"/>
                </a:cubicBezTo>
                <a:cubicBezTo>
                  <a:pt x="871" y="393"/>
                  <a:pt x="871" y="394"/>
                  <a:pt x="871" y="394"/>
                </a:cubicBezTo>
                <a:cubicBezTo>
                  <a:pt x="872" y="395"/>
                  <a:pt x="872" y="395"/>
                  <a:pt x="873" y="395"/>
                </a:cubicBezTo>
                <a:cubicBezTo>
                  <a:pt x="873" y="396"/>
                  <a:pt x="873" y="397"/>
                  <a:pt x="873" y="397"/>
                </a:cubicBezTo>
                <a:cubicBezTo>
                  <a:pt x="874" y="398"/>
                  <a:pt x="874" y="398"/>
                  <a:pt x="875" y="398"/>
                </a:cubicBezTo>
                <a:cubicBezTo>
                  <a:pt x="878" y="403"/>
                  <a:pt x="881" y="410"/>
                  <a:pt x="881" y="416"/>
                </a:cubicBezTo>
                <a:cubicBezTo>
                  <a:pt x="881" y="416"/>
                  <a:pt x="880" y="416"/>
                  <a:pt x="880" y="416"/>
                </a:cubicBezTo>
                <a:cubicBezTo>
                  <a:pt x="880" y="417"/>
                  <a:pt x="880" y="418"/>
                  <a:pt x="880" y="419"/>
                </a:cubicBezTo>
                <a:cubicBezTo>
                  <a:pt x="880" y="421"/>
                  <a:pt x="880" y="419"/>
                  <a:pt x="879" y="420"/>
                </a:cubicBezTo>
                <a:cubicBezTo>
                  <a:pt x="878" y="421"/>
                  <a:pt x="877" y="421"/>
                  <a:pt x="876" y="421"/>
                </a:cubicBezTo>
                <a:cubicBezTo>
                  <a:pt x="876" y="422"/>
                  <a:pt x="876" y="422"/>
                  <a:pt x="876" y="422"/>
                </a:cubicBezTo>
                <a:cubicBezTo>
                  <a:pt x="873" y="423"/>
                  <a:pt x="865" y="420"/>
                  <a:pt x="863" y="419"/>
                </a:cubicBezTo>
                <a:cubicBezTo>
                  <a:pt x="862" y="419"/>
                  <a:pt x="861" y="419"/>
                  <a:pt x="860" y="419"/>
                </a:cubicBezTo>
                <a:cubicBezTo>
                  <a:pt x="860" y="419"/>
                  <a:pt x="860" y="419"/>
                  <a:pt x="860" y="418"/>
                </a:cubicBezTo>
                <a:cubicBezTo>
                  <a:pt x="858" y="418"/>
                  <a:pt x="856" y="418"/>
                  <a:pt x="854" y="418"/>
                </a:cubicBezTo>
                <a:cubicBezTo>
                  <a:pt x="854" y="418"/>
                  <a:pt x="854" y="418"/>
                  <a:pt x="854" y="417"/>
                </a:cubicBezTo>
                <a:cubicBezTo>
                  <a:pt x="848" y="416"/>
                  <a:pt x="844" y="419"/>
                  <a:pt x="839" y="420"/>
                </a:cubicBezTo>
                <a:cubicBezTo>
                  <a:pt x="838" y="422"/>
                  <a:pt x="837" y="424"/>
                  <a:pt x="835" y="425"/>
                </a:cubicBezTo>
                <a:cubicBezTo>
                  <a:pt x="835" y="425"/>
                  <a:pt x="835" y="425"/>
                  <a:pt x="834" y="425"/>
                </a:cubicBezTo>
                <a:cubicBezTo>
                  <a:pt x="834" y="427"/>
                  <a:pt x="834" y="428"/>
                  <a:pt x="833" y="429"/>
                </a:cubicBezTo>
                <a:cubicBezTo>
                  <a:pt x="833" y="429"/>
                  <a:pt x="833" y="429"/>
                  <a:pt x="832" y="429"/>
                </a:cubicBezTo>
                <a:cubicBezTo>
                  <a:pt x="832" y="430"/>
                  <a:pt x="832" y="431"/>
                  <a:pt x="832" y="431"/>
                </a:cubicBezTo>
                <a:cubicBezTo>
                  <a:pt x="832" y="431"/>
                  <a:pt x="832" y="431"/>
                  <a:pt x="831" y="431"/>
                </a:cubicBezTo>
                <a:cubicBezTo>
                  <a:pt x="831" y="432"/>
                  <a:pt x="831" y="433"/>
                  <a:pt x="831" y="433"/>
                </a:cubicBezTo>
                <a:cubicBezTo>
                  <a:pt x="831" y="433"/>
                  <a:pt x="831" y="433"/>
                  <a:pt x="830" y="433"/>
                </a:cubicBezTo>
                <a:cubicBezTo>
                  <a:pt x="830" y="434"/>
                  <a:pt x="830" y="435"/>
                  <a:pt x="830" y="435"/>
                </a:cubicBezTo>
                <a:cubicBezTo>
                  <a:pt x="830" y="435"/>
                  <a:pt x="830" y="435"/>
                  <a:pt x="829" y="435"/>
                </a:cubicBezTo>
                <a:cubicBezTo>
                  <a:pt x="829" y="436"/>
                  <a:pt x="829" y="437"/>
                  <a:pt x="829" y="437"/>
                </a:cubicBezTo>
                <a:cubicBezTo>
                  <a:pt x="829" y="437"/>
                  <a:pt x="829" y="437"/>
                  <a:pt x="828" y="437"/>
                </a:cubicBezTo>
                <a:cubicBezTo>
                  <a:pt x="828" y="438"/>
                  <a:pt x="828" y="439"/>
                  <a:pt x="828" y="439"/>
                </a:cubicBezTo>
                <a:cubicBezTo>
                  <a:pt x="828" y="439"/>
                  <a:pt x="828" y="439"/>
                  <a:pt x="827" y="439"/>
                </a:cubicBezTo>
                <a:cubicBezTo>
                  <a:pt x="827" y="441"/>
                  <a:pt x="827" y="442"/>
                  <a:pt x="826" y="443"/>
                </a:cubicBezTo>
                <a:cubicBezTo>
                  <a:pt x="826" y="443"/>
                  <a:pt x="826" y="443"/>
                  <a:pt x="825" y="443"/>
                </a:cubicBezTo>
                <a:cubicBezTo>
                  <a:pt x="825" y="444"/>
                  <a:pt x="825" y="445"/>
                  <a:pt x="825" y="445"/>
                </a:cubicBezTo>
                <a:cubicBezTo>
                  <a:pt x="825" y="446"/>
                  <a:pt x="824" y="446"/>
                  <a:pt x="823" y="446"/>
                </a:cubicBezTo>
                <a:cubicBezTo>
                  <a:pt x="823" y="448"/>
                  <a:pt x="823" y="449"/>
                  <a:pt x="822" y="450"/>
                </a:cubicBezTo>
                <a:cubicBezTo>
                  <a:pt x="822" y="450"/>
                  <a:pt x="822" y="450"/>
                  <a:pt x="821" y="450"/>
                </a:cubicBezTo>
                <a:cubicBezTo>
                  <a:pt x="821" y="451"/>
                  <a:pt x="821" y="452"/>
                  <a:pt x="821" y="452"/>
                </a:cubicBezTo>
                <a:cubicBezTo>
                  <a:pt x="821" y="452"/>
                  <a:pt x="821" y="452"/>
                  <a:pt x="820" y="452"/>
                </a:cubicBezTo>
                <a:cubicBezTo>
                  <a:pt x="820" y="454"/>
                  <a:pt x="819" y="456"/>
                  <a:pt x="818" y="458"/>
                </a:cubicBezTo>
                <a:cubicBezTo>
                  <a:pt x="818" y="458"/>
                  <a:pt x="818" y="458"/>
                  <a:pt x="817" y="458"/>
                </a:cubicBezTo>
                <a:cubicBezTo>
                  <a:pt x="817" y="459"/>
                  <a:pt x="817" y="460"/>
                  <a:pt x="817" y="461"/>
                </a:cubicBezTo>
                <a:cubicBezTo>
                  <a:pt x="817" y="461"/>
                  <a:pt x="817" y="461"/>
                  <a:pt x="816" y="461"/>
                </a:cubicBezTo>
                <a:cubicBezTo>
                  <a:pt x="816" y="462"/>
                  <a:pt x="816" y="462"/>
                  <a:pt x="816" y="463"/>
                </a:cubicBezTo>
                <a:cubicBezTo>
                  <a:pt x="816" y="463"/>
                  <a:pt x="816" y="463"/>
                  <a:pt x="815" y="463"/>
                </a:cubicBezTo>
                <a:cubicBezTo>
                  <a:pt x="815" y="468"/>
                  <a:pt x="815" y="472"/>
                  <a:pt x="815" y="477"/>
                </a:cubicBezTo>
                <a:cubicBezTo>
                  <a:pt x="813" y="485"/>
                  <a:pt x="809" y="497"/>
                  <a:pt x="812" y="507"/>
                </a:cubicBezTo>
                <a:cubicBezTo>
                  <a:pt x="812" y="508"/>
                  <a:pt x="812" y="510"/>
                  <a:pt x="812" y="511"/>
                </a:cubicBezTo>
                <a:cubicBezTo>
                  <a:pt x="813" y="511"/>
                  <a:pt x="813" y="511"/>
                  <a:pt x="813" y="511"/>
                </a:cubicBezTo>
                <a:cubicBezTo>
                  <a:pt x="814" y="512"/>
                  <a:pt x="814" y="514"/>
                  <a:pt x="814" y="515"/>
                </a:cubicBezTo>
                <a:cubicBezTo>
                  <a:pt x="815" y="515"/>
                  <a:pt x="815" y="515"/>
                  <a:pt x="815" y="515"/>
                </a:cubicBezTo>
                <a:cubicBezTo>
                  <a:pt x="815" y="516"/>
                  <a:pt x="815" y="516"/>
                  <a:pt x="815" y="517"/>
                </a:cubicBezTo>
                <a:cubicBezTo>
                  <a:pt x="816" y="518"/>
                  <a:pt x="817" y="518"/>
                  <a:pt x="818" y="519"/>
                </a:cubicBezTo>
                <a:cubicBezTo>
                  <a:pt x="819" y="520"/>
                  <a:pt x="819" y="521"/>
                  <a:pt x="819" y="522"/>
                </a:cubicBezTo>
                <a:cubicBezTo>
                  <a:pt x="820" y="522"/>
                  <a:pt x="821" y="522"/>
                  <a:pt x="821" y="522"/>
                </a:cubicBezTo>
                <a:cubicBezTo>
                  <a:pt x="822" y="523"/>
                  <a:pt x="822" y="523"/>
                  <a:pt x="822" y="524"/>
                </a:cubicBezTo>
                <a:cubicBezTo>
                  <a:pt x="823" y="524"/>
                  <a:pt x="823" y="524"/>
                  <a:pt x="823" y="524"/>
                </a:cubicBezTo>
                <a:cubicBezTo>
                  <a:pt x="824" y="525"/>
                  <a:pt x="825" y="527"/>
                  <a:pt x="826" y="528"/>
                </a:cubicBezTo>
                <a:cubicBezTo>
                  <a:pt x="827" y="528"/>
                  <a:pt x="828" y="528"/>
                  <a:pt x="828" y="528"/>
                </a:cubicBezTo>
                <a:cubicBezTo>
                  <a:pt x="830" y="530"/>
                  <a:pt x="831" y="531"/>
                  <a:pt x="832" y="533"/>
                </a:cubicBezTo>
                <a:cubicBezTo>
                  <a:pt x="833" y="533"/>
                  <a:pt x="834" y="533"/>
                  <a:pt x="834" y="533"/>
                </a:cubicBezTo>
                <a:cubicBezTo>
                  <a:pt x="835" y="534"/>
                  <a:pt x="836" y="536"/>
                  <a:pt x="837" y="537"/>
                </a:cubicBezTo>
                <a:cubicBezTo>
                  <a:pt x="838" y="537"/>
                  <a:pt x="839" y="537"/>
                  <a:pt x="839" y="537"/>
                </a:cubicBezTo>
                <a:cubicBezTo>
                  <a:pt x="840" y="538"/>
                  <a:pt x="841" y="539"/>
                  <a:pt x="841" y="540"/>
                </a:cubicBezTo>
                <a:cubicBezTo>
                  <a:pt x="842" y="540"/>
                  <a:pt x="843" y="540"/>
                  <a:pt x="843" y="540"/>
                </a:cubicBezTo>
                <a:cubicBezTo>
                  <a:pt x="844" y="541"/>
                  <a:pt x="845" y="542"/>
                  <a:pt x="846" y="544"/>
                </a:cubicBezTo>
                <a:cubicBezTo>
                  <a:pt x="847" y="544"/>
                  <a:pt x="848" y="544"/>
                  <a:pt x="849" y="545"/>
                </a:cubicBezTo>
                <a:cubicBezTo>
                  <a:pt x="850" y="545"/>
                  <a:pt x="850" y="546"/>
                  <a:pt x="850" y="547"/>
                </a:cubicBezTo>
                <a:cubicBezTo>
                  <a:pt x="851" y="547"/>
                  <a:pt x="852" y="547"/>
                  <a:pt x="852" y="547"/>
                </a:cubicBezTo>
                <a:cubicBezTo>
                  <a:pt x="853" y="547"/>
                  <a:pt x="853" y="548"/>
                  <a:pt x="853" y="549"/>
                </a:cubicBezTo>
                <a:cubicBezTo>
                  <a:pt x="854" y="549"/>
                  <a:pt x="855" y="549"/>
                  <a:pt x="855" y="549"/>
                </a:cubicBezTo>
                <a:cubicBezTo>
                  <a:pt x="856" y="550"/>
                  <a:pt x="857" y="551"/>
                  <a:pt x="857" y="552"/>
                </a:cubicBezTo>
                <a:cubicBezTo>
                  <a:pt x="858" y="552"/>
                  <a:pt x="859" y="552"/>
                  <a:pt x="859" y="552"/>
                </a:cubicBezTo>
                <a:cubicBezTo>
                  <a:pt x="860" y="552"/>
                  <a:pt x="860" y="553"/>
                  <a:pt x="860" y="554"/>
                </a:cubicBezTo>
                <a:cubicBezTo>
                  <a:pt x="861" y="554"/>
                  <a:pt x="862" y="554"/>
                  <a:pt x="862" y="554"/>
                </a:cubicBezTo>
                <a:cubicBezTo>
                  <a:pt x="863" y="554"/>
                  <a:pt x="863" y="555"/>
                  <a:pt x="863" y="556"/>
                </a:cubicBezTo>
                <a:cubicBezTo>
                  <a:pt x="865" y="556"/>
                  <a:pt x="866" y="556"/>
                  <a:pt x="867" y="557"/>
                </a:cubicBezTo>
                <a:cubicBezTo>
                  <a:pt x="868" y="557"/>
                  <a:pt x="868" y="558"/>
                  <a:pt x="868" y="559"/>
                </a:cubicBezTo>
                <a:cubicBezTo>
                  <a:pt x="873" y="561"/>
                  <a:pt x="879" y="563"/>
                  <a:pt x="884" y="566"/>
                </a:cubicBezTo>
                <a:cubicBezTo>
                  <a:pt x="893" y="568"/>
                  <a:pt x="901" y="559"/>
                  <a:pt x="906" y="567"/>
                </a:cubicBezTo>
                <a:cubicBezTo>
                  <a:pt x="910" y="570"/>
                  <a:pt x="907" y="579"/>
                  <a:pt x="906" y="584"/>
                </a:cubicBezTo>
                <a:cubicBezTo>
                  <a:pt x="906" y="585"/>
                  <a:pt x="906" y="586"/>
                  <a:pt x="906" y="588"/>
                </a:cubicBezTo>
                <a:cubicBezTo>
                  <a:pt x="906" y="588"/>
                  <a:pt x="905" y="588"/>
                  <a:pt x="905" y="588"/>
                </a:cubicBezTo>
                <a:cubicBezTo>
                  <a:pt x="905" y="589"/>
                  <a:pt x="904" y="590"/>
                  <a:pt x="904" y="592"/>
                </a:cubicBezTo>
                <a:cubicBezTo>
                  <a:pt x="904" y="592"/>
                  <a:pt x="903" y="592"/>
                  <a:pt x="903" y="592"/>
                </a:cubicBezTo>
                <a:cubicBezTo>
                  <a:pt x="903" y="592"/>
                  <a:pt x="903" y="593"/>
                  <a:pt x="903" y="594"/>
                </a:cubicBezTo>
                <a:cubicBezTo>
                  <a:pt x="902" y="595"/>
                  <a:pt x="900" y="596"/>
                  <a:pt x="899" y="597"/>
                </a:cubicBezTo>
                <a:cubicBezTo>
                  <a:pt x="899" y="597"/>
                  <a:pt x="898" y="598"/>
                  <a:pt x="898" y="599"/>
                </a:cubicBezTo>
                <a:cubicBezTo>
                  <a:pt x="897" y="599"/>
                  <a:pt x="897" y="599"/>
                  <a:pt x="896" y="599"/>
                </a:cubicBezTo>
                <a:cubicBezTo>
                  <a:pt x="896" y="599"/>
                  <a:pt x="895" y="600"/>
                  <a:pt x="895" y="601"/>
                </a:cubicBezTo>
                <a:cubicBezTo>
                  <a:pt x="894" y="601"/>
                  <a:pt x="894" y="601"/>
                  <a:pt x="893" y="601"/>
                </a:cubicBezTo>
                <a:cubicBezTo>
                  <a:pt x="893" y="601"/>
                  <a:pt x="892" y="602"/>
                  <a:pt x="892" y="603"/>
                </a:cubicBezTo>
                <a:cubicBezTo>
                  <a:pt x="891" y="603"/>
                  <a:pt x="889" y="603"/>
                  <a:pt x="888" y="604"/>
                </a:cubicBezTo>
                <a:cubicBezTo>
                  <a:pt x="888" y="604"/>
                  <a:pt x="887" y="605"/>
                  <a:pt x="887" y="606"/>
                </a:cubicBezTo>
                <a:cubicBezTo>
                  <a:pt x="886" y="606"/>
                  <a:pt x="886" y="606"/>
                  <a:pt x="885" y="606"/>
                </a:cubicBezTo>
                <a:cubicBezTo>
                  <a:pt x="883" y="607"/>
                  <a:pt x="883" y="610"/>
                  <a:pt x="881" y="612"/>
                </a:cubicBezTo>
                <a:cubicBezTo>
                  <a:pt x="881" y="622"/>
                  <a:pt x="883" y="630"/>
                  <a:pt x="885" y="637"/>
                </a:cubicBezTo>
                <a:cubicBezTo>
                  <a:pt x="885" y="639"/>
                  <a:pt x="885" y="641"/>
                  <a:pt x="885" y="643"/>
                </a:cubicBezTo>
                <a:cubicBezTo>
                  <a:pt x="886" y="646"/>
                  <a:pt x="887" y="659"/>
                  <a:pt x="886" y="663"/>
                </a:cubicBezTo>
                <a:cubicBezTo>
                  <a:pt x="886" y="663"/>
                  <a:pt x="885" y="663"/>
                  <a:pt x="885" y="663"/>
                </a:cubicBezTo>
                <a:cubicBezTo>
                  <a:pt x="885" y="665"/>
                  <a:pt x="885" y="666"/>
                  <a:pt x="885" y="667"/>
                </a:cubicBezTo>
                <a:cubicBezTo>
                  <a:pt x="885" y="667"/>
                  <a:pt x="884" y="667"/>
                  <a:pt x="884" y="667"/>
                </a:cubicBezTo>
                <a:cubicBezTo>
                  <a:pt x="884" y="668"/>
                  <a:pt x="884" y="669"/>
                  <a:pt x="884" y="669"/>
                </a:cubicBezTo>
                <a:cubicBezTo>
                  <a:pt x="884" y="669"/>
                  <a:pt x="883" y="669"/>
                  <a:pt x="883" y="669"/>
                </a:cubicBezTo>
                <a:cubicBezTo>
                  <a:pt x="883" y="670"/>
                  <a:pt x="883" y="671"/>
                  <a:pt x="883" y="672"/>
                </a:cubicBezTo>
                <a:cubicBezTo>
                  <a:pt x="882" y="673"/>
                  <a:pt x="882" y="673"/>
                  <a:pt x="881" y="673"/>
                </a:cubicBezTo>
                <a:cubicBezTo>
                  <a:pt x="881" y="674"/>
                  <a:pt x="881" y="675"/>
                  <a:pt x="881" y="675"/>
                </a:cubicBezTo>
                <a:cubicBezTo>
                  <a:pt x="879" y="677"/>
                  <a:pt x="877" y="679"/>
                  <a:pt x="875" y="680"/>
                </a:cubicBezTo>
                <a:cubicBezTo>
                  <a:pt x="874" y="681"/>
                  <a:pt x="874" y="682"/>
                  <a:pt x="873" y="683"/>
                </a:cubicBezTo>
                <a:cubicBezTo>
                  <a:pt x="872" y="683"/>
                  <a:pt x="872" y="683"/>
                  <a:pt x="871" y="683"/>
                </a:cubicBezTo>
                <a:cubicBezTo>
                  <a:pt x="871" y="684"/>
                  <a:pt x="871" y="685"/>
                  <a:pt x="870" y="685"/>
                </a:cubicBezTo>
                <a:cubicBezTo>
                  <a:pt x="867" y="687"/>
                  <a:pt x="858" y="690"/>
                  <a:pt x="852" y="688"/>
                </a:cubicBezTo>
                <a:cubicBezTo>
                  <a:pt x="851" y="688"/>
                  <a:pt x="846" y="686"/>
                  <a:pt x="843" y="687"/>
                </a:cubicBezTo>
                <a:cubicBezTo>
                  <a:pt x="842" y="689"/>
                  <a:pt x="841" y="691"/>
                  <a:pt x="840" y="692"/>
                </a:cubicBezTo>
                <a:cubicBezTo>
                  <a:pt x="837" y="695"/>
                  <a:pt x="830" y="697"/>
                  <a:pt x="824" y="697"/>
                </a:cubicBezTo>
                <a:cubicBezTo>
                  <a:pt x="825" y="688"/>
                  <a:pt x="827" y="678"/>
                  <a:pt x="823" y="670"/>
                </a:cubicBezTo>
                <a:cubicBezTo>
                  <a:pt x="822" y="670"/>
                  <a:pt x="822" y="670"/>
                  <a:pt x="819" y="669"/>
                </a:cubicBezTo>
                <a:cubicBezTo>
                  <a:pt x="818" y="671"/>
                  <a:pt x="817" y="671"/>
                  <a:pt x="815" y="672"/>
                </a:cubicBezTo>
                <a:cubicBezTo>
                  <a:pt x="815" y="673"/>
                  <a:pt x="815" y="674"/>
                  <a:pt x="814" y="674"/>
                </a:cubicBezTo>
                <a:cubicBezTo>
                  <a:pt x="814" y="674"/>
                  <a:pt x="813" y="674"/>
                  <a:pt x="812" y="674"/>
                </a:cubicBezTo>
                <a:cubicBezTo>
                  <a:pt x="810" y="677"/>
                  <a:pt x="808" y="679"/>
                  <a:pt x="806" y="681"/>
                </a:cubicBezTo>
                <a:cubicBezTo>
                  <a:pt x="806" y="681"/>
                  <a:pt x="805" y="681"/>
                  <a:pt x="804" y="681"/>
                </a:cubicBezTo>
                <a:cubicBezTo>
                  <a:pt x="803" y="683"/>
                  <a:pt x="802" y="684"/>
                  <a:pt x="801" y="685"/>
                </a:cubicBezTo>
                <a:cubicBezTo>
                  <a:pt x="801" y="685"/>
                  <a:pt x="800" y="685"/>
                  <a:pt x="799" y="685"/>
                </a:cubicBezTo>
                <a:cubicBezTo>
                  <a:pt x="799" y="686"/>
                  <a:pt x="798" y="687"/>
                  <a:pt x="797" y="688"/>
                </a:cubicBezTo>
                <a:cubicBezTo>
                  <a:pt x="797" y="688"/>
                  <a:pt x="796" y="688"/>
                  <a:pt x="795" y="688"/>
                </a:cubicBezTo>
                <a:cubicBezTo>
                  <a:pt x="795" y="689"/>
                  <a:pt x="794" y="690"/>
                  <a:pt x="793" y="691"/>
                </a:cubicBezTo>
                <a:cubicBezTo>
                  <a:pt x="793" y="691"/>
                  <a:pt x="792" y="691"/>
                  <a:pt x="791" y="691"/>
                </a:cubicBezTo>
                <a:cubicBezTo>
                  <a:pt x="791" y="692"/>
                  <a:pt x="791" y="693"/>
                  <a:pt x="791" y="693"/>
                </a:cubicBezTo>
                <a:cubicBezTo>
                  <a:pt x="790" y="693"/>
                  <a:pt x="789" y="694"/>
                  <a:pt x="788" y="694"/>
                </a:cubicBezTo>
                <a:cubicBezTo>
                  <a:pt x="788" y="695"/>
                  <a:pt x="788" y="695"/>
                  <a:pt x="788" y="695"/>
                </a:cubicBezTo>
                <a:cubicBezTo>
                  <a:pt x="787" y="696"/>
                  <a:pt x="786" y="696"/>
                  <a:pt x="785" y="696"/>
                </a:cubicBezTo>
                <a:cubicBezTo>
                  <a:pt x="783" y="692"/>
                  <a:pt x="782" y="687"/>
                  <a:pt x="781" y="682"/>
                </a:cubicBezTo>
                <a:cubicBezTo>
                  <a:pt x="780" y="666"/>
                  <a:pt x="779" y="650"/>
                  <a:pt x="779" y="633"/>
                </a:cubicBezTo>
                <a:cubicBezTo>
                  <a:pt x="776" y="632"/>
                  <a:pt x="776" y="631"/>
                  <a:pt x="772" y="630"/>
                </a:cubicBezTo>
                <a:cubicBezTo>
                  <a:pt x="769" y="633"/>
                  <a:pt x="766" y="635"/>
                  <a:pt x="764" y="637"/>
                </a:cubicBezTo>
                <a:cubicBezTo>
                  <a:pt x="764" y="638"/>
                  <a:pt x="764" y="639"/>
                  <a:pt x="764" y="639"/>
                </a:cubicBezTo>
                <a:cubicBezTo>
                  <a:pt x="763" y="640"/>
                  <a:pt x="762" y="640"/>
                  <a:pt x="762" y="640"/>
                </a:cubicBezTo>
                <a:cubicBezTo>
                  <a:pt x="761" y="642"/>
                  <a:pt x="761" y="643"/>
                  <a:pt x="761" y="644"/>
                </a:cubicBezTo>
                <a:cubicBezTo>
                  <a:pt x="760" y="645"/>
                  <a:pt x="759" y="645"/>
                  <a:pt x="759" y="645"/>
                </a:cubicBezTo>
                <a:cubicBezTo>
                  <a:pt x="758" y="647"/>
                  <a:pt x="758" y="648"/>
                  <a:pt x="758" y="649"/>
                </a:cubicBezTo>
                <a:cubicBezTo>
                  <a:pt x="757" y="649"/>
                  <a:pt x="757" y="649"/>
                  <a:pt x="757" y="649"/>
                </a:cubicBezTo>
                <a:cubicBezTo>
                  <a:pt x="756" y="651"/>
                  <a:pt x="756" y="652"/>
                  <a:pt x="756" y="653"/>
                </a:cubicBezTo>
                <a:cubicBezTo>
                  <a:pt x="755" y="653"/>
                  <a:pt x="755" y="653"/>
                  <a:pt x="755" y="653"/>
                </a:cubicBezTo>
                <a:cubicBezTo>
                  <a:pt x="755" y="654"/>
                  <a:pt x="755" y="655"/>
                  <a:pt x="755" y="656"/>
                </a:cubicBezTo>
                <a:cubicBezTo>
                  <a:pt x="754" y="656"/>
                  <a:pt x="754" y="656"/>
                  <a:pt x="754" y="656"/>
                </a:cubicBezTo>
                <a:cubicBezTo>
                  <a:pt x="754" y="657"/>
                  <a:pt x="754" y="658"/>
                  <a:pt x="754" y="658"/>
                </a:cubicBezTo>
                <a:cubicBezTo>
                  <a:pt x="753" y="658"/>
                  <a:pt x="753" y="658"/>
                  <a:pt x="753" y="658"/>
                </a:cubicBezTo>
                <a:cubicBezTo>
                  <a:pt x="753" y="659"/>
                  <a:pt x="753" y="660"/>
                  <a:pt x="753" y="661"/>
                </a:cubicBezTo>
                <a:cubicBezTo>
                  <a:pt x="752" y="661"/>
                  <a:pt x="752" y="661"/>
                  <a:pt x="752" y="661"/>
                </a:cubicBezTo>
                <a:cubicBezTo>
                  <a:pt x="751" y="663"/>
                  <a:pt x="751" y="664"/>
                  <a:pt x="751" y="665"/>
                </a:cubicBezTo>
                <a:cubicBezTo>
                  <a:pt x="750" y="665"/>
                  <a:pt x="750" y="665"/>
                  <a:pt x="750" y="665"/>
                </a:cubicBezTo>
                <a:cubicBezTo>
                  <a:pt x="750" y="666"/>
                  <a:pt x="750" y="667"/>
                  <a:pt x="750" y="667"/>
                </a:cubicBezTo>
                <a:cubicBezTo>
                  <a:pt x="749" y="668"/>
                  <a:pt x="748" y="668"/>
                  <a:pt x="748" y="668"/>
                </a:cubicBezTo>
                <a:cubicBezTo>
                  <a:pt x="748" y="669"/>
                  <a:pt x="748" y="670"/>
                  <a:pt x="748" y="670"/>
                </a:cubicBezTo>
                <a:cubicBezTo>
                  <a:pt x="746" y="672"/>
                  <a:pt x="744" y="673"/>
                  <a:pt x="743" y="674"/>
                </a:cubicBezTo>
                <a:cubicBezTo>
                  <a:pt x="743" y="675"/>
                  <a:pt x="743" y="676"/>
                  <a:pt x="743" y="676"/>
                </a:cubicBezTo>
                <a:cubicBezTo>
                  <a:pt x="741" y="678"/>
                  <a:pt x="739" y="679"/>
                  <a:pt x="738" y="680"/>
                </a:cubicBezTo>
                <a:cubicBezTo>
                  <a:pt x="737" y="681"/>
                  <a:pt x="737" y="682"/>
                  <a:pt x="737" y="682"/>
                </a:cubicBezTo>
                <a:cubicBezTo>
                  <a:pt x="736" y="682"/>
                  <a:pt x="735" y="682"/>
                  <a:pt x="735" y="682"/>
                </a:cubicBezTo>
                <a:cubicBezTo>
                  <a:pt x="732" y="685"/>
                  <a:pt x="730" y="688"/>
                  <a:pt x="728" y="690"/>
                </a:cubicBezTo>
                <a:cubicBezTo>
                  <a:pt x="727" y="690"/>
                  <a:pt x="726" y="690"/>
                  <a:pt x="726" y="690"/>
                </a:cubicBezTo>
                <a:cubicBezTo>
                  <a:pt x="726" y="691"/>
                  <a:pt x="726" y="691"/>
                  <a:pt x="726" y="691"/>
                </a:cubicBezTo>
                <a:cubicBezTo>
                  <a:pt x="725" y="692"/>
                  <a:pt x="724" y="693"/>
                  <a:pt x="723" y="693"/>
                </a:cubicBezTo>
                <a:cubicBezTo>
                  <a:pt x="722" y="694"/>
                  <a:pt x="721" y="695"/>
                  <a:pt x="721" y="696"/>
                </a:cubicBezTo>
                <a:cubicBezTo>
                  <a:pt x="720" y="696"/>
                  <a:pt x="719" y="696"/>
                  <a:pt x="719" y="696"/>
                </a:cubicBezTo>
                <a:cubicBezTo>
                  <a:pt x="717" y="698"/>
                  <a:pt x="715" y="700"/>
                  <a:pt x="714" y="702"/>
                </a:cubicBezTo>
                <a:cubicBezTo>
                  <a:pt x="713" y="702"/>
                  <a:pt x="712" y="703"/>
                  <a:pt x="711" y="703"/>
                </a:cubicBezTo>
                <a:cubicBezTo>
                  <a:pt x="710" y="704"/>
                  <a:pt x="710" y="705"/>
                  <a:pt x="709" y="706"/>
                </a:cubicBezTo>
                <a:cubicBezTo>
                  <a:pt x="708" y="706"/>
                  <a:pt x="708" y="707"/>
                  <a:pt x="707" y="707"/>
                </a:cubicBezTo>
                <a:cubicBezTo>
                  <a:pt x="707" y="708"/>
                  <a:pt x="707" y="708"/>
                  <a:pt x="707" y="709"/>
                </a:cubicBezTo>
                <a:cubicBezTo>
                  <a:pt x="706" y="710"/>
                  <a:pt x="704" y="711"/>
                  <a:pt x="703" y="712"/>
                </a:cubicBezTo>
                <a:cubicBezTo>
                  <a:pt x="703" y="713"/>
                  <a:pt x="703" y="713"/>
                  <a:pt x="703" y="714"/>
                </a:cubicBezTo>
                <a:cubicBezTo>
                  <a:pt x="703" y="714"/>
                  <a:pt x="702" y="714"/>
                  <a:pt x="702" y="714"/>
                </a:cubicBezTo>
                <a:cubicBezTo>
                  <a:pt x="701" y="716"/>
                  <a:pt x="701" y="718"/>
                  <a:pt x="700" y="720"/>
                </a:cubicBezTo>
                <a:cubicBezTo>
                  <a:pt x="700" y="720"/>
                  <a:pt x="699" y="720"/>
                  <a:pt x="699" y="720"/>
                </a:cubicBezTo>
                <a:cubicBezTo>
                  <a:pt x="699" y="727"/>
                  <a:pt x="700" y="733"/>
                  <a:pt x="700" y="740"/>
                </a:cubicBezTo>
                <a:cubicBezTo>
                  <a:pt x="700" y="741"/>
                  <a:pt x="702" y="746"/>
                  <a:pt x="701" y="749"/>
                </a:cubicBezTo>
                <a:cubicBezTo>
                  <a:pt x="701" y="749"/>
                  <a:pt x="700" y="749"/>
                  <a:pt x="700" y="749"/>
                </a:cubicBezTo>
                <a:cubicBezTo>
                  <a:pt x="699" y="752"/>
                  <a:pt x="699" y="755"/>
                  <a:pt x="698" y="757"/>
                </a:cubicBezTo>
                <a:cubicBezTo>
                  <a:pt x="697" y="757"/>
                  <a:pt x="697" y="758"/>
                  <a:pt x="696" y="758"/>
                </a:cubicBezTo>
                <a:cubicBezTo>
                  <a:pt x="696" y="759"/>
                  <a:pt x="696" y="759"/>
                  <a:pt x="696" y="760"/>
                </a:cubicBezTo>
                <a:cubicBezTo>
                  <a:pt x="695" y="760"/>
                  <a:pt x="695" y="761"/>
                  <a:pt x="694" y="761"/>
                </a:cubicBezTo>
                <a:cubicBezTo>
                  <a:pt x="694" y="762"/>
                  <a:pt x="694" y="762"/>
                  <a:pt x="694" y="763"/>
                </a:cubicBezTo>
                <a:cubicBezTo>
                  <a:pt x="693" y="763"/>
                  <a:pt x="693" y="764"/>
                  <a:pt x="692" y="764"/>
                </a:cubicBezTo>
                <a:cubicBezTo>
                  <a:pt x="692" y="765"/>
                  <a:pt x="692" y="765"/>
                  <a:pt x="692" y="766"/>
                </a:cubicBezTo>
                <a:cubicBezTo>
                  <a:pt x="691" y="766"/>
                  <a:pt x="691" y="767"/>
                  <a:pt x="690" y="767"/>
                </a:cubicBezTo>
                <a:cubicBezTo>
                  <a:pt x="690" y="768"/>
                  <a:pt x="690" y="768"/>
                  <a:pt x="690" y="769"/>
                </a:cubicBezTo>
                <a:cubicBezTo>
                  <a:pt x="689" y="769"/>
                  <a:pt x="689" y="770"/>
                  <a:pt x="688" y="770"/>
                </a:cubicBezTo>
                <a:cubicBezTo>
                  <a:pt x="688" y="771"/>
                  <a:pt x="687" y="773"/>
                  <a:pt x="687" y="774"/>
                </a:cubicBezTo>
                <a:cubicBezTo>
                  <a:pt x="686" y="774"/>
                  <a:pt x="686" y="775"/>
                  <a:pt x="685" y="775"/>
                </a:cubicBezTo>
                <a:cubicBezTo>
                  <a:pt x="684" y="777"/>
                  <a:pt x="684" y="779"/>
                  <a:pt x="683" y="781"/>
                </a:cubicBezTo>
                <a:cubicBezTo>
                  <a:pt x="683" y="781"/>
                  <a:pt x="682" y="781"/>
                  <a:pt x="682" y="781"/>
                </a:cubicBezTo>
                <a:cubicBezTo>
                  <a:pt x="682" y="781"/>
                  <a:pt x="682" y="782"/>
                  <a:pt x="682" y="783"/>
                </a:cubicBezTo>
                <a:cubicBezTo>
                  <a:pt x="682" y="783"/>
                  <a:pt x="681" y="783"/>
                  <a:pt x="681" y="783"/>
                </a:cubicBezTo>
                <a:cubicBezTo>
                  <a:pt x="681" y="783"/>
                  <a:pt x="681" y="784"/>
                  <a:pt x="681" y="785"/>
                </a:cubicBezTo>
                <a:cubicBezTo>
                  <a:pt x="681" y="785"/>
                  <a:pt x="680" y="785"/>
                  <a:pt x="680" y="785"/>
                </a:cubicBezTo>
                <a:cubicBezTo>
                  <a:pt x="679" y="787"/>
                  <a:pt x="679" y="789"/>
                  <a:pt x="678" y="791"/>
                </a:cubicBezTo>
                <a:cubicBezTo>
                  <a:pt x="678" y="791"/>
                  <a:pt x="677" y="791"/>
                  <a:pt x="677" y="791"/>
                </a:cubicBezTo>
                <a:cubicBezTo>
                  <a:pt x="677" y="792"/>
                  <a:pt x="677" y="793"/>
                  <a:pt x="677" y="794"/>
                </a:cubicBezTo>
                <a:cubicBezTo>
                  <a:pt x="677" y="794"/>
                  <a:pt x="676" y="794"/>
                  <a:pt x="676" y="794"/>
                </a:cubicBezTo>
                <a:cubicBezTo>
                  <a:pt x="676" y="794"/>
                  <a:pt x="676" y="795"/>
                  <a:pt x="676" y="796"/>
                </a:cubicBezTo>
                <a:cubicBezTo>
                  <a:pt x="676" y="796"/>
                  <a:pt x="675" y="796"/>
                  <a:pt x="675" y="796"/>
                </a:cubicBezTo>
                <a:cubicBezTo>
                  <a:pt x="674" y="800"/>
                  <a:pt x="673" y="804"/>
                  <a:pt x="672" y="809"/>
                </a:cubicBezTo>
                <a:cubicBezTo>
                  <a:pt x="672" y="809"/>
                  <a:pt x="671" y="809"/>
                  <a:pt x="671" y="809"/>
                </a:cubicBezTo>
                <a:cubicBezTo>
                  <a:pt x="671" y="815"/>
                  <a:pt x="670" y="822"/>
                  <a:pt x="670" y="829"/>
                </a:cubicBezTo>
                <a:cubicBezTo>
                  <a:pt x="667" y="837"/>
                  <a:pt x="667" y="850"/>
                  <a:pt x="660" y="854"/>
                </a:cubicBezTo>
                <a:cubicBezTo>
                  <a:pt x="657" y="857"/>
                  <a:pt x="656" y="855"/>
                  <a:pt x="652" y="857"/>
                </a:cubicBezTo>
                <a:cubicBezTo>
                  <a:pt x="652" y="857"/>
                  <a:pt x="652" y="857"/>
                  <a:pt x="652" y="857"/>
                </a:cubicBezTo>
                <a:cubicBezTo>
                  <a:pt x="651" y="858"/>
                  <a:pt x="649" y="858"/>
                  <a:pt x="648" y="859"/>
                </a:cubicBezTo>
                <a:cubicBezTo>
                  <a:pt x="648" y="859"/>
                  <a:pt x="647" y="860"/>
                  <a:pt x="647" y="860"/>
                </a:cubicBezTo>
                <a:cubicBezTo>
                  <a:pt x="646" y="861"/>
                  <a:pt x="645" y="861"/>
                  <a:pt x="644" y="861"/>
                </a:cubicBezTo>
                <a:cubicBezTo>
                  <a:pt x="644" y="862"/>
                  <a:pt x="644" y="863"/>
                  <a:pt x="644" y="863"/>
                </a:cubicBezTo>
                <a:cubicBezTo>
                  <a:pt x="643" y="864"/>
                  <a:pt x="642" y="865"/>
                  <a:pt x="641" y="865"/>
                </a:cubicBezTo>
                <a:cubicBezTo>
                  <a:pt x="641" y="866"/>
                  <a:pt x="641" y="867"/>
                  <a:pt x="641" y="867"/>
                </a:cubicBezTo>
                <a:cubicBezTo>
                  <a:pt x="641" y="867"/>
                  <a:pt x="640" y="867"/>
                  <a:pt x="640" y="867"/>
                </a:cubicBezTo>
                <a:cubicBezTo>
                  <a:pt x="640" y="869"/>
                  <a:pt x="639" y="870"/>
                  <a:pt x="639" y="871"/>
                </a:cubicBezTo>
                <a:cubicBezTo>
                  <a:pt x="639" y="871"/>
                  <a:pt x="638" y="871"/>
                  <a:pt x="638" y="871"/>
                </a:cubicBezTo>
                <a:cubicBezTo>
                  <a:pt x="638" y="872"/>
                  <a:pt x="638" y="873"/>
                  <a:pt x="638" y="874"/>
                </a:cubicBezTo>
                <a:cubicBezTo>
                  <a:pt x="638" y="874"/>
                  <a:pt x="637" y="874"/>
                  <a:pt x="637" y="874"/>
                </a:cubicBezTo>
                <a:cubicBezTo>
                  <a:pt x="637" y="876"/>
                  <a:pt x="637" y="877"/>
                  <a:pt x="637" y="878"/>
                </a:cubicBezTo>
                <a:cubicBezTo>
                  <a:pt x="637" y="878"/>
                  <a:pt x="636" y="878"/>
                  <a:pt x="636" y="878"/>
                </a:cubicBezTo>
                <a:cubicBezTo>
                  <a:pt x="636" y="882"/>
                  <a:pt x="635" y="886"/>
                  <a:pt x="635" y="889"/>
                </a:cubicBezTo>
                <a:cubicBezTo>
                  <a:pt x="635" y="889"/>
                  <a:pt x="634" y="889"/>
                  <a:pt x="634" y="889"/>
                </a:cubicBezTo>
                <a:cubicBezTo>
                  <a:pt x="634" y="891"/>
                  <a:pt x="634" y="892"/>
                  <a:pt x="634" y="893"/>
                </a:cubicBezTo>
                <a:cubicBezTo>
                  <a:pt x="634" y="893"/>
                  <a:pt x="633" y="893"/>
                  <a:pt x="633" y="893"/>
                </a:cubicBezTo>
                <a:cubicBezTo>
                  <a:pt x="633" y="895"/>
                  <a:pt x="632" y="897"/>
                  <a:pt x="632" y="899"/>
                </a:cubicBezTo>
                <a:cubicBezTo>
                  <a:pt x="632" y="899"/>
                  <a:pt x="632" y="899"/>
                  <a:pt x="631" y="899"/>
                </a:cubicBezTo>
                <a:cubicBezTo>
                  <a:pt x="631" y="900"/>
                  <a:pt x="631" y="901"/>
                  <a:pt x="631" y="901"/>
                </a:cubicBezTo>
                <a:cubicBezTo>
                  <a:pt x="631" y="901"/>
                  <a:pt x="631" y="901"/>
                  <a:pt x="630" y="901"/>
                </a:cubicBezTo>
                <a:cubicBezTo>
                  <a:pt x="630" y="902"/>
                  <a:pt x="630" y="903"/>
                  <a:pt x="630" y="904"/>
                </a:cubicBezTo>
                <a:cubicBezTo>
                  <a:pt x="630" y="904"/>
                  <a:pt x="630" y="904"/>
                  <a:pt x="629" y="904"/>
                </a:cubicBezTo>
                <a:cubicBezTo>
                  <a:pt x="629" y="906"/>
                  <a:pt x="628" y="908"/>
                  <a:pt x="627" y="910"/>
                </a:cubicBezTo>
                <a:cubicBezTo>
                  <a:pt x="627" y="910"/>
                  <a:pt x="627" y="910"/>
                  <a:pt x="626" y="910"/>
                </a:cubicBezTo>
                <a:cubicBezTo>
                  <a:pt x="626" y="911"/>
                  <a:pt x="626" y="912"/>
                  <a:pt x="626" y="912"/>
                </a:cubicBezTo>
                <a:cubicBezTo>
                  <a:pt x="626" y="912"/>
                  <a:pt x="626" y="912"/>
                  <a:pt x="625" y="912"/>
                </a:cubicBezTo>
                <a:cubicBezTo>
                  <a:pt x="625" y="914"/>
                  <a:pt x="624" y="916"/>
                  <a:pt x="623" y="918"/>
                </a:cubicBezTo>
                <a:cubicBezTo>
                  <a:pt x="623" y="918"/>
                  <a:pt x="623" y="918"/>
                  <a:pt x="622" y="918"/>
                </a:cubicBezTo>
                <a:cubicBezTo>
                  <a:pt x="622" y="919"/>
                  <a:pt x="622" y="920"/>
                  <a:pt x="621" y="921"/>
                </a:cubicBezTo>
                <a:cubicBezTo>
                  <a:pt x="621" y="922"/>
                  <a:pt x="620" y="922"/>
                  <a:pt x="619" y="922"/>
                </a:cubicBezTo>
                <a:cubicBezTo>
                  <a:pt x="619" y="923"/>
                  <a:pt x="619" y="924"/>
                  <a:pt x="619" y="924"/>
                </a:cubicBezTo>
                <a:cubicBezTo>
                  <a:pt x="618" y="925"/>
                  <a:pt x="617" y="926"/>
                  <a:pt x="616" y="926"/>
                </a:cubicBezTo>
                <a:cubicBezTo>
                  <a:pt x="616" y="927"/>
                  <a:pt x="616" y="928"/>
                  <a:pt x="616" y="928"/>
                </a:cubicBezTo>
                <a:cubicBezTo>
                  <a:pt x="615" y="929"/>
                  <a:pt x="614" y="930"/>
                  <a:pt x="612" y="931"/>
                </a:cubicBezTo>
                <a:cubicBezTo>
                  <a:pt x="612" y="932"/>
                  <a:pt x="612" y="932"/>
                  <a:pt x="612" y="932"/>
                </a:cubicBezTo>
                <a:cubicBezTo>
                  <a:pt x="612" y="932"/>
                  <a:pt x="611" y="932"/>
                  <a:pt x="610" y="932"/>
                </a:cubicBezTo>
                <a:cubicBezTo>
                  <a:pt x="610" y="933"/>
                  <a:pt x="610" y="933"/>
                  <a:pt x="610" y="933"/>
                </a:cubicBezTo>
                <a:cubicBezTo>
                  <a:pt x="610" y="933"/>
                  <a:pt x="609" y="933"/>
                  <a:pt x="608" y="933"/>
                </a:cubicBezTo>
                <a:cubicBezTo>
                  <a:pt x="608" y="933"/>
                  <a:pt x="608" y="934"/>
                  <a:pt x="608" y="934"/>
                </a:cubicBezTo>
                <a:cubicBezTo>
                  <a:pt x="607" y="934"/>
                  <a:pt x="606" y="934"/>
                  <a:pt x="604" y="934"/>
                </a:cubicBezTo>
                <a:cubicBezTo>
                  <a:pt x="604" y="935"/>
                  <a:pt x="604" y="935"/>
                  <a:pt x="604" y="935"/>
                </a:cubicBezTo>
                <a:cubicBezTo>
                  <a:pt x="602" y="935"/>
                  <a:pt x="599" y="935"/>
                  <a:pt x="596" y="935"/>
                </a:cubicBezTo>
                <a:cubicBezTo>
                  <a:pt x="596" y="935"/>
                  <a:pt x="596" y="936"/>
                  <a:pt x="594" y="936"/>
                </a:cubicBezTo>
                <a:cubicBezTo>
                  <a:pt x="594" y="936"/>
                  <a:pt x="594" y="935"/>
                  <a:pt x="594" y="935"/>
                </a:cubicBezTo>
                <a:cubicBezTo>
                  <a:pt x="590" y="935"/>
                  <a:pt x="586" y="935"/>
                  <a:pt x="582" y="935"/>
                </a:cubicBezTo>
                <a:cubicBezTo>
                  <a:pt x="582" y="935"/>
                  <a:pt x="582" y="935"/>
                  <a:pt x="582" y="934"/>
                </a:cubicBezTo>
                <a:cubicBezTo>
                  <a:pt x="580" y="934"/>
                  <a:pt x="578" y="934"/>
                  <a:pt x="576" y="934"/>
                </a:cubicBezTo>
                <a:cubicBezTo>
                  <a:pt x="576" y="934"/>
                  <a:pt x="576" y="933"/>
                  <a:pt x="576" y="933"/>
                </a:cubicBezTo>
                <a:cubicBezTo>
                  <a:pt x="575" y="933"/>
                  <a:pt x="573" y="933"/>
                  <a:pt x="571" y="933"/>
                </a:cubicBezTo>
                <a:cubicBezTo>
                  <a:pt x="571" y="933"/>
                  <a:pt x="571" y="933"/>
                  <a:pt x="571" y="932"/>
                </a:cubicBezTo>
                <a:cubicBezTo>
                  <a:pt x="570" y="932"/>
                  <a:pt x="568" y="932"/>
                  <a:pt x="566" y="932"/>
                </a:cubicBezTo>
                <a:cubicBezTo>
                  <a:pt x="566" y="932"/>
                  <a:pt x="566" y="932"/>
                  <a:pt x="566" y="931"/>
                </a:cubicBezTo>
                <a:cubicBezTo>
                  <a:pt x="565" y="931"/>
                  <a:pt x="564" y="931"/>
                  <a:pt x="562" y="931"/>
                </a:cubicBezTo>
                <a:cubicBezTo>
                  <a:pt x="562" y="931"/>
                  <a:pt x="562" y="931"/>
                  <a:pt x="562" y="930"/>
                </a:cubicBezTo>
                <a:cubicBezTo>
                  <a:pt x="561" y="930"/>
                  <a:pt x="560" y="930"/>
                  <a:pt x="559" y="930"/>
                </a:cubicBezTo>
                <a:cubicBezTo>
                  <a:pt x="559" y="930"/>
                  <a:pt x="559" y="930"/>
                  <a:pt x="559" y="929"/>
                </a:cubicBezTo>
                <a:cubicBezTo>
                  <a:pt x="555" y="928"/>
                  <a:pt x="543" y="929"/>
                  <a:pt x="541" y="930"/>
                </a:cubicBezTo>
                <a:cubicBezTo>
                  <a:pt x="537" y="930"/>
                  <a:pt x="534" y="930"/>
                  <a:pt x="531" y="930"/>
                </a:cubicBezTo>
                <a:cubicBezTo>
                  <a:pt x="531" y="931"/>
                  <a:pt x="531" y="931"/>
                  <a:pt x="531" y="931"/>
                </a:cubicBezTo>
                <a:cubicBezTo>
                  <a:pt x="528" y="931"/>
                  <a:pt x="526" y="931"/>
                  <a:pt x="524" y="931"/>
                </a:cubicBezTo>
                <a:cubicBezTo>
                  <a:pt x="524" y="932"/>
                  <a:pt x="524" y="932"/>
                  <a:pt x="524" y="932"/>
                </a:cubicBezTo>
                <a:cubicBezTo>
                  <a:pt x="522" y="932"/>
                  <a:pt x="520" y="932"/>
                  <a:pt x="519" y="932"/>
                </a:cubicBezTo>
                <a:cubicBezTo>
                  <a:pt x="519" y="933"/>
                  <a:pt x="519" y="933"/>
                  <a:pt x="519" y="933"/>
                </a:cubicBezTo>
                <a:cubicBezTo>
                  <a:pt x="517" y="933"/>
                  <a:pt x="516" y="933"/>
                  <a:pt x="515" y="933"/>
                </a:cubicBezTo>
                <a:cubicBezTo>
                  <a:pt x="515" y="933"/>
                  <a:pt x="515" y="934"/>
                  <a:pt x="515" y="934"/>
                </a:cubicBezTo>
                <a:cubicBezTo>
                  <a:pt x="513" y="934"/>
                  <a:pt x="512" y="934"/>
                  <a:pt x="511" y="934"/>
                </a:cubicBezTo>
                <a:cubicBezTo>
                  <a:pt x="511" y="935"/>
                  <a:pt x="511" y="935"/>
                  <a:pt x="511" y="935"/>
                </a:cubicBezTo>
                <a:cubicBezTo>
                  <a:pt x="510" y="935"/>
                  <a:pt x="509" y="935"/>
                  <a:pt x="508" y="935"/>
                </a:cubicBezTo>
                <a:cubicBezTo>
                  <a:pt x="508" y="935"/>
                  <a:pt x="508" y="936"/>
                  <a:pt x="508" y="936"/>
                </a:cubicBezTo>
                <a:cubicBezTo>
                  <a:pt x="507" y="936"/>
                  <a:pt x="506" y="936"/>
                  <a:pt x="505" y="936"/>
                </a:cubicBezTo>
                <a:cubicBezTo>
                  <a:pt x="505" y="936"/>
                  <a:pt x="505" y="937"/>
                  <a:pt x="505" y="937"/>
                </a:cubicBezTo>
                <a:cubicBezTo>
                  <a:pt x="503" y="938"/>
                  <a:pt x="501" y="938"/>
                  <a:pt x="499" y="939"/>
                </a:cubicBezTo>
                <a:cubicBezTo>
                  <a:pt x="499" y="939"/>
                  <a:pt x="499" y="940"/>
                  <a:pt x="499" y="940"/>
                </a:cubicBezTo>
                <a:cubicBezTo>
                  <a:pt x="498" y="940"/>
                  <a:pt x="497" y="940"/>
                  <a:pt x="497" y="940"/>
                </a:cubicBezTo>
                <a:cubicBezTo>
                  <a:pt x="496" y="941"/>
                  <a:pt x="495" y="942"/>
                  <a:pt x="495" y="943"/>
                </a:cubicBezTo>
                <a:cubicBezTo>
                  <a:pt x="494" y="943"/>
                  <a:pt x="493" y="943"/>
                  <a:pt x="493" y="943"/>
                </a:cubicBezTo>
                <a:cubicBezTo>
                  <a:pt x="492" y="944"/>
                  <a:pt x="492" y="944"/>
                  <a:pt x="492" y="945"/>
                </a:cubicBezTo>
                <a:cubicBezTo>
                  <a:pt x="489" y="946"/>
                  <a:pt x="486" y="947"/>
                  <a:pt x="483" y="948"/>
                </a:cubicBezTo>
                <a:cubicBezTo>
                  <a:pt x="483" y="948"/>
                  <a:pt x="483" y="949"/>
                  <a:pt x="483" y="949"/>
                </a:cubicBezTo>
                <a:cubicBezTo>
                  <a:pt x="482" y="949"/>
                  <a:pt x="481" y="949"/>
                  <a:pt x="481" y="949"/>
                </a:cubicBezTo>
                <a:cubicBezTo>
                  <a:pt x="481" y="949"/>
                  <a:pt x="481" y="950"/>
                  <a:pt x="481" y="950"/>
                </a:cubicBezTo>
                <a:cubicBezTo>
                  <a:pt x="479" y="950"/>
                  <a:pt x="477" y="951"/>
                  <a:pt x="475" y="951"/>
                </a:cubicBezTo>
                <a:cubicBezTo>
                  <a:pt x="475" y="951"/>
                  <a:pt x="475" y="952"/>
                  <a:pt x="475" y="952"/>
                </a:cubicBezTo>
                <a:cubicBezTo>
                  <a:pt x="472" y="952"/>
                  <a:pt x="469" y="953"/>
                  <a:pt x="466" y="953"/>
                </a:cubicBezTo>
                <a:cubicBezTo>
                  <a:pt x="453" y="957"/>
                  <a:pt x="442" y="952"/>
                  <a:pt x="431" y="949"/>
                </a:cubicBezTo>
                <a:cubicBezTo>
                  <a:pt x="429" y="949"/>
                  <a:pt x="427" y="949"/>
                  <a:pt x="425" y="949"/>
                </a:cubicBezTo>
                <a:cubicBezTo>
                  <a:pt x="425" y="949"/>
                  <a:pt x="425" y="948"/>
                  <a:pt x="425" y="948"/>
                </a:cubicBezTo>
                <a:cubicBezTo>
                  <a:pt x="422" y="948"/>
                  <a:pt x="419" y="948"/>
                  <a:pt x="416" y="948"/>
                </a:cubicBezTo>
                <a:cubicBezTo>
                  <a:pt x="416" y="948"/>
                  <a:pt x="416" y="947"/>
                  <a:pt x="416" y="947"/>
                </a:cubicBezTo>
                <a:cubicBezTo>
                  <a:pt x="412" y="947"/>
                  <a:pt x="409" y="947"/>
                  <a:pt x="405" y="947"/>
                </a:cubicBezTo>
                <a:cubicBezTo>
                  <a:pt x="405" y="947"/>
                  <a:pt x="405" y="946"/>
                  <a:pt x="405" y="946"/>
                </a:cubicBezTo>
                <a:cubicBezTo>
                  <a:pt x="398" y="946"/>
                  <a:pt x="392" y="946"/>
                  <a:pt x="385" y="946"/>
                </a:cubicBezTo>
                <a:cubicBezTo>
                  <a:pt x="385" y="946"/>
                  <a:pt x="385" y="945"/>
                  <a:pt x="385" y="945"/>
                </a:cubicBezTo>
                <a:cubicBezTo>
                  <a:pt x="376" y="945"/>
                  <a:pt x="367" y="945"/>
                  <a:pt x="358" y="945"/>
                </a:cubicBezTo>
                <a:cubicBezTo>
                  <a:pt x="358" y="945"/>
                  <a:pt x="358" y="944"/>
                  <a:pt x="358" y="944"/>
                </a:cubicBezTo>
                <a:cubicBezTo>
                  <a:pt x="356" y="944"/>
                  <a:pt x="354" y="944"/>
                  <a:pt x="352" y="944"/>
                </a:cubicBezTo>
                <a:cubicBezTo>
                  <a:pt x="352" y="944"/>
                  <a:pt x="352" y="943"/>
                  <a:pt x="352" y="943"/>
                </a:cubicBezTo>
                <a:cubicBezTo>
                  <a:pt x="351" y="943"/>
                  <a:pt x="350" y="943"/>
                  <a:pt x="348" y="943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5" y="942"/>
                </a:cubicBezTo>
                <a:cubicBezTo>
                  <a:pt x="345" y="942"/>
                  <a:pt x="345" y="941"/>
                  <a:pt x="345" y="941"/>
                </a:cubicBezTo>
                <a:cubicBezTo>
                  <a:pt x="344" y="941"/>
                  <a:pt x="343" y="940"/>
                  <a:pt x="341" y="940"/>
                </a:cubicBezTo>
                <a:cubicBezTo>
                  <a:pt x="341" y="940"/>
                  <a:pt x="341" y="939"/>
                  <a:pt x="341" y="939"/>
                </a:cubicBezTo>
                <a:cubicBezTo>
                  <a:pt x="341" y="939"/>
                  <a:pt x="340" y="939"/>
                  <a:pt x="339" y="939"/>
                </a:cubicBezTo>
                <a:cubicBezTo>
                  <a:pt x="339" y="938"/>
                  <a:pt x="339" y="938"/>
                  <a:pt x="338" y="937"/>
                </a:cubicBezTo>
                <a:cubicBezTo>
                  <a:pt x="338" y="937"/>
                  <a:pt x="337" y="937"/>
                  <a:pt x="336" y="937"/>
                </a:cubicBezTo>
                <a:cubicBezTo>
                  <a:pt x="336" y="936"/>
                  <a:pt x="335" y="935"/>
                  <a:pt x="334" y="934"/>
                </a:cubicBezTo>
                <a:cubicBezTo>
                  <a:pt x="333" y="933"/>
                  <a:pt x="331" y="932"/>
                  <a:pt x="329" y="930"/>
                </a:cubicBezTo>
                <a:cubicBezTo>
                  <a:pt x="329" y="930"/>
                  <a:pt x="329" y="929"/>
                  <a:pt x="329" y="928"/>
                </a:cubicBezTo>
                <a:cubicBezTo>
                  <a:pt x="329" y="928"/>
                  <a:pt x="328" y="928"/>
                  <a:pt x="327" y="927"/>
                </a:cubicBezTo>
                <a:cubicBezTo>
                  <a:pt x="327" y="925"/>
                  <a:pt x="326" y="923"/>
                  <a:pt x="325" y="921"/>
                </a:cubicBezTo>
                <a:cubicBezTo>
                  <a:pt x="325" y="921"/>
                  <a:pt x="325" y="921"/>
                  <a:pt x="324" y="921"/>
                </a:cubicBezTo>
                <a:cubicBezTo>
                  <a:pt x="324" y="919"/>
                  <a:pt x="324" y="917"/>
                  <a:pt x="323" y="915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2" y="913"/>
                  <a:pt x="321" y="911"/>
                  <a:pt x="320" y="909"/>
                </a:cubicBezTo>
                <a:cubicBezTo>
                  <a:pt x="320" y="909"/>
                  <a:pt x="320" y="909"/>
                  <a:pt x="319" y="909"/>
                </a:cubicBezTo>
                <a:cubicBezTo>
                  <a:pt x="319" y="907"/>
                  <a:pt x="318" y="905"/>
                  <a:pt x="317" y="903"/>
                </a:cubicBezTo>
                <a:cubicBezTo>
                  <a:pt x="317" y="903"/>
                  <a:pt x="317" y="903"/>
                  <a:pt x="316" y="903"/>
                </a:cubicBezTo>
                <a:cubicBezTo>
                  <a:pt x="316" y="902"/>
                  <a:pt x="316" y="901"/>
                  <a:pt x="316" y="900"/>
                </a:cubicBezTo>
                <a:cubicBezTo>
                  <a:pt x="315" y="900"/>
                  <a:pt x="314" y="900"/>
                  <a:pt x="314" y="899"/>
                </a:cubicBezTo>
                <a:cubicBezTo>
                  <a:pt x="314" y="899"/>
                  <a:pt x="314" y="898"/>
                  <a:pt x="314" y="897"/>
                </a:cubicBezTo>
                <a:cubicBezTo>
                  <a:pt x="313" y="897"/>
                  <a:pt x="312" y="896"/>
                  <a:pt x="311" y="895"/>
                </a:cubicBezTo>
                <a:cubicBezTo>
                  <a:pt x="309" y="893"/>
                  <a:pt x="307" y="891"/>
                  <a:pt x="305" y="888"/>
                </a:cubicBezTo>
                <a:cubicBezTo>
                  <a:pt x="304" y="888"/>
                  <a:pt x="303" y="888"/>
                  <a:pt x="303" y="888"/>
                </a:cubicBezTo>
                <a:cubicBezTo>
                  <a:pt x="302" y="887"/>
                  <a:pt x="301" y="886"/>
                  <a:pt x="301" y="885"/>
                </a:cubicBezTo>
                <a:cubicBezTo>
                  <a:pt x="300" y="885"/>
                  <a:pt x="299" y="885"/>
                  <a:pt x="299" y="885"/>
                </a:cubicBezTo>
                <a:cubicBezTo>
                  <a:pt x="298" y="885"/>
                  <a:pt x="298" y="884"/>
                  <a:pt x="298" y="883"/>
                </a:cubicBezTo>
                <a:cubicBezTo>
                  <a:pt x="297" y="883"/>
                  <a:pt x="296" y="883"/>
                  <a:pt x="296" y="883"/>
                </a:cubicBezTo>
                <a:cubicBezTo>
                  <a:pt x="295" y="883"/>
                  <a:pt x="295" y="882"/>
                  <a:pt x="295" y="881"/>
                </a:cubicBezTo>
                <a:cubicBezTo>
                  <a:pt x="293" y="881"/>
                  <a:pt x="292" y="881"/>
                  <a:pt x="291" y="880"/>
                </a:cubicBezTo>
                <a:cubicBezTo>
                  <a:pt x="290" y="880"/>
                  <a:pt x="290" y="879"/>
                  <a:pt x="290" y="878"/>
                </a:cubicBezTo>
                <a:cubicBezTo>
                  <a:pt x="283" y="874"/>
                  <a:pt x="281" y="874"/>
                  <a:pt x="281" y="862"/>
                </a:cubicBezTo>
                <a:cubicBezTo>
                  <a:pt x="281" y="862"/>
                  <a:pt x="281" y="862"/>
                  <a:pt x="282" y="862"/>
                </a:cubicBezTo>
                <a:cubicBezTo>
                  <a:pt x="282" y="861"/>
                  <a:pt x="282" y="859"/>
                  <a:pt x="283" y="857"/>
                </a:cubicBezTo>
                <a:cubicBezTo>
                  <a:pt x="283" y="857"/>
                  <a:pt x="283" y="857"/>
                  <a:pt x="284" y="857"/>
                </a:cubicBezTo>
                <a:cubicBezTo>
                  <a:pt x="284" y="857"/>
                  <a:pt x="284" y="856"/>
                  <a:pt x="284" y="856"/>
                </a:cubicBezTo>
                <a:cubicBezTo>
                  <a:pt x="284" y="856"/>
                  <a:pt x="284" y="856"/>
                  <a:pt x="285" y="856"/>
                </a:cubicBezTo>
                <a:cubicBezTo>
                  <a:pt x="285" y="855"/>
                  <a:pt x="285" y="854"/>
                  <a:pt x="285" y="854"/>
                </a:cubicBezTo>
                <a:cubicBezTo>
                  <a:pt x="285" y="853"/>
                  <a:pt x="286" y="853"/>
                  <a:pt x="287" y="852"/>
                </a:cubicBezTo>
                <a:cubicBezTo>
                  <a:pt x="287" y="852"/>
                  <a:pt x="287" y="851"/>
                  <a:pt x="287" y="851"/>
                </a:cubicBezTo>
                <a:cubicBezTo>
                  <a:pt x="288" y="850"/>
                  <a:pt x="289" y="849"/>
                  <a:pt x="290" y="849"/>
                </a:cubicBezTo>
                <a:cubicBezTo>
                  <a:pt x="290" y="848"/>
                  <a:pt x="290" y="847"/>
                  <a:pt x="290" y="847"/>
                </a:cubicBezTo>
                <a:cubicBezTo>
                  <a:pt x="291" y="846"/>
                  <a:pt x="292" y="845"/>
                  <a:pt x="293" y="845"/>
                </a:cubicBezTo>
                <a:cubicBezTo>
                  <a:pt x="293" y="844"/>
                  <a:pt x="293" y="843"/>
                  <a:pt x="293" y="843"/>
                </a:cubicBezTo>
                <a:cubicBezTo>
                  <a:pt x="293" y="842"/>
                  <a:pt x="294" y="842"/>
                  <a:pt x="295" y="842"/>
                </a:cubicBezTo>
                <a:cubicBezTo>
                  <a:pt x="296" y="839"/>
                  <a:pt x="296" y="836"/>
                  <a:pt x="297" y="834"/>
                </a:cubicBezTo>
                <a:cubicBezTo>
                  <a:pt x="297" y="834"/>
                  <a:pt x="297" y="834"/>
                  <a:pt x="298" y="834"/>
                </a:cubicBezTo>
                <a:cubicBezTo>
                  <a:pt x="298" y="831"/>
                  <a:pt x="298" y="829"/>
                  <a:pt x="298" y="827"/>
                </a:cubicBezTo>
                <a:cubicBezTo>
                  <a:pt x="298" y="827"/>
                  <a:pt x="298" y="827"/>
                  <a:pt x="299" y="827"/>
                </a:cubicBezTo>
                <a:cubicBezTo>
                  <a:pt x="300" y="822"/>
                  <a:pt x="298" y="810"/>
                  <a:pt x="298" y="807"/>
                </a:cubicBezTo>
                <a:cubicBezTo>
                  <a:pt x="298" y="801"/>
                  <a:pt x="298" y="795"/>
                  <a:pt x="298" y="790"/>
                </a:cubicBezTo>
                <a:cubicBezTo>
                  <a:pt x="297" y="786"/>
                  <a:pt x="295" y="781"/>
                  <a:pt x="297" y="776"/>
                </a:cubicBezTo>
                <a:cubicBezTo>
                  <a:pt x="297" y="776"/>
                  <a:pt x="297" y="776"/>
                  <a:pt x="298" y="776"/>
                </a:cubicBezTo>
                <a:cubicBezTo>
                  <a:pt x="298" y="773"/>
                  <a:pt x="298" y="771"/>
                  <a:pt x="298" y="768"/>
                </a:cubicBezTo>
                <a:cubicBezTo>
                  <a:pt x="300" y="761"/>
                  <a:pt x="302" y="753"/>
                  <a:pt x="305" y="746"/>
                </a:cubicBezTo>
                <a:cubicBezTo>
                  <a:pt x="305" y="746"/>
                  <a:pt x="305" y="746"/>
                  <a:pt x="306" y="746"/>
                </a:cubicBezTo>
                <a:cubicBezTo>
                  <a:pt x="306" y="745"/>
                  <a:pt x="306" y="743"/>
                  <a:pt x="307" y="742"/>
                </a:cubicBezTo>
                <a:cubicBezTo>
                  <a:pt x="307" y="742"/>
                  <a:pt x="307" y="742"/>
                  <a:pt x="308" y="742"/>
                </a:cubicBezTo>
                <a:cubicBezTo>
                  <a:pt x="308" y="741"/>
                  <a:pt x="308" y="741"/>
                  <a:pt x="308" y="740"/>
                </a:cubicBezTo>
                <a:cubicBezTo>
                  <a:pt x="308" y="740"/>
                  <a:pt x="308" y="740"/>
                  <a:pt x="309" y="740"/>
                </a:cubicBezTo>
                <a:cubicBezTo>
                  <a:pt x="309" y="739"/>
                  <a:pt x="309" y="738"/>
                  <a:pt x="309" y="737"/>
                </a:cubicBezTo>
                <a:cubicBezTo>
                  <a:pt x="309" y="737"/>
                  <a:pt x="309" y="737"/>
                  <a:pt x="310" y="737"/>
                </a:cubicBezTo>
                <a:cubicBezTo>
                  <a:pt x="310" y="736"/>
                  <a:pt x="310" y="736"/>
                  <a:pt x="310" y="735"/>
                </a:cubicBezTo>
                <a:cubicBezTo>
                  <a:pt x="310" y="735"/>
                  <a:pt x="310" y="735"/>
                  <a:pt x="311" y="735"/>
                </a:cubicBezTo>
                <a:cubicBezTo>
                  <a:pt x="311" y="734"/>
                  <a:pt x="311" y="734"/>
                  <a:pt x="311" y="733"/>
                </a:cubicBezTo>
                <a:cubicBezTo>
                  <a:pt x="311" y="733"/>
                  <a:pt x="311" y="733"/>
                  <a:pt x="312" y="733"/>
                </a:cubicBezTo>
                <a:cubicBezTo>
                  <a:pt x="312" y="731"/>
                  <a:pt x="313" y="729"/>
                  <a:pt x="314" y="727"/>
                </a:cubicBezTo>
                <a:cubicBezTo>
                  <a:pt x="314" y="727"/>
                  <a:pt x="314" y="727"/>
                  <a:pt x="315" y="727"/>
                </a:cubicBezTo>
                <a:cubicBezTo>
                  <a:pt x="315" y="726"/>
                  <a:pt x="315" y="725"/>
                  <a:pt x="315" y="724"/>
                </a:cubicBezTo>
                <a:cubicBezTo>
                  <a:pt x="315" y="724"/>
                  <a:pt x="315" y="724"/>
                  <a:pt x="316" y="724"/>
                </a:cubicBezTo>
                <a:cubicBezTo>
                  <a:pt x="316" y="723"/>
                  <a:pt x="316" y="721"/>
                  <a:pt x="316" y="720"/>
                </a:cubicBezTo>
                <a:cubicBezTo>
                  <a:pt x="317" y="720"/>
                  <a:pt x="317" y="720"/>
                  <a:pt x="317" y="720"/>
                </a:cubicBezTo>
                <a:cubicBezTo>
                  <a:pt x="317" y="719"/>
                  <a:pt x="317" y="718"/>
                  <a:pt x="317" y="717"/>
                </a:cubicBezTo>
                <a:cubicBezTo>
                  <a:pt x="318" y="717"/>
                  <a:pt x="318" y="717"/>
                  <a:pt x="318" y="717"/>
                </a:cubicBezTo>
                <a:cubicBezTo>
                  <a:pt x="318" y="716"/>
                  <a:pt x="318" y="716"/>
                  <a:pt x="318" y="715"/>
                </a:cubicBezTo>
                <a:cubicBezTo>
                  <a:pt x="319" y="715"/>
                  <a:pt x="319" y="715"/>
                  <a:pt x="319" y="715"/>
                </a:cubicBezTo>
                <a:cubicBezTo>
                  <a:pt x="320" y="712"/>
                  <a:pt x="320" y="708"/>
                  <a:pt x="320" y="705"/>
                </a:cubicBezTo>
                <a:cubicBezTo>
                  <a:pt x="321" y="705"/>
                  <a:pt x="321" y="705"/>
                  <a:pt x="321" y="705"/>
                </a:cubicBezTo>
                <a:cubicBezTo>
                  <a:pt x="323" y="700"/>
                  <a:pt x="321" y="686"/>
                  <a:pt x="320" y="682"/>
                </a:cubicBezTo>
                <a:cubicBezTo>
                  <a:pt x="320" y="679"/>
                  <a:pt x="320" y="676"/>
                  <a:pt x="320" y="673"/>
                </a:cubicBezTo>
                <a:cubicBezTo>
                  <a:pt x="320" y="673"/>
                  <a:pt x="320" y="673"/>
                  <a:pt x="319" y="673"/>
                </a:cubicBezTo>
                <a:cubicBezTo>
                  <a:pt x="319" y="672"/>
                  <a:pt x="319" y="670"/>
                  <a:pt x="319" y="668"/>
                </a:cubicBezTo>
                <a:cubicBezTo>
                  <a:pt x="319" y="668"/>
                  <a:pt x="319" y="668"/>
                  <a:pt x="318" y="668"/>
                </a:cubicBezTo>
                <a:cubicBezTo>
                  <a:pt x="318" y="666"/>
                  <a:pt x="318" y="663"/>
                  <a:pt x="317" y="660"/>
                </a:cubicBezTo>
                <a:cubicBezTo>
                  <a:pt x="317" y="660"/>
                  <a:pt x="317" y="660"/>
                  <a:pt x="316" y="660"/>
                </a:cubicBezTo>
                <a:cubicBezTo>
                  <a:pt x="316" y="659"/>
                  <a:pt x="316" y="657"/>
                  <a:pt x="316" y="655"/>
                </a:cubicBezTo>
                <a:cubicBezTo>
                  <a:pt x="315" y="655"/>
                  <a:pt x="315" y="655"/>
                  <a:pt x="315" y="655"/>
                </a:cubicBezTo>
                <a:cubicBezTo>
                  <a:pt x="315" y="655"/>
                  <a:pt x="315" y="654"/>
                  <a:pt x="315" y="653"/>
                </a:cubicBezTo>
                <a:cubicBezTo>
                  <a:pt x="314" y="653"/>
                  <a:pt x="314" y="653"/>
                  <a:pt x="314" y="653"/>
                </a:cubicBezTo>
                <a:cubicBezTo>
                  <a:pt x="314" y="653"/>
                  <a:pt x="314" y="652"/>
                  <a:pt x="314" y="651"/>
                </a:cubicBezTo>
                <a:cubicBezTo>
                  <a:pt x="313" y="651"/>
                  <a:pt x="312" y="651"/>
                  <a:pt x="312" y="650"/>
                </a:cubicBezTo>
                <a:cubicBezTo>
                  <a:pt x="312" y="650"/>
                  <a:pt x="312" y="649"/>
                  <a:pt x="312" y="648"/>
                </a:cubicBezTo>
                <a:cubicBezTo>
                  <a:pt x="310" y="647"/>
                  <a:pt x="308" y="645"/>
                  <a:pt x="306" y="643"/>
                </a:cubicBezTo>
                <a:cubicBezTo>
                  <a:pt x="305" y="643"/>
                  <a:pt x="304" y="643"/>
                  <a:pt x="304" y="643"/>
                </a:cubicBezTo>
                <a:cubicBezTo>
                  <a:pt x="304" y="643"/>
                  <a:pt x="304" y="643"/>
                  <a:pt x="304" y="642"/>
                </a:cubicBezTo>
                <a:cubicBezTo>
                  <a:pt x="302" y="642"/>
                  <a:pt x="300" y="642"/>
                  <a:pt x="299" y="641"/>
                </a:cubicBezTo>
                <a:cubicBezTo>
                  <a:pt x="299" y="641"/>
                  <a:pt x="299" y="641"/>
                  <a:pt x="299" y="640"/>
                </a:cubicBezTo>
                <a:cubicBezTo>
                  <a:pt x="298" y="640"/>
                  <a:pt x="297" y="640"/>
                  <a:pt x="297" y="640"/>
                </a:cubicBezTo>
                <a:cubicBezTo>
                  <a:pt x="297" y="640"/>
                  <a:pt x="297" y="640"/>
                  <a:pt x="297" y="639"/>
                </a:cubicBezTo>
                <a:cubicBezTo>
                  <a:pt x="296" y="639"/>
                  <a:pt x="295" y="639"/>
                  <a:pt x="295" y="639"/>
                </a:cubicBezTo>
                <a:cubicBezTo>
                  <a:pt x="295" y="639"/>
                  <a:pt x="295" y="639"/>
                  <a:pt x="295" y="638"/>
                </a:cubicBezTo>
                <a:cubicBezTo>
                  <a:pt x="294" y="638"/>
                  <a:pt x="293" y="638"/>
                  <a:pt x="293" y="638"/>
                </a:cubicBezTo>
                <a:cubicBezTo>
                  <a:pt x="293" y="638"/>
                  <a:pt x="293" y="638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7"/>
                  <a:pt x="290" y="636"/>
                  <a:pt x="290" y="635"/>
                </a:cubicBezTo>
                <a:cubicBezTo>
                  <a:pt x="288" y="635"/>
                  <a:pt x="287" y="635"/>
                  <a:pt x="286" y="634"/>
                </a:cubicBezTo>
                <a:cubicBezTo>
                  <a:pt x="285" y="634"/>
                  <a:pt x="285" y="633"/>
                  <a:pt x="285" y="632"/>
                </a:cubicBezTo>
                <a:cubicBezTo>
                  <a:pt x="284" y="632"/>
                  <a:pt x="283" y="632"/>
                  <a:pt x="283" y="632"/>
                </a:cubicBezTo>
                <a:cubicBezTo>
                  <a:pt x="282" y="632"/>
                  <a:pt x="282" y="631"/>
                  <a:pt x="282" y="630"/>
                </a:cubicBezTo>
                <a:cubicBezTo>
                  <a:pt x="281" y="630"/>
                  <a:pt x="280" y="630"/>
                  <a:pt x="280" y="630"/>
                </a:cubicBezTo>
                <a:cubicBezTo>
                  <a:pt x="279" y="629"/>
                  <a:pt x="278" y="628"/>
                  <a:pt x="278" y="627"/>
                </a:cubicBezTo>
                <a:cubicBezTo>
                  <a:pt x="277" y="627"/>
                  <a:pt x="276" y="627"/>
                  <a:pt x="276" y="627"/>
                </a:cubicBezTo>
                <a:cubicBezTo>
                  <a:pt x="270" y="621"/>
                  <a:pt x="264" y="615"/>
                  <a:pt x="258" y="609"/>
                </a:cubicBezTo>
                <a:cubicBezTo>
                  <a:pt x="257" y="607"/>
                  <a:pt x="256" y="605"/>
                  <a:pt x="256" y="603"/>
                </a:cubicBezTo>
                <a:cubicBezTo>
                  <a:pt x="255" y="602"/>
                  <a:pt x="254" y="601"/>
                  <a:pt x="253" y="601"/>
                </a:cubicBezTo>
                <a:cubicBezTo>
                  <a:pt x="253" y="600"/>
                  <a:pt x="253" y="599"/>
                  <a:pt x="253" y="599"/>
                </a:cubicBezTo>
                <a:cubicBezTo>
                  <a:pt x="252" y="599"/>
                  <a:pt x="252" y="599"/>
                  <a:pt x="252" y="599"/>
                </a:cubicBezTo>
                <a:cubicBezTo>
                  <a:pt x="251" y="598"/>
                  <a:pt x="250" y="597"/>
                  <a:pt x="250" y="596"/>
                </a:cubicBezTo>
                <a:cubicBezTo>
                  <a:pt x="249" y="596"/>
                  <a:pt x="248" y="596"/>
                  <a:pt x="248" y="596"/>
                </a:cubicBezTo>
                <a:cubicBezTo>
                  <a:pt x="247" y="595"/>
                  <a:pt x="246" y="594"/>
                  <a:pt x="246" y="593"/>
                </a:cubicBezTo>
                <a:cubicBezTo>
                  <a:pt x="245" y="593"/>
                  <a:pt x="244" y="593"/>
                  <a:pt x="244" y="593"/>
                </a:cubicBezTo>
                <a:cubicBezTo>
                  <a:pt x="244" y="592"/>
                  <a:pt x="244" y="592"/>
                  <a:pt x="244" y="592"/>
                </a:cubicBezTo>
                <a:cubicBezTo>
                  <a:pt x="242" y="591"/>
                  <a:pt x="240" y="590"/>
                  <a:pt x="238" y="590"/>
                </a:cubicBezTo>
                <a:cubicBezTo>
                  <a:pt x="238" y="589"/>
                  <a:pt x="238" y="589"/>
                  <a:pt x="238" y="589"/>
                </a:cubicBezTo>
                <a:cubicBezTo>
                  <a:pt x="236" y="588"/>
                  <a:pt x="234" y="588"/>
                  <a:pt x="232" y="588"/>
                </a:cubicBezTo>
                <a:cubicBezTo>
                  <a:pt x="232" y="587"/>
                  <a:pt x="232" y="587"/>
                  <a:pt x="232" y="587"/>
                </a:cubicBezTo>
                <a:cubicBezTo>
                  <a:pt x="231" y="587"/>
                  <a:pt x="229" y="587"/>
                  <a:pt x="228" y="587"/>
                </a:cubicBezTo>
                <a:cubicBezTo>
                  <a:pt x="224" y="585"/>
                  <a:pt x="211" y="583"/>
                  <a:pt x="205" y="585"/>
                </a:cubicBezTo>
                <a:cubicBezTo>
                  <a:pt x="205" y="585"/>
                  <a:pt x="205" y="585"/>
                  <a:pt x="205" y="586"/>
                </a:cubicBezTo>
                <a:cubicBezTo>
                  <a:pt x="203" y="586"/>
                  <a:pt x="201" y="586"/>
                  <a:pt x="199" y="586"/>
                </a:cubicBezTo>
                <a:cubicBezTo>
                  <a:pt x="180" y="591"/>
                  <a:pt x="166" y="601"/>
                  <a:pt x="148" y="608"/>
                </a:cubicBezTo>
                <a:cubicBezTo>
                  <a:pt x="138" y="611"/>
                  <a:pt x="113" y="607"/>
                  <a:pt x="107" y="604"/>
                </a:cubicBezTo>
                <a:cubicBezTo>
                  <a:pt x="107" y="603"/>
                  <a:pt x="107" y="602"/>
                  <a:pt x="106" y="602"/>
                </a:cubicBezTo>
                <a:cubicBezTo>
                  <a:pt x="106" y="602"/>
                  <a:pt x="105" y="602"/>
                  <a:pt x="104" y="602"/>
                </a:cubicBezTo>
                <a:cubicBezTo>
                  <a:pt x="103" y="600"/>
                  <a:pt x="102" y="599"/>
                  <a:pt x="101" y="598"/>
                </a:cubicBezTo>
                <a:cubicBezTo>
                  <a:pt x="99" y="596"/>
                  <a:pt x="97" y="594"/>
                  <a:pt x="95" y="593"/>
                </a:cubicBezTo>
                <a:cubicBezTo>
                  <a:pt x="95" y="592"/>
                  <a:pt x="95" y="591"/>
                  <a:pt x="95" y="591"/>
                </a:cubicBezTo>
                <a:cubicBezTo>
                  <a:pt x="94" y="590"/>
                  <a:pt x="93" y="589"/>
                  <a:pt x="92" y="589"/>
                </a:cubicBezTo>
                <a:cubicBezTo>
                  <a:pt x="92" y="587"/>
                  <a:pt x="92" y="586"/>
                  <a:pt x="91" y="585"/>
                </a:cubicBezTo>
                <a:cubicBezTo>
                  <a:pt x="91" y="584"/>
                  <a:pt x="90" y="584"/>
                  <a:pt x="89" y="584"/>
                </a:cubicBezTo>
                <a:cubicBezTo>
                  <a:pt x="89" y="582"/>
                  <a:pt x="88" y="580"/>
                  <a:pt x="87" y="578"/>
                </a:cubicBezTo>
                <a:cubicBezTo>
                  <a:pt x="87" y="578"/>
                  <a:pt x="87" y="578"/>
                  <a:pt x="86" y="578"/>
                </a:cubicBezTo>
                <a:cubicBezTo>
                  <a:pt x="86" y="577"/>
                  <a:pt x="86" y="576"/>
                  <a:pt x="86" y="576"/>
                </a:cubicBezTo>
                <a:cubicBezTo>
                  <a:pt x="86" y="576"/>
                  <a:pt x="86" y="576"/>
                  <a:pt x="85" y="576"/>
                </a:cubicBezTo>
                <a:cubicBezTo>
                  <a:pt x="85" y="575"/>
                  <a:pt x="85" y="574"/>
                  <a:pt x="85" y="574"/>
                </a:cubicBezTo>
                <a:cubicBezTo>
                  <a:pt x="85" y="574"/>
                  <a:pt x="85" y="574"/>
                  <a:pt x="84" y="574"/>
                </a:cubicBezTo>
                <a:cubicBezTo>
                  <a:pt x="84" y="572"/>
                  <a:pt x="83" y="570"/>
                  <a:pt x="82" y="568"/>
                </a:cubicBezTo>
                <a:cubicBezTo>
                  <a:pt x="82" y="568"/>
                  <a:pt x="82" y="568"/>
                  <a:pt x="81" y="568"/>
                </a:cubicBezTo>
                <a:cubicBezTo>
                  <a:pt x="81" y="567"/>
                  <a:pt x="81" y="566"/>
                  <a:pt x="81" y="565"/>
                </a:cubicBezTo>
                <a:cubicBezTo>
                  <a:pt x="81" y="565"/>
                  <a:pt x="81" y="565"/>
                  <a:pt x="80" y="565"/>
                </a:cubicBezTo>
                <a:cubicBezTo>
                  <a:pt x="80" y="564"/>
                  <a:pt x="80" y="563"/>
                  <a:pt x="80" y="563"/>
                </a:cubicBezTo>
                <a:cubicBezTo>
                  <a:pt x="80" y="563"/>
                  <a:pt x="80" y="563"/>
                  <a:pt x="79" y="563"/>
                </a:cubicBezTo>
                <a:cubicBezTo>
                  <a:pt x="79" y="561"/>
                  <a:pt x="79" y="559"/>
                  <a:pt x="78" y="558"/>
                </a:cubicBezTo>
                <a:cubicBezTo>
                  <a:pt x="78" y="558"/>
                  <a:pt x="78" y="558"/>
                  <a:pt x="77" y="558"/>
                </a:cubicBezTo>
                <a:cubicBezTo>
                  <a:pt x="77" y="557"/>
                  <a:pt x="77" y="556"/>
                  <a:pt x="77" y="555"/>
                </a:cubicBezTo>
                <a:cubicBezTo>
                  <a:pt x="77" y="555"/>
                  <a:pt x="77" y="555"/>
                  <a:pt x="76" y="555"/>
                </a:cubicBezTo>
                <a:cubicBezTo>
                  <a:pt x="76" y="554"/>
                  <a:pt x="76" y="553"/>
                  <a:pt x="76" y="553"/>
                </a:cubicBezTo>
                <a:cubicBezTo>
                  <a:pt x="76" y="553"/>
                  <a:pt x="76" y="553"/>
                  <a:pt x="76" y="553"/>
                </a:cubicBezTo>
                <a:cubicBezTo>
                  <a:pt x="76" y="552"/>
                  <a:pt x="76" y="551"/>
                  <a:pt x="76" y="550"/>
                </a:cubicBezTo>
                <a:cubicBezTo>
                  <a:pt x="75" y="550"/>
                  <a:pt x="75" y="550"/>
                  <a:pt x="75" y="550"/>
                </a:cubicBezTo>
                <a:cubicBezTo>
                  <a:pt x="75" y="549"/>
                  <a:pt x="75" y="548"/>
                  <a:pt x="75" y="548"/>
                </a:cubicBezTo>
                <a:cubicBezTo>
                  <a:pt x="74" y="548"/>
                  <a:pt x="74" y="548"/>
                  <a:pt x="74" y="548"/>
                </a:cubicBezTo>
                <a:cubicBezTo>
                  <a:pt x="74" y="547"/>
                  <a:pt x="74" y="546"/>
                  <a:pt x="74" y="545"/>
                </a:cubicBezTo>
                <a:cubicBezTo>
                  <a:pt x="73" y="545"/>
                  <a:pt x="73" y="545"/>
                  <a:pt x="73" y="545"/>
                </a:cubicBezTo>
                <a:cubicBezTo>
                  <a:pt x="72" y="543"/>
                  <a:pt x="72" y="542"/>
                  <a:pt x="72" y="541"/>
                </a:cubicBezTo>
                <a:cubicBezTo>
                  <a:pt x="71" y="541"/>
                  <a:pt x="71" y="541"/>
                  <a:pt x="71" y="541"/>
                </a:cubicBezTo>
                <a:cubicBezTo>
                  <a:pt x="71" y="540"/>
                  <a:pt x="71" y="539"/>
                  <a:pt x="71" y="539"/>
                </a:cubicBezTo>
                <a:cubicBezTo>
                  <a:pt x="70" y="538"/>
                  <a:pt x="69" y="538"/>
                  <a:pt x="69" y="538"/>
                </a:cubicBezTo>
                <a:cubicBezTo>
                  <a:pt x="68" y="536"/>
                  <a:pt x="68" y="535"/>
                  <a:pt x="68" y="534"/>
                </a:cubicBezTo>
                <a:cubicBezTo>
                  <a:pt x="67" y="534"/>
                  <a:pt x="66" y="533"/>
                  <a:pt x="66" y="533"/>
                </a:cubicBezTo>
                <a:cubicBezTo>
                  <a:pt x="66" y="532"/>
                  <a:pt x="66" y="532"/>
                  <a:pt x="66" y="531"/>
                </a:cubicBezTo>
                <a:cubicBezTo>
                  <a:pt x="65" y="531"/>
                  <a:pt x="64" y="530"/>
                  <a:pt x="64" y="530"/>
                </a:cubicBezTo>
                <a:cubicBezTo>
                  <a:pt x="64" y="529"/>
                  <a:pt x="64" y="529"/>
                  <a:pt x="64" y="528"/>
                </a:cubicBezTo>
                <a:cubicBezTo>
                  <a:pt x="63" y="528"/>
                  <a:pt x="62" y="527"/>
                  <a:pt x="62" y="527"/>
                </a:cubicBezTo>
                <a:cubicBezTo>
                  <a:pt x="62" y="526"/>
                  <a:pt x="62" y="526"/>
                  <a:pt x="62" y="525"/>
                </a:cubicBezTo>
                <a:cubicBezTo>
                  <a:pt x="60" y="524"/>
                  <a:pt x="59" y="523"/>
                  <a:pt x="58" y="522"/>
                </a:cubicBezTo>
                <a:cubicBezTo>
                  <a:pt x="58" y="521"/>
                  <a:pt x="58" y="521"/>
                  <a:pt x="58" y="520"/>
                </a:cubicBezTo>
                <a:cubicBezTo>
                  <a:pt x="55" y="518"/>
                  <a:pt x="53" y="516"/>
                  <a:pt x="51" y="514"/>
                </a:cubicBezTo>
                <a:cubicBezTo>
                  <a:pt x="51" y="513"/>
                  <a:pt x="51" y="513"/>
                  <a:pt x="51" y="512"/>
                </a:cubicBezTo>
                <a:cubicBezTo>
                  <a:pt x="47" y="509"/>
                  <a:pt x="44" y="506"/>
                  <a:pt x="41" y="503"/>
                </a:cubicBezTo>
                <a:cubicBezTo>
                  <a:pt x="38" y="500"/>
                  <a:pt x="35" y="497"/>
                  <a:pt x="33" y="494"/>
                </a:cubicBezTo>
                <a:cubicBezTo>
                  <a:pt x="32" y="494"/>
                  <a:pt x="31" y="493"/>
                  <a:pt x="30" y="493"/>
                </a:cubicBezTo>
                <a:cubicBezTo>
                  <a:pt x="20" y="485"/>
                  <a:pt x="15" y="474"/>
                  <a:pt x="0" y="471"/>
                </a:cubicBezTo>
                <a:cubicBezTo>
                  <a:pt x="0" y="471"/>
                  <a:pt x="0" y="470"/>
                  <a:pt x="0" y="470"/>
                </a:cubicBezTo>
                <a:cubicBezTo>
                  <a:pt x="0" y="470"/>
                  <a:pt x="1" y="470"/>
                  <a:pt x="1" y="470"/>
                </a:cubicBezTo>
                <a:cubicBezTo>
                  <a:pt x="4" y="467"/>
                  <a:pt x="8" y="466"/>
                  <a:pt x="12" y="463"/>
                </a:cubicBezTo>
                <a:cubicBezTo>
                  <a:pt x="12" y="462"/>
                  <a:pt x="12" y="462"/>
                  <a:pt x="13" y="461"/>
                </a:cubicBezTo>
                <a:cubicBezTo>
                  <a:pt x="13" y="461"/>
                  <a:pt x="14" y="461"/>
                  <a:pt x="15" y="461"/>
                </a:cubicBezTo>
                <a:cubicBezTo>
                  <a:pt x="15" y="461"/>
                  <a:pt x="15" y="460"/>
                  <a:pt x="15" y="460"/>
                </a:cubicBezTo>
                <a:cubicBezTo>
                  <a:pt x="16" y="460"/>
                  <a:pt x="17" y="459"/>
                  <a:pt x="18" y="459"/>
                </a:cubicBezTo>
                <a:cubicBezTo>
                  <a:pt x="18" y="458"/>
                  <a:pt x="18" y="458"/>
                  <a:pt x="19" y="457"/>
                </a:cubicBezTo>
                <a:cubicBezTo>
                  <a:pt x="19" y="457"/>
                  <a:pt x="20" y="457"/>
                  <a:pt x="21" y="457"/>
                </a:cubicBezTo>
                <a:cubicBezTo>
                  <a:pt x="21" y="456"/>
                  <a:pt x="22" y="455"/>
                  <a:pt x="23" y="454"/>
                </a:cubicBezTo>
                <a:cubicBezTo>
                  <a:pt x="23" y="454"/>
                  <a:pt x="24" y="454"/>
                  <a:pt x="25" y="454"/>
                </a:cubicBezTo>
                <a:cubicBezTo>
                  <a:pt x="25" y="454"/>
                  <a:pt x="25" y="453"/>
                  <a:pt x="26" y="452"/>
                </a:cubicBezTo>
                <a:cubicBezTo>
                  <a:pt x="27" y="452"/>
                  <a:pt x="28" y="452"/>
                  <a:pt x="29" y="451"/>
                </a:cubicBezTo>
                <a:cubicBezTo>
                  <a:pt x="29" y="451"/>
                  <a:pt x="29" y="451"/>
                  <a:pt x="29" y="450"/>
                </a:cubicBezTo>
                <a:cubicBezTo>
                  <a:pt x="29" y="450"/>
                  <a:pt x="30" y="450"/>
                  <a:pt x="31" y="450"/>
                </a:cubicBezTo>
                <a:cubicBezTo>
                  <a:pt x="31" y="450"/>
                  <a:pt x="31" y="449"/>
                  <a:pt x="32" y="448"/>
                </a:cubicBezTo>
                <a:cubicBezTo>
                  <a:pt x="32" y="448"/>
                  <a:pt x="33" y="448"/>
                  <a:pt x="34" y="448"/>
                </a:cubicBezTo>
                <a:cubicBezTo>
                  <a:pt x="34" y="448"/>
                  <a:pt x="34" y="447"/>
                  <a:pt x="35" y="446"/>
                </a:cubicBezTo>
                <a:cubicBezTo>
                  <a:pt x="35" y="446"/>
                  <a:pt x="36" y="446"/>
                  <a:pt x="37" y="446"/>
                </a:cubicBezTo>
                <a:cubicBezTo>
                  <a:pt x="37" y="445"/>
                  <a:pt x="38" y="444"/>
                  <a:pt x="39" y="443"/>
                </a:cubicBezTo>
                <a:cubicBezTo>
                  <a:pt x="39" y="443"/>
                  <a:pt x="40" y="443"/>
                  <a:pt x="41" y="443"/>
                </a:cubicBezTo>
                <a:cubicBezTo>
                  <a:pt x="41" y="443"/>
                  <a:pt x="41" y="442"/>
                  <a:pt x="42" y="441"/>
                </a:cubicBezTo>
                <a:cubicBezTo>
                  <a:pt x="42" y="441"/>
                  <a:pt x="43" y="441"/>
                  <a:pt x="44" y="441"/>
                </a:cubicBezTo>
                <a:cubicBezTo>
                  <a:pt x="44" y="441"/>
                  <a:pt x="44" y="441"/>
                  <a:pt x="44" y="440"/>
                </a:cubicBezTo>
                <a:cubicBezTo>
                  <a:pt x="45" y="440"/>
                  <a:pt x="46" y="440"/>
                  <a:pt x="47" y="439"/>
                </a:cubicBezTo>
                <a:cubicBezTo>
                  <a:pt x="47" y="439"/>
                  <a:pt x="47" y="438"/>
                  <a:pt x="48" y="437"/>
                </a:cubicBezTo>
                <a:cubicBezTo>
                  <a:pt x="48" y="437"/>
                  <a:pt x="49" y="437"/>
                  <a:pt x="50" y="437"/>
                </a:cubicBezTo>
                <a:cubicBezTo>
                  <a:pt x="50" y="436"/>
                  <a:pt x="51" y="435"/>
                  <a:pt x="52" y="434"/>
                </a:cubicBezTo>
                <a:cubicBezTo>
                  <a:pt x="52" y="434"/>
                  <a:pt x="53" y="434"/>
                  <a:pt x="54" y="434"/>
                </a:cubicBezTo>
                <a:cubicBezTo>
                  <a:pt x="54" y="434"/>
                  <a:pt x="54" y="433"/>
                  <a:pt x="55" y="432"/>
                </a:cubicBezTo>
                <a:cubicBezTo>
                  <a:pt x="55" y="432"/>
                  <a:pt x="56" y="432"/>
                  <a:pt x="57" y="432"/>
                </a:cubicBezTo>
                <a:cubicBezTo>
                  <a:pt x="57" y="431"/>
                  <a:pt x="58" y="430"/>
                  <a:pt x="59" y="429"/>
                </a:cubicBezTo>
                <a:cubicBezTo>
                  <a:pt x="59" y="429"/>
                  <a:pt x="60" y="429"/>
                  <a:pt x="61" y="429"/>
                </a:cubicBezTo>
                <a:cubicBezTo>
                  <a:pt x="61" y="428"/>
                  <a:pt x="62" y="427"/>
                  <a:pt x="63" y="426"/>
                </a:cubicBezTo>
                <a:cubicBezTo>
                  <a:pt x="63" y="426"/>
                  <a:pt x="64" y="426"/>
                  <a:pt x="65" y="426"/>
                </a:cubicBezTo>
                <a:cubicBezTo>
                  <a:pt x="67" y="424"/>
                  <a:pt x="69" y="422"/>
                  <a:pt x="71" y="419"/>
                </a:cubicBezTo>
                <a:cubicBezTo>
                  <a:pt x="72" y="419"/>
                  <a:pt x="73" y="418"/>
                  <a:pt x="74" y="417"/>
                </a:cubicBezTo>
                <a:cubicBezTo>
                  <a:pt x="83" y="405"/>
                  <a:pt x="88" y="391"/>
                  <a:pt x="91" y="373"/>
                </a:cubicBezTo>
                <a:cubicBezTo>
                  <a:pt x="93" y="372"/>
                  <a:pt x="95" y="372"/>
                  <a:pt x="98" y="372"/>
                </a:cubicBezTo>
                <a:cubicBezTo>
                  <a:pt x="101" y="374"/>
                  <a:pt x="103" y="372"/>
                  <a:pt x="106" y="374"/>
                </a:cubicBezTo>
                <a:cubicBezTo>
                  <a:pt x="106" y="374"/>
                  <a:pt x="106" y="374"/>
                  <a:pt x="106" y="375"/>
                </a:cubicBezTo>
                <a:cubicBezTo>
                  <a:pt x="107" y="375"/>
                  <a:pt x="108" y="375"/>
                  <a:pt x="109" y="375"/>
                </a:cubicBezTo>
                <a:cubicBezTo>
                  <a:pt x="109" y="375"/>
                  <a:pt x="109" y="375"/>
                  <a:pt x="109" y="376"/>
                </a:cubicBezTo>
                <a:cubicBezTo>
                  <a:pt x="110" y="376"/>
                  <a:pt x="111" y="376"/>
                  <a:pt x="112" y="376"/>
                </a:cubicBezTo>
                <a:cubicBezTo>
                  <a:pt x="112" y="376"/>
                  <a:pt x="112" y="376"/>
                  <a:pt x="112" y="377"/>
                </a:cubicBezTo>
                <a:cubicBezTo>
                  <a:pt x="113" y="377"/>
                  <a:pt x="114" y="377"/>
                  <a:pt x="115" y="377"/>
                </a:cubicBezTo>
                <a:cubicBezTo>
                  <a:pt x="115" y="377"/>
                  <a:pt x="115" y="377"/>
                  <a:pt x="115" y="377"/>
                </a:cubicBezTo>
                <a:cubicBezTo>
                  <a:pt x="117" y="377"/>
                  <a:pt x="118" y="377"/>
                  <a:pt x="119" y="377"/>
                </a:cubicBezTo>
                <a:cubicBezTo>
                  <a:pt x="119" y="378"/>
                  <a:pt x="119" y="378"/>
                  <a:pt x="119" y="379"/>
                </a:cubicBezTo>
                <a:cubicBezTo>
                  <a:pt x="120" y="379"/>
                  <a:pt x="121" y="379"/>
                  <a:pt x="122" y="379"/>
                </a:cubicBezTo>
                <a:cubicBezTo>
                  <a:pt x="122" y="379"/>
                  <a:pt x="122" y="379"/>
                  <a:pt x="122" y="379"/>
                </a:cubicBezTo>
                <a:cubicBezTo>
                  <a:pt x="124" y="379"/>
                  <a:pt x="125" y="379"/>
                  <a:pt x="126" y="379"/>
                </a:cubicBezTo>
                <a:cubicBezTo>
                  <a:pt x="126" y="380"/>
                  <a:pt x="126" y="380"/>
                  <a:pt x="126" y="380"/>
                </a:cubicBezTo>
                <a:cubicBezTo>
                  <a:pt x="128" y="380"/>
                  <a:pt x="129" y="380"/>
                  <a:pt x="130" y="380"/>
                </a:cubicBezTo>
                <a:cubicBezTo>
                  <a:pt x="130" y="381"/>
                  <a:pt x="130" y="381"/>
                  <a:pt x="130" y="381"/>
                </a:cubicBezTo>
                <a:cubicBezTo>
                  <a:pt x="132" y="381"/>
                  <a:pt x="134" y="381"/>
                  <a:pt x="136" y="381"/>
                </a:cubicBezTo>
                <a:cubicBezTo>
                  <a:pt x="136" y="382"/>
                  <a:pt x="136" y="382"/>
                  <a:pt x="136" y="382"/>
                </a:cubicBezTo>
                <a:cubicBezTo>
                  <a:pt x="141" y="384"/>
                  <a:pt x="154" y="382"/>
                  <a:pt x="157" y="381"/>
                </a:cubicBezTo>
                <a:cubicBezTo>
                  <a:pt x="160" y="381"/>
                  <a:pt x="164" y="380"/>
                  <a:pt x="167" y="379"/>
                </a:cubicBezTo>
                <a:cubicBezTo>
                  <a:pt x="167" y="379"/>
                  <a:pt x="167" y="379"/>
                  <a:pt x="167" y="379"/>
                </a:cubicBezTo>
                <a:cubicBezTo>
                  <a:pt x="169" y="378"/>
                  <a:pt x="171" y="377"/>
                  <a:pt x="173" y="377"/>
                </a:cubicBezTo>
                <a:cubicBezTo>
                  <a:pt x="173" y="376"/>
                  <a:pt x="173" y="376"/>
                  <a:pt x="173" y="376"/>
                </a:cubicBezTo>
                <a:cubicBezTo>
                  <a:pt x="174" y="376"/>
                  <a:pt x="174" y="376"/>
                  <a:pt x="175" y="376"/>
                </a:cubicBezTo>
                <a:cubicBezTo>
                  <a:pt x="175" y="375"/>
                  <a:pt x="175" y="375"/>
                  <a:pt x="175" y="375"/>
                </a:cubicBezTo>
                <a:cubicBezTo>
                  <a:pt x="176" y="374"/>
                  <a:pt x="178" y="374"/>
                  <a:pt x="179" y="374"/>
                </a:cubicBezTo>
                <a:cubicBezTo>
                  <a:pt x="179" y="373"/>
                  <a:pt x="180" y="372"/>
                  <a:pt x="180" y="372"/>
                </a:cubicBezTo>
                <a:cubicBezTo>
                  <a:pt x="181" y="371"/>
                  <a:pt x="183" y="371"/>
                  <a:pt x="184" y="371"/>
                </a:cubicBezTo>
                <a:cubicBezTo>
                  <a:pt x="184" y="370"/>
                  <a:pt x="185" y="369"/>
                  <a:pt x="185" y="369"/>
                </a:cubicBezTo>
                <a:cubicBezTo>
                  <a:pt x="186" y="369"/>
                  <a:pt x="186" y="369"/>
                  <a:pt x="187" y="369"/>
                </a:cubicBezTo>
                <a:cubicBezTo>
                  <a:pt x="188" y="368"/>
                  <a:pt x="188" y="367"/>
                  <a:pt x="189" y="366"/>
                </a:cubicBezTo>
                <a:cubicBezTo>
                  <a:pt x="190" y="366"/>
                  <a:pt x="190" y="366"/>
                  <a:pt x="191" y="366"/>
                </a:cubicBezTo>
                <a:cubicBezTo>
                  <a:pt x="192" y="364"/>
                  <a:pt x="193" y="363"/>
                  <a:pt x="194" y="362"/>
                </a:cubicBezTo>
                <a:cubicBezTo>
                  <a:pt x="195" y="362"/>
                  <a:pt x="195" y="362"/>
                  <a:pt x="196" y="362"/>
                </a:cubicBezTo>
                <a:cubicBezTo>
                  <a:pt x="197" y="360"/>
                  <a:pt x="198" y="359"/>
                  <a:pt x="199" y="358"/>
                </a:cubicBezTo>
                <a:cubicBezTo>
                  <a:pt x="200" y="357"/>
                  <a:pt x="200" y="357"/>
                  <a:pt x="201" y="357"/>
                </a:cubicBezTo>
                <a:cubicBezTo>
                  <a:pt x="201" y="356"/>
                  <a:pt x="201" y="355"/>
                  <a:pt x="201" y="355"/>
                </a:cubicBezTo>
                <a:cubicBezTo>
                  <a:pt x="203" y="353"/>
                  <a:pt x="205" y="351"/>
                  <a:pt x="207" y="350"/>
                </a:cubicBezTo>
                <a:cubicBezTo>
                  <a:pt x="207" y="349"/>
                  <a:pt x="207" y="348"/>
                  <a:pt x="207" y="348"/>
                </a:cubicBezTo>
                <a:cubicBezTo>
                  <a:pt x="209" y="346"/>
                  <a:pt x="211" y="344"/>
                  <a:pt x="213" y="343"/>
                </a:cubicBezTo>
                <a:cubicBezTo>
                  <a:pt x="213" y="342"/>
                  <a:pt x="213" y="342"/>
                  <a:pt x="213" y="342"/>
                </a:cubicBezTo>
                <a:cubicBezTo>
                  <a:pt x="214" y="342"/>
                  <a:pt x="214" y="342"/>
                  <a:pt x="215" y="342"/>
                </a:cubicBezTo>
                <a:cubicBezTo>
                  <a:pt x="216" y="347"/>
                  <a:pt x="218" y="356"/>
                  <a:pt x="221" y="360"/>
                </a:cubicBezTo>
                <a:cubicBezTo>
                  <a:pt x="222" y="360"/>
                  <a:pt x="223" y="360"/>
                  <a:pt x="224" y="361"/>
                </a:cubicBezTo>
                <a:cubicBezTo>
                  <a:pt x="224" y="361"/>
                  <a:pt x="224" y="361"/>
                  <a:pt x="224" y="362"/>
                </a:cubicBezTo>
                <a:cubicBezTo>
                  <a:pt x="225" y="363"/>
                  <a:pt x="226" y="362"/>
                  <a:pt x="227" y="364"/>
                </a:cubicBezTo>
                <a:cubicBezTo>
                  <a:pt x="234" y="363"/>
                  <a:pt x="241" y="363"/>
                  <a:pt x="249" y="363"/>
                </a:cubicBezTo>
                <a:cubicBezTo>
                  <a:pt x="249" y="362"/>
                  <a:pt x="249" y="362"/>
                  <a:pt x="249" y="362"/>
                </a:cubicBezTo>
                <a:cubicBezTo>
                  <a:pt x="249" y="362"/>
                  <a:pt x="250" y="362"/>
                  <a:pt x="251" y="362"/>
                </a:cubicBezTo>
                <a:cubicBezTo>
                  <a:pt x="253" y="360"/>
                  <a:pt x="255" y="358"/>
                  <a:pt x="257" y="357"/>
                </a:cubicBezTo>
                <a:cubicBezTo>
                  <a:pt x="257" y="356"/>
                  <a:pt x="257" y="355"/>
                  <a:pt x="257" y="355"/>
                </a:cubicBezTo>
                <a:cubicBezTo>
                  <a:pt x="257" y="355"/>
                  <a:pt x="257" y="355"/>
                  <a:pt x="258" y="355"/>
                </a:cubicBezTo>
                <a:cubicBezTo>
                  <a:pt x="258" y="354"/>
                  <a:pt x="258" y="353"/>
                  <a:pt x="259" y="353"/>
                </a:cubicBezTo>
                <a:cubicBezTo>
                  <a:pt x="259" y="353"/>
                  <a:pt x="260" y="353"/>
                  <a:pt x="261" y="353"/>
                </a:cubicBezTo>
                <a:cubicBezTo>
                  <a:pt x="262" y="351"/>
                  <a:pt x="263" y="350"/>
                  <a:pt x="264" y="349"/>
                </a:cubicBezTo>
                <a:cubicBezTo>
                  <a:pt x="264" y="349"/>
                  <a:pt x="265" y="349"/>
                  <a:pt x="266" y="349"/>
                </a:cubicBezTo>
                <a:cubicBezTo>
                  <a:pt x="266" y="348"/>
                  <a:pt x="266" y="348"/>
                  <a:pt x="266" y="348"/>
                </a:cubicBezTo>
                <a:cubicBezTo>
                  <a:pt x="267" y="347"/>
                  <a:pt x="268" y="346"/>
                  <a:pt x="270" y="345"/>
                </a:cubicBezTo>
                <a:cubicBezTo>
                  <a:pt x="271" y="343"/>
                  <a:pt x="270" y="342"/>
                  <a:pt x="272" y="341"/>
                </a:cubicBezTo>
                <a:cubicBezTo>
                  <a:pt x="272" y="331"/>
                  <a:pt x="273" y="324"/>
                  <a:pt x="271" y="316"/>
                </a:cubicBezTo>
                <a:cubicBezTo>
                  <a:pt x="271" y="314"/>
                  <a:pt x="271" y="312"/>
                  <a:pt x="271" y="311"/>
                </a:cubicBezTo>
                <a:cubicBezTo>
                  <a:pt x="270" y="311"/>
                  <a:pt x="270" y="311"/>
                  <a:pt x="270" y="311"/>
                </a:cubicBezTo>
                <a:cubicBezTo>
                  <a:pt x="269" y="308"/>
                  <a:pt x="269" y="305"/>
                  <a:pt x="269" y="303"/>
                </a:cubicBezTo>
                <a:cubicBezTo>
                  <a:pt x="268" y="303"/>
                  <a:pt x="268" y="303"/>
                  <a:pt x="268" y="303"/>
                </a:cubicBezTo>
                <a:cubicBezTo>
                  <a:pt x="267" y="301"/>
                  <a:pt x="267" y="298"/>
                  <a:pt x="267" y="296"/>
                </a:cubicBezTo>
                <a:cubicBezTo>
                  <a:pt x="264" y="289"/>
                  <a:pt x="262" y="285"/>
                  <a:pt x="264" y="276"/>
                </a:cubicBezTo>
                <a:cubicBezTo>
                  <a:pt x="265" y="275"/>
                  <a:pt x="264" y="276"/>
                  <a:pt x="265" y="275"/>
                </a:cubicBezTo>
                <a:cubicBezTo>
                  <a:pt x="269" y="274"/>
                  <a:pt x="273" y="274"/>
                  <a:pt x="277" y="273"/>
                </a:cubicBezTo>
                <a:cubicBezTo>
                  <a:pt x="277" y="273"/>
                  <a:pt x="277" y="274"/>
                  <a:pt x="277" y="274"/>
                </a:cubicBezTo>
                <a:cubicBezTo>
                  <a:pt x="281" y="274"/>
                  <a:pt x="286" y="274"/>
                  <a:pt x="291" y="274"/>
                </a:cubicBezTo>
                <a:cubicBezTo>
                  <a:pt x="291" y="274"/>
                  <a:pt x="291" y="273"/>
                  <a:pt x="291" y="273"/>
                </a:cubicBezTo>
                <a:cubicBezTo>
                  <a:pt x="292" y="273"/>
                  <a:pt x="293" y="272"/>
                  <a:pt x="295" y="272"/>
                </a:cubicBezTo>
                <a:cubicBezTo>
                  <a:pt x="295" y="272"/>
                  <a:pt x="295" y="271"/>
                  <a:pt x="295" y="271"/>
                </a:cubicBezTo>
                <a:cubicBezTo>
                  <a:pt x="296" y="271"/>
                  <a:pt x="297" y="271"/>
                  <a:pt x="298" y="271"/>
                </a:cubicBezTo>
                <a:cubicBezTo>
                  <a:pt x="298" y="271"/>
                  <a:pt x="298" y="270"/>
                  <a:pt x="298" y="270"/>
                </a:cubicBezTo>
                <a:cubicBezTo>
                  <a:pt x="300" y="269"/>
                  <a:pt x="302" y="269"/>
                  <a:pt x="304" y="268"/>
                </a:cubicBezTo>
                <a:cubicBezTo>
                  <a:pt x="304" y="268"/>
                  <a:pt x="304" y="267"/>
                  <a:pt x="304" y="267"/>
                </a:cubicBezTo>
                <a:cubicBezTo>
                  <a:pt x="305" y="267"/>
                  <a:pt x="306" y="266"/>
                  <a:pt x="308" y="266"/>
                </a:cubicBezTo>
                <a:cubicBezTo>
                  <a:pt x="308" y="265"/>
                  <a:pt x="308" y="265"/>
                  <a:pt x="309" y="264"/>
                </a:cubicBezTo>
                <a:cubicBezTo>
                  <a:pt x="311" y="263"/>
                  <a:pt x="313" y="263"/>
                  <a:pt x="315" y="262"/>
                </a:cubicBezTo>
                <a:cubicBezTo>
                  <a:pt x="315" y="262"/>
                  <a:pt x="315" y="261"/>
                  <a:pt x="315" y="261"/>
                </a:cubicBezTo>
                <a:cubicBezTo>
                  <a:pt x="316" y="261"/>
                  <a:pt x="316" y="260"/>
                  <a:pt x="317" y="260"/>
                </a:cubicBezTo>
                <a:cubicBezTo>
                  <a:pt x="318" y="259"/>
                  <a:pt x="318" y="259"/>
                  <a:pt x="318" y="258"/>
                </a:cubicBezTo>
                <a:cubicBezTo>
                  <a:pt x="319" y="258"/>
                  <a:pt x="320" y="258"/>
                  <a:pt x="320" y="258"/>
                </a:cubicBezTo>
                <a:cubicBezTo>
                  <a:pt x="321" y="257"/>
                  <a:pt x="321" y="257"/>
                  <a:pt x="321" y="256"/>
                </a:cubicBezTo>
                <a:cubicBezTo>
                  <a:pt x="322" y="256"/>
                  <a:pt x="323" y="256"/>
                  <a:pt x="323" y="256"/>
                </a:cubicBezTo>
                <a:cubicBezTo>
                  <a:pt x="324" y="255"/>
                  <a:pt x="324" y="255"/>
                  <a:pt x="324" y="254"/>
                </a:cubicBezTo>
                <a:cubicBezTo>
                  <a:pt x="325" y="254"/>
                  <a:pt x="326" y="254"/>
                  <a:pt x="326" y="254"/>
                </a:cubicBezTo>
                <a:cubicBezTo>
                  <a:pt x="327" y="253"/>
                  <a:pt x="328" y="252"/>
                  <a:pt x="328" y="251"/>
                </a:cubicBezTo>
                <a:cubicBezTo>
                  <a:pt x="329" y="251"/>
                  <a:pt x="330" y="251"/>
                  <a:pt x="330" y="251"/>
                </a:cubicBezTo>
                <a:cubicBezTo>
                  <a:pt x="332" y="249"/>
                  <a:pt x="334" y="246"/>
                  <a:pt x="336" y="244"/>
                </a:cubicBezTo>
                <a:cubicBezTo>
                  <a:pt x="336" y="241"/>
                  <a:pt x="336" y="238"/>
                  <a:pt x="335" y="235"/>
                </a:cubicBezTo>
                <a:cubicBezTo>
                  <a:pt x="337" y="235"/>
                  <a:pt x="338" y="235"/>
                  <a:pt x="339" y="235"/>
                </a:cubicBezTo>
                <a:cubicBezTo>
                  <a:pt x="341" y="237"/>
                  <a:pt x="343" y="240"/>
                  <a:pt x="345" y="242"/>
                </a:cubicBezTo>
                <a:cubicBezTo>
                  <a:pt x="346" y="242"/>
                  <a:pt x="347" y="243"/>
                  <a:pt x="347" y="243"/>
                </a:cubicBezTo>
                <a:cubicBezTo>
                  <a:pt x="347" y="244"/>
                  <a:pt x="347" y="244"/>
                  <a:pt x="347" y="245"/>
                </a:cubicBezTo>
                <a:cubicBezTo>
                  <a:pt x="348" y="245"/>
                  <a:pt x="349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1" y="248"/>
                  <a:pt x="352" y="249"/>
                  <a:pt x="353" y="250"/>
                </a:cubicBezTo>
                <a:cubicBezTo>
                  <a:pt x="353" y="251"/>
                  <a:pt x="353" y="251"/>
                  <a:pt x="353" y="252"/>
                </a:cubicBezTo>
                <a:cubicBezTo>
                  <a:pt x="355" y="253"/>
                  <a:pt x="357" y="255"/>
                  <a:pt x="358" y="256"/>
                </a:cubicBezTo>
                <a:cubicBezTo>
                  <a:pt x="358" y="257"/>
                  <a:pt x="358" y="257"/>
                  <a:pt x="358" y="258"/>
                </a:cubicBezTo>
                <a:cubicBezTo>
                  <a:pt x="360" y="259"/>
                  <a:pt x="361" y="260"/>
                  <a:pt x="362" y="261"/>
                </a:cubicBezTo>
                <a:cubicBezTo>
                  <a:pt x="362" y="262"/>
                  <a:pt x="362" y="262"/>
                  <a:pt x="362" y="263"/>
                </a:cubicBezTo>
                <a:cubicBezTo>
                  <a:pt x="364" y="264"/>
                  <a:pt x="366" y="266"/>
                  <a:pt x="367" y="267"/>
                </a:cubicBezTo>
                <a:cubicBezTo>
                  <a:pt x="367" y="268"/>
                  <a:pt x="367" y="268"/>
                  <a:pt x="367" y="269"/>
                </a:cubicBezTo>
                <a:cubicBezTo>
                  <a:pt x="369" y="270"/>
                  <a:pt x="371" y="272"/>
                  <a:pt x="372" y="273"/>
                </a:cubicBezTo>
                <a:cubicBezTo>
                  <a:pt x="372" y="274"/>
                  <a:pt x="372" y="274"/>
                  <a:pt x="372" y="275"/>
                </a:cubicBezTo>
                <a:cubicBezTo>
                  <a:pt x="374" y="276"/>
                  <a:pt x="376" y="278"/>
                  <a:pt x="377" y="279"/>
                </a:cubicBezTo>
                <a:cubicBezTo>
                  <a:pt x="377" y="280"/>
                  <a:pt x="377" y="280"/>
                  <a:pt x="377" y="281"/>
                </a:cubicBezTo>
                <a:cubicBezTo>
                  <a:pt x="381" y="284"/>
                  <a:pt x="384" y="287"/>
                  <a:pt x="387" y="290"/>
                </a:cubicBezTo>
                <a:cubicBezTo>
                  <a:pt x="388" y="291"/>
                  <a:pt x="389" y="293"/>
                  <a:pt x="390" y="294"/>
                </a:cubicBezTo>
                <a:cubicBezTo>
                  <a:pt x="392" y="295"/>
                  <a:pt x="392" y="294"/>
                  <a:pt x="394" y="296"/>
                </a:cubicBezTo>
                <a:cubicBezTo>
                  <a:pt x="398" y="296"/>
                  <a:pt x="401" y="296"/>
                  <a:pt x="405" y="296"/>
                </a:cubicBezTo>
                <a:cubicBezTo>
                  <a:pt x="405" y="296"/>
                  <a:pt x="405" y="295"/>
                  <a:pt x="405" y="295"/>
                </a:cubicBezTo>
                <a:cubicBezTo>
                  <a:pt x="406" y="295"/>
                  <a:pt x="408" y="294"/>
                  <a:pt x="409" y="294"/>
                </a:cubicBezTo>
                <a:cubicBezTo>
                  <a:pt x="409" y="293"/>
                  <a:pt x="410" y="293"/>
                  <a:pt x="410" y="292"/>
                </a:cubicBezTo>
                <a:cubicBezTo>
                  <a:pt x="413" y="290"/>
                  <a:pt x="415" y="289"/>
                  <a:pt x="419" y="289"/>
                </a:cubicBezTo>
                <a:cubicBezTo>
                  <a:pt x="421" y="292"/>
                  <a:pt x="422" y="294"/>
                  <a:pt x="424" y="297"/>
                </a:cubicBezTo>
                <a:cubicBezTo>
                  <a:pt x="424" y="298"/>
                  <a:pt x="424" y="299"/>
                  <a:pt x="424" y="300"/>
                </a:cubicBezTo>
                <a:cubicBezTo>
                  <a:pt x="424" y="300"/>
                  <a:pt x="425" y="300"/>
                  <a:pt x="425" y="300"/>
                </a:cubicBezTo>
                <a:cubicBezTo>
                  <a:pt x="425" y="301"/>
                  <a:pt x="425" y="301"/>
                  <a:pt x="425" y="302"/>
                </a:cubicBezTo>
                <a:cubicBezTo>
                  <a:pt x="425" y="302"/>
                  <a:pt x="426" y="302"/>
                  <a:pt x="426" y="302"/>
                </a:cubicBezTo>
                <a:cubicBezTo>
                  <a:pt x="426" y="303"/>
                  <a:pt x="427" y="305"/>
                  <a:pt x="427" y="307"/>
                </a:cubicBezTo>
                <a:cubicBezTo>
                  <a:pt x="427" y="307"/>
                  <a:pt x="428" y="307"/>
                  <a:pt x="428" y="307"/>
                </a:cubicBezTo>
                <a:cubicBezTo>
                  <a:pt x="428" y="308"/>
                  <a:pt x="428" y="309"/>
                  <a:pt x="428" y="310"/>
                </a:cubicBezTo>
                <a:cubicBezTo>
                  <a:pt x="428" y="310"/>
                  <a:pt x="429" y="310"/>
                  <a:pt x="429" y="310"/>
                </a:cubicBezTo>
                <a:cubicBezTo>
                  <a:pt x="430" y="312"/>
                  <a:pt x="430" y="314"/>
                  <a:pt x="431" y="316"/>
                </a:cubicBezTo>
                <a:cubicBezTo>
                  <a:pt x="431" y="316"/>
                  <a:pt x="432" y="316"/>
                  <a:pt x="432" y="316"/>
                </a:cubicBezTo>
                <a:cubicBezTo>
                  <a:pt x="432" y="316"/>
                  <a:pt x="432" y="317"/>
                  <a:pt x="432" y="318"/>
                </a:cubicBezTo>
                <a:cubicBezTo>
                  <a:pt x="432" y="318"/>
                  <a:pt x="433" y="318"/>
                  <a:pt x="433" y="318"/>
                </a:cubicBezTo>
                <a:cubicBezTo>
                  <a:pt x="433" y="318"/>
                  <a:pt x="433" y="319"/>
                  <a:pt x="433" y="320"/>
                </a:cubicBezTo>
                <a:cubicBezTo>
                  <a:pt x="433" y="320"/>
                  <a:pt x="434" y="320"/>
                  <a:pt x="434" y="320"/>
                </a:cubicBezTo>
                <a:cubicBezTo>
                  <a:pt x="440" y="330"/>
                  <a:pt x="443" y="340"/>
                  <a:pt x="459" y="340"/>
                </a:cubicBezTo>
                <a:cubicBezTo>
                  <a:pt x="459" y="339"/>
                  <a:pt x="459" y="339"/>
                  <a:pt x="459" y="339"/>
                </a:cubicBezTo>
                <a:cubicBezTo>
                  <a:pt x="461" y="338"/>
                  <a:pt x="462" y="338"/>
                  <a:pt x="464" y="338"/>
                </a:cubicBezTo>
                <a:cubicBezTo>
                  <a:pt x="466" y="336"/>
                  <a:pt x="469" y="334"/>
                  <a:pt x="471" y="332"/>
                </a:cubicBezTo>
                <a:cubicBezTo>
                  <a:pt x="471" y="330"/>
                  <a:pt x="472" y="329"/>
                  <a:pt x="472" y="328"/>
                </a:cubicBezTo>
                <a:cubicBezTo>
                  <a:pt x="472" y="328"/>
                  <a:pt x="473" y="328"/>
                  <a:pt x="473" y="328"/>
                </a:cubicBezTo>
                <a:cubicBezTo>
                  <a:pt x="473" y="326"/>
                  <a:pt x="474" y="325"/>
                  <a:pt x="474" y="324"/>
                </a:cubicBezTo>
                <a:cubicBezTo>
                  <a:pt x="474" y="324"/>
                  <a:pt x="475" y="324"/>
                  <a:pt x="475" y="324"/>
                </a:cubicBezTo>
                <a:cubicBezTo>
                  <a:pt x="475" y="323"/>
                  <a:pt x="475" y="322"/>
                  <a:pt x="475" y="321"/>
                </a:cubicBezTo>
                <a:cubicBezTo>
                  <a:pt x="475" y="321"/>
                  <a:pt x="475" y="321"/>
                  <a:pt x="476" y="321"/>
                </a:cubicBezTo>
                <a:cubicBezTo>
                  <a:pt x="476" y="320"/>
                  <a:pt x="476" y="319"/>
                  <a:pt x="476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7" y="316"/>
                  <a:pt x="477" y="315"/>
                  <a:pt x="477" y="314"/>
                </a:cubicBezTo>
                <a:cubicBezTo>
                  <a:pt x="477" y="314"/>
                  <a:pt x="477" y="314"/>
                  <a:pt x="478" y="314"/>
                </a:cubicBezTo>
                <a:cubicBezTo>
                  <a:pt x="478" y="312"/>
                  <a:pt x="478" y="310"/>
                  <a:pt x="478" y="308"/>
                </a:cubicBezTo>
                <a:cubicBezTo>
                  <a:pt x="478" y="308"/>
                  <a:pt x="478" y="308"/>
                  <a:pt x="479" y="308"/>
                </a:cubicBezTo>
                <a:cubicBezTo>
                  <a:pt x="479" y="305"/>
                  <a:pt x="479" y="303"/>
                  <a:pt x="479" y="301"/>
                </a:cubicBezTo>
                <a:cubicBezTo>
                  <a:pt x="479" y="301"/>
                  <a:pt x="479" y="301"/>
                  <a:pt x="480" y="301"/>
                </a:cubicBezTo>
                <a:cubicBezTo>
                  <a:pt x="480" y="295"/>
                  <a:pt x="480" y="289"/>
                  <a:pt x="481" y="283"/>
                </a:cubicBezTo>
                <a:cubicBezTo>
                  <a:pt x="481" y="283"/>
                  <a:pt x="481" y="283"/>
                  <a:pt x="482" y="283"/>
                </a:cubicBezTo>
                <a:cubicBezTo>
                  <a:pt x="482" y="281"/>
                  <a:pt x="482" y="279"/>
                  <a:pt x="483" y="277"/>
                </a:cubicBezTo>
                <a:cubicBezTo>
                  <a:pt x="484" y="277"/>
                  <a:pt x="485" y="276"/>
                  <a:pt x="486" y="276"/>
                </a:cubicBezTo>
                <a:cubicBezTo>
                  <a:pt x="486" y="276"/>
                  <a:pt x="486" y="275"/>
                  <a:pt x="486" y="275"/>
                </a:cubicBezTo>
                <a:cubicBezTo>
                  <a:pt x="487" y="275"/>
                  <a:pt x="489" y="275"/>
                  <a:pt x="491" y="275"/>
                </a:cubicBezTo>
                <a:cubicBezTo>
                  <a:pt x="491" y="275"/>
                  <a:pt x="491" y="274"/>
                  <a:pt x="491" y="274"/>
                </a:cubicBezTo>
                <a:cubicBezTo>
                  <a:pt x="494" y="274"/>
                  <a:pt x="497" y="274"/>
                  <a:pt x="500" y="274"/>
                </a:cubicBezTo>
                <a:cubicBezTo>
                  <a:pt x="500" y="273"/>
                  <a:pt x="500" y="273"/>
                  <a:pt x="501" y="272"/>
                </a:cubicBezTo>
                <a:cubicBezTo>
                  <a:pt x="501" y="272"/>
                  <a:pt x="501" y="272"/>
                  <a:pt x="502" y="272"/>
                </a:cubicBezTo>
                <a:cubicBezTo>
                  <a:pt x="502" y="268"/>
                  <a:pt x="503" y="265"/>
                  <a:pt x="504" y="261"/>
                </a:cubicBezTo>
                <a:cubicBezTo>
                  <a:pt x="506" y="255"/>
                  <a:pt x="514" y="239"/>
                  <a:pt x="520" y="237"/>
                </a:cubicBezTo>
                <a:cubicBezTo>
                  <a:pt x="522" y="236"/>
                  <a:pt x="528" y="238"/>
                  <a:pt x="530" y="239"/>
                </a:cubicBezTo>
                <a:cubicBezTo>
                  <a:pt x="530" y="239"/>
                  <a:pt x="530" y="240"/>
                  <a:pt x="530" y="240"/>
                </a:cubicBezTo>
                <a:cubicBezTo>
                  <a:pt x="531" y="240"/>
                  <a:pt x="532" y="240"/>
                  <a:pt x="533" y="240"/>
                </a:cubicBezTo>
                <a:cubicBezTo>
                  <a:pt x="533" y="240"/>
                  <a:pt x="533" y="241"/>
                  <a:pt x="533" y="241"/>
                </a:cubicBezTo>
                <a:cubicBezTo>
                  <a:pt x="534" y="241"/>
                  <a:pt x="535" y="242"/>
                  <a:pt x="537" y="242"/>
                </a:cubicBezTo>
                <a:cubicBezTo>
                  <a:pt x="537" y="242"/>
                  <a:pt x="537" y="243"/>
                  <a:pt x="537" y="243"/>
                </a:cubicBezTo>
                <a:cubicBezTo>
                  <a:pt x="540" y="245"/>
                  <a:pt x="553" y="248"/>
                  <a:pt x="559" y="246"/>
                </a:cubicBezTo>
                <a:cubicBezTo>
                  <a:pt x="571" y="243"/>
                  <a:pt x="583" y="239"/>
                  <a:pt x="594" y="236"/>
                </a:cubicBezTo>
                <a:cubicBezTo>
                  <a:pt x="596" y="236"/>
                  <a:pt x="598" y="236"/>
                  <a:pt x="599" y="236"/>
                </a:cubicBezTo>
                <a:cubicBezTo>
                  <a:pt x="599" y="236"/>
                  <a:pt x="599" y="235"/>
                  <a:pt x="599" y="235"/>
                </a:cubicBezTo>
                <a:cubicBezTo>
                  <a:pt x="602" y="235"/>
                  <a:pt x="605" y="234"/>
                  <a:pt x="607" y="234"/>
                </a:cubicBezTo>
                <a:cubicBezTo>
                  <a:pt x="607" y="234"/>
                  <a:pt x="607" y="233"/>
                  <a:pt x="607" y="233"/>
                </a:cubicBezTo>
                <a:cubicBezTo>
                  <a:pt x="609" y="232"/>
                  <a:pt x="611" y="232"/>
                  <a:pt x="613" y="231"/>
                </a:cubicBezTo>
                <a:cubicBezTo>
                  <a:pt x="613" y="231"/>
                  <a:pt x="613" y="230"/>
                  <a:pt x="613" y="230"/>
                </a:cubicBezTo>
                <a:cubicBezTo>
                  <a:pt x="614" y="230"/>
                  <a:pt x="615" y="230"/>
                  <a:pt x="615" y="230"/>
                </a:cubicBezTo>
                <a:cubicBezTo>
                  <a:pt x="616" y="229"/>
                  <a:pt x="616" y="229"/>
                  <a:pt x="616" y="228"/>
                </a:cubicBezTo>
                <a:cubicBezTo>
                  <a:pt x="617" y="228"/>
                  <a:pt x="618" y="228"/>
                  <a:pt x="618" y="228"/>
                </a:cubicBezTo>
                <a:cubicBezTo>
                  <a:pt x="619" y="227"/>
                  <a:pt x="620" y="226"/>
                  <a:pt x="620" y="225"/>
                </a:cubicBezTo>
                <a:cubicBezTo>
                  <a:pt x="621" y="225"/>
                  <a:pt x="621" y="225"/>
                  <a:pt x="621" y="225"/>
                </a:cubicBezTo>
                <a:cubicBezTo>
                  <a:pt x="621" y="224"/>
                  <a:pt x="621" y="224"/>
                  <a:pt x="621" y="223"/>
                </a:cubicBezTo>
                <a:cubicBezTo>
                  <a:pt x="622" y="222"/>
                  <a:pt x="623" y="222"/>
                  <a:pt x="624" y="221"/>
                </a:cubicBezTo>
                <a:cubicBezTo>
                  <a:pt x="625" y="220"/>
                  <a:pt x="625" y="218"/>
                  <a:pt x="625" y="217"/>
                </a:cubicBezTo>
                <a:cubicBezTo>
                  <a:pt x="626" y="217"/>
                  <a:pt x="627" y="217"/>
                  <a:pt x="627" y="216"/>
                </a:cubicBezTo>
                <a:cubicBezTo>
                  <a:pt x="627" y="216"/>
                  <a:pt x="627" y="215"/>
                  <a:pt x="627" y="214"/>
                </a:cubicBezTo>
                <a:cubicBezTo>
                  <a:pt x="629" y="211"/>
                  <a:pt x="637" y="200"/>
                  <a:pt x="632" y="194"/>
                </a:cubicBezTo>
                <a:cubicBezTo>
                  <a:pt x="632" y="192"/>
                  <a:pt x="630" y="188"/>
                  <a:pt x="628" y="187"/>
                </a:cubicBezTo>
                <a:cubicBezTo>
                  <a:pt x="628" y="187"/>
                  <a:pt x="627" y="187"/>
                  <a:pt x="626" y="187"/>
                </a:cubicBezTo>
                <a:cubicBezTo>
                  <a:pt x="626" y="186"/>
                  <a:pt x="625" y="185"/>
                  <a:pt x="624" y="184"/>
                </a:cubicBezTo>
                <a:cubicBezTo>
                  <a:pt x="624" y="184"/>
                  <a:pt x="623" y="184"/>
                  <a:pt x="622" y="184"/>
                </a:cubicBezTo>
                <a:cubicBezTo>
                  <a:pt x="622" y="183"/>
                  <a:pt x="621" y="182"/>
                  <a:pt x="620" y="181"/>
                </a:cubicBezTo>
                <a:cubicBezTo>
                  <a:pt x="620" y="181"/>
                  <a:pt x="619" y="181"/>
                  <a:pt x="618" y="181"/>
                </a:cubicBezTo>
                <a:cubicBezTo>
                  <a:pt x="618" y="181"/>
                  <a:pt x="618" y="180"/>
                  <a:pt x="617" y="179"/>
                </a:cubicBezTo>
                <a:cubicBezTo>
                  <a:pt x="617" y="179"/>
                  <a:pt x="616" y="179"/>
                  <a:pt x="615" y="179"/>
                </a:cubicBezTo>
                <a:cubicBezTo>
                  <a:pt x="614" y="178"/>
                  <a:pt x="613" y="176"/>
                  <a:pt x="611" y="174"/>
                </a:cubicBezTo>
                <a:cubicBezTo>
                  <a:pt x="611" y="174"/>
                  <a:pt x="610" y="174"/>
                  <a:pt x="609" y="173"/>
                </a:cubicBezTo>
                <a:cubicBezTo>
                  <a:pt x="608" y="170"/>
                  <a:pt x="607" y="167"/>
                  <a:pt x="606" y="164"/>
                </a:cubicBezTo>
                <a:cubicBezTo>
                  <a:pt x="606" y="164"/>
                  <a:pt x="606" y="164"/>
                  <a:pt x="605" y="164"/>
                </a:cubicBezTo>
                <a:cubicBezTo>
                  <a:pt x="605" y="163"/>
                  <a:pt x="605" y="162"/>
                  <a:pt x="605" y="161"/>
                </a:cubicBezTo>
                <a:cubicBezTo>
                  <a:pt x="605" y="161"/>
                  <a:pt x="605" y="161"/>
                  <a:pt x="604" y="161"/>
                </a:cubicBezTo>
                <a:cubicBezTo>
                  <a:pt x="604" y="160"/>
                  <a:pt x="604" y="159"/>
                  <a:pt x="604" y="158"/>
                </a:cubicBezTo>
                <a:cubicBezTo>
                  <a:pt x="604" y="158"/>
                  <a:pt x="604" y="158"/>
                  <a:pt x="603" y="158"/>
                </a:cubicBezTo>
                <a:cubicBezTo>
                  <a:pt x="603" y="156"/>
                  <a:pt x="603" y="154"/>
                  <a:pt x="602" y="151"/>
                </a:cubicBezTo>
                <a:cubicBezTo>
                  <a:pt x="602" y="151"/>
                  <a:pt x="602" y="151"/>
                  <a:pt x="601" y="151"/>
                </a:cubicBezTo>
                <a:cubicBezTo>
                  <a:pt x="601" y="148"/>
                  <a:pt x="601" y="145"/>
                  <a:pt x="600" y="142"/>
                </a:cubicBezTo>
                <a:cubicBezTo>
                  <a:pt x="600" y="142"/>
                  <a:pt x="600" y="142"/>
                  <a:pt x="599" y="142"/>
                </a:cubicBezTo>
                <a:cubicBezTo>
                  <a:pt x="599" y="138"/>
                  <a:pt x="598" y="133"/>
                  <a:pt x="597" y="129"/>
                </a:cubicBezTo>
                <a:cubicBezTo>
                  <a:pt x="597" y="129"/>
                  <a:pt x="597" y="129"/>
                  <a:pt x="596" y="129"/>
                </a:cubicBezTo>
                <a:cubicBezTo>
                  <a:pt x="596" y="127"/>
                  <a:pt x="596" y="125"/>
                  <a:pt x="596" y="124"/>
                </a:cubicBezTo>
                <a:cubicBezTo>
                  <a:pt x="596" y="124"/>
                  <a:pt x="596" y="124"/>
                  <a:pt x="595" y="124"/>
                </a:cubicBezTo>
                <a:cubicBezTo>
                  <a:pt x="595" y="122"/>
                  <a:pt x="595" y="121"/>
                  <a:pt x="595" y="120"/>
                </a:cubicBezTo>
                <a:cubicBezTo>
                  <a:pt x="595" y="120"/>
                  <a:pt x="595" y="120"/>
                  <a:pt x="594" y="120"/>
                </a:cubicBezTo>
                <a:cubicBezTo>
                  <a:pt x="594" y="118"/>
                  <a:pt x="594" y="117"/>
                  <a:pt x="594" y="116"/>
                </a:cubicBezTo>
                <a:cubicBezTo>
                  <a:pt x="594" y="116"/>
                  <a:pt x="594" y="116"/>
                  <a:pt x="593" y="116"/>
                </a:cubicBezTo>
                <a:cubicBezTo>
                  <a:pt x="593" y="115"/>
                  <a:pt x="593" y="114"/>
                  <a:pt x="593" y="113"/>
                </a:cubicBezTo>
                <a:cubicBezTo>
                  <a:pt x="593" y="113"/>
                  <a:pt x="593" y="113"/>
                  <a:pt x="592" y="113"/>
                </a:cubicBezTo>
                <a:cubicBezTo>
                  <a:pt x="592" y="112"/>
                  <a:pt x="592" y="111"/>
                  <a:pt x="592" y="110"/>
                </a:cubicBezTo>
                <a:cubicBezTo>
                  <a:pt x="592" y="110"/>
                  <a:pt x="592" y="110"/>
                  <a:pt x="591" y="110"/>
                </a:cubicBezTo>
                <a:cubicBezTo>
                  <a:pt x="591" y="109"/>
                  <a:pt x="591" y="108"/>
                  <a:pt x="591" y="107"/>
                </a:cubicBezTo>
                <a:cubicBezTo>
                  <a:pt x="591" y="107"/>
                  <a:pt x="591" y="107"/>
                  <a:pt x="590" y="107"/>
                </a:cubicBezTo>
                <a:cubicBezTo>
                  <a:pt x="590" y="106"/>
                  <a:pt x="590" y="105"/>
                  <a:pt x="590" y="105"/>
                </a:cubicBezTo>
                <a:cubicBezTo>
                  <a:pt x="590" y="105"/>
                  <a:pt x="590" y="105"/>
                  <a:pt x="589" y="105"/>
                </a:cubicBezTo>
                <a:cubicBezTo>
                  <a:pt x="589" y="103"/>
                  <a:pt x="588" y="101"/>
                  <a:pt x="587" y="99"/>
                </a:cubicBezTo>
                <a:cubicBezTo>
                  <a:pt x="587" y="99"/>
                  <a:pt x="587" y="99"/>
                  <a:pt x="586" y="99"/>
                </a:cubicBezTo>
                <a:cubicBezTo>
                  <a:pt x="586" y="98"/>
                  <a:pt x="586" y="97"/>
                  <a:pt x="586" y="96"/>
                </a:cubicBezTo>
                <a:cubicBezTo>
                  <a:pt x="586" y="96"/>
                  <a:pt x="586" y="96"/>
                  <a:pt x="585" y="96"/>
                </a:cubicBezTo>
                <a:cubicBezTo>
                  <a:pt x="585" y="93"/>
                  <a:pt x="587" y="84"/>
                  <a:pt x="587" y="83"/>
                </a:cubicBezTo>
                <a:cubicBezTo>
                  <a:pt x="588" y="82"/>
                  <a:pt x="589" y="82"/>
                  <a:pt x="589" y="82"/>
                </a:cubicBezTo>
                <a:cubicBezTo>
                  <a:pt x="589" y="81"/>
                  <a:pt x="589" y="80"/>
                  <a:pt x="589" y="80"/>
                </a:cubicBezTo>
                <a:cubicBezTo>
                  <a:pt x="590" y="79"/>
                  <a:pt x="591" y="79"/>
                  <a:pt x="591" y="79"/>
                </a:cubicBezTo>
                <a:cubicBezTo>
                  <a:pt x="591" y="78"/>
                  <a:pt x="591" y="77"/>
                  <a:pt x="591" y="77"/>
                </a:cubicBezTo>
                <a:cubicBezTo>
                  <a:pt x="592" y="76"/>
                  <a:pt x="593" y="75"/>
                  <a:pt x="594" y="75"/>
                </a:cubicBezTo>
                <a:cubicBezTo>
                  <a:pt x="594" y="74"/>
                  <a:pt x="594" y="73"/>
                  <a:pt x="594" y="73"/>
                </a:cubicBezTo>
                <a:cubicBezTo>
                  <a:pt x="596" y="72"/>
                  <a:pt x="597" y="71"/>
                  <a:pt x="598" y="70"/>
                </a:cubicBezTo>
                <a:cubicBezTo>
                  <a:pt x="602" y="65"/>
                  <a:pt x="604" y="61"/>
                  <a:pt x="604" y="53"/>
                </a:cubicBezTo>
                <a:cubicBezTo>
                  <a:pt x="604" y="53"/>
                  <a:pt x="604" y="53"/>
                  <a:pt x="603" y="53"/>
                </a:cubicBezTo>
                <a:cubicBezTo>
                  <a:pt x="603" y="52"/>
                  <a:pt x="603" y="50"/>
                  <a:pt x="603" y="49"/>
                </a:cubicBezTo>
                <a:cubicBezTo>
                  <a:pt x="603" y="49"/>
                  <a:pt x="603" y="49"/>
                  <a:pt x="602" y="49"/>
                </a:cubicBezTo>
                <a:cubicBezTo>
                  <a:pt x="602" y="48"/>
                  <a:pt x="602" y="46"/>
                  <a:pt x="601" y="45"/>
                </a:cubicBezTo>
                <a:cubicBezTo>
                  <a:pt x="601" y="45"/>
                  <a:pt x="600" y="44"/>
                  <a:pt x="599" y="44"/>
                </a:cubicBezTo>
                <a:cubicBezTo>
                  <a:pt x="599" y="43"/>
                  <a:pt x="599" y="43"/>
                  <a:pt x="599" y="42"/>
                </a:cubicBezTo>
                <a:cubicBezTo>
                  <a:pt x="599" y="42"/>
                  <a:pt x="598" y="41"/>
                  <a:pt x="597" y="41"/>
                </a:cubicBezTo>
                <a:cubicBezTo>
                  <a:pt x="597" y="40"/>
                  <a:pt x="597" y="40"/>
                  <a:pt x="597" y="39"/>
                </a:cubicBezTo>
                <a:cubicBezTo>
                  <a:pt x="592" y="34"/>
                  <a:pt x="587" y="30"/>
                  <a:pt x="581" y="25"/>
                </a:cubicBezTo>
                <a:cubicBezTo>
                  <a:pt x="581" y="25"/>
                  <a:pt x="580" y="25"/>
                  <a:pt x="579" y="25"/>
                </a:cubicBezTo>
                <a:cubicBezTo>
                  <a:pt x="579" y="24"/>
                  <a:pt x="578" y="23"/>
                  <a:pt x="577" y="22"/>
                </a:cubicBezTo>
                <a:cubicBezTo>
                  <a:pt x="575" y="20"/>
                  <a:pt x="573" y="21"/>
                  <a:pt x="572" y="17"/>
                </a:cubicBezTo>
                <a:cubicBezTo>
                  <a:pt x="574" y="16"/>
                  <a:pt x="573" y="17"/>
                  <a:pt x="573" y="16"/>
                </a:cubicBezTo>
                <a:cubicBezTo>
                  <a:pt x="590" y="15"/>
                  <a:pt x="607" y="13"/>
                  <a:pt x="624" y="12"/>
                </a:cubicBezTo>
                <a:cubicBezTo>
                  <a:pt x="626" y="12"/>
                  <a:pt x="632" y="8"/>
                  <a:pt x="633" y="7"/>
                </a:cubicBezTo>
                <a:cubicBezTo>
                  <a:pt x="634" y="6"/>
                  <a:pt x="636" y="0"/>
                  <a:pt x="636" y="0"/>
                </a:cubicBezTo>
                <a:cubicBezTo>
                  <a:pt x="639" y="0"/>
                  <a:pt x="641" y="0"/>
                  <a:pt x="644" y="0"/>
                </a:cubicBezTo>
                <a:cubicBezTo>
                  <a:pt x="647" y="2"/>
                  <a:pt x="652" y="1"/>
                  <a:pt x="655" y="2"/>
                </a:cubicBezTo>
                <a:cubicBezTo>
                  <a:pt x="655" y="2"/>
                  <a:pt x="655" y="3"/>
                  <a:pt x="655" y="3"/>
                </a:cubicBezTo>
                <a:cubicBezTo>
                  <a:pt x="657" y="3"/>
                  <a:pt x="659" y="4"/>
                  <a:pt x="661" y="4"/>
                </a:cubicBezTo>
                <a:cubicBezTo>
                  <a:pt x="661" y="4"/>
                  <a:pt x="661" y="5"/>
                  <a:pt x="661" y="5"/>
                </a:cubicBezTo>
                <a:cubicBezTo>
                  <a:pt x="662" y="5"/>
                  <a:pt x="664" y="6"/>
                  <a:pt x="665" y="6"/>
                </a:cubicBezTo>
                <a:cubicBezTo>
                  <a:pt x="665" y="6"/>
                  <a:pt x="665" y="7"/>
                  <a:pt x="665" y="7"/>
                </a:cubicBezTo>
                <a:cubicBezTo>
                  <a:pt x="666" y="7"/>
                  <a:pt x="666" y="7"/>
                  <a:pt x="667" y="7"/>
                </a:cubicBezTo>
                <a:cubicBezTo>
                  <a:pt x="667" y="8"/>
                  <a:pt x="668" y="8"/>
                  <a:pt x="668" y="9"/>
                </a:cubicBezTo>
                <a:cubicBezTo>
                  <a:pt x="669" y="9"/>
                  <a:pt x="669" y="9"/>
                  <a:pt x="670" y="9"/>
                </a:cubicBezTo>
                <a:cubicBezTo>
                  <a:pt x="670" y="9"/>
                  <a:pt x="670" y="10"/>
                  <a:pt x="670" y="10"/>
                </a:cubicBezTo>
                <a:cubicBezTo>
                  <a:pt x="671" y="11"/>
                  <a:pt x="673" y="12"/>
                  <a:pt x="674" y="13"/>
                </a:cubicBezTo>
                <a:cubicBezTo>
                  <a:pt x="674" y="14"/>
                  <a:pt x="674" y="14"/>
                  <a:pt x="674" y="15"/>
                </a:cubicBezTo>
                <a:cubicBezTo>
                  <a:pt x="675" y="15"/>
                  <a:pt x="675" y="16"/>
                  <a:pt x="676" y="16"/>
                </a:cubicBezTo>
                <a:cubicBezTo>
                  <a:pt x="676" y="17"/>
                  <a:pt x="676" y="17"/>
                  <a:pt x="676" y="18"/>
                </a:cubicBezTo>
                <a:cubicBezTo>
                  <a:pt x="676" y="18"/>
                  <a:pt x="677" y="18"/>
                  <a:pt x="677" y="18"/>
                </a:cubicBezTo>
                <a:cubicBezTo>
                  <a:pt x="677" y="19"/>
                  <a:pt x="677" y="20"/>
                  <a:pt x="677" y="21"/>
                </a:cubicBezTo>
                <a:cubicBezTo>
                  <a:pt x="677" y="21"/>
                  <a:pt x="678" y="21"/>
                  <a:pt x="678" y="21"/>
                </a:cubicBezTo>
                <a:cubicBezTo>
                  <a:pt x="678" y="22"/>
                  <a:pt x="678" y="22"/>
                  <a:pt x="678" y="23"/>
                </a:cubicBezTo>
                <a:cubicBezTo>
                  <a:pt x="678" y="23"/>
                  <a:pt x="679" y="23"/>
                  <a:pt x="679" y="23"/>
                </a:cubicBezTo>
                <a:cubicBezTo>
                  <a:pt x="679" y="24"/>
                  <a:pt x="679" y="25"/>
                  <a:pt x="679" y="26"/>
                </a:cubicBezTo>
                <a:cubicBezTo>
                  <a:pt x="680" y="29"/>
                  <a:pt x="682" y="31"/>
                  <a:pt x="683" y="34"/>
                </a:cubicBezTo>
                <a:cubicBezTo>
                  <a:pt x="686" y="34"/>
                  <a:pt x="688" y="34"/>
                  <a:pt x="691" y="34"/>
                </a:cubicBezTo>
                <a:cubicBezTo>
                  <a:pt x="691" y="34"/>
                  <a:pt x="691" y="33"/>
                  <a:pt x="691" y="33"/>
                </a:cubicBezTo>
                <a:cubicBezTo>
                  <a:pt x="693" y="33"/>
                  <a:pt x="694" y="32"/>
                  <a:pt x="696" y="32"/>
                </a:cubicBezTo>
                <a:cubicBezTo>
                  <a:pt x="696" y="32"/>
                  <a:pt x="696" y="31"/>
                  <a:pt x="696" y="31"/>
                </a:cubicBezTo>
                <a:cubicBezTo>
                  <a:pt x="697" y="31"/>
                  <a:pt x="697" y="31"/>
                  <a:pt x="698" y="31"/>
                </a:cubicBezTo>
                <a:cubicBezTo>
                  <a:pt x="698" y="31"/>
                  <a:pt x="698" y="30"/>
                  <a:pt x="698" y="30"/>
                </a:cubicBezTo>
                <a:cubicBezTo>
                  <a:pt x="699" y="30"/>
                  <a:pt x="699" y="30"/>
                  <a:pt x="700" y="30"/>
                </a:cubicBezTo>
                <a:cubicBezTo>
                  <a:pt x="700" y="30"/>
                  <a:pt x="700" y="29"/>
                  <a:pt x="700" y="29"/>
                </a:cubicBezTo>
                <a:cubicBezTo>
                  <a:pt x="701" y="29"/>
                  <a:pt x="701" y="29"/>
                  <a:pt x="702" y="29"/>
                </a:cubicBezTo>
                <a:cubicBezTo>
                  <a:pt x="702" y="29"/>
                  <a:pt x="702" y="28"/>
                  <a:pt x="702" y="28"/>
                </a:cubicBezTo>
                <a:cubicBezTo>
                  <a:pt x="703" y="28"/>
                  <a:pt x="703" y="28"/>
                  <a:pt x="704" y="28"/>
                </a:cubicBezTo>
                <a:cubicBezTo>
                  <a:pt x="704" y="27"/>
                  <a:pt x="705" y="27"/>
                  <a:pt x="705" y="26"/>
                </a:cubicBezTo>
                <a:cubicBezTo>
                  <a:pt x="707" y="25"/>
                  <a:pt x="709" y="25"/>
                  <a:pt x="711" y="24"/>
                </a:cubicBezTo>
                <a:cubicBezTo>
                  <a:pt x="711" y="23"/>
                  <a:pt x="712" y="23"/>
                  <a:pt x="712" y="22"/>
                </a:cubicBezTo>
                <a:cubicBezTo>
                  <a:pt x="714" y="21"/>
                  <a:pt x="716" y="21"/>
                  <a:pt x="718" y="20"/>
                </a:cubicBezTo>
                <a:cubicBezTo>
                  <a:pt x="718" y="20"/>
                  <a:pt x="718" y="19"/>
                  <a:pt x="718" y="19"/>
                </a:cubicBezTo>
                <a:cubicBezTo>
                  <a:pt x="718" y="19"/>
                  <a:pt x="719" y="19"/>
                  <a:pt x="720" y="19"/>
                </a:cubicBezTo>
                <a:cubicBezTo>
                  <a:pt x="720" y="19"/>
                  <a:pt x="720" y="18"/>
                  <a:pt x="720" y="18"/>
                </a:cubicBezTo>
                <a:cubicBezTo>
                  <a:pt x="720" y="18"/>
                  <a:pt x="721" y="18"/>
                  <a:pt x="722" y="18"/>
                </a:cubicBezTo>
                <a:cubicBezTo>
                  <a:pt x="722" y="18"/>
                  <a:pt x="722" y="17"/>
                  <a:pt x="722" y="17"/>
                </a:cubicBezTo>
                <a:cubicBezTo>
                  <a:pt x="722" y="17"/>
                  <a:pt x="723" y="17"/>
                  <a:pt x="724" y="17"/>
                </a:cubicBezTo>
                <a:cubicBezTo>
                  <a:pt x="730" y="14"/>
                  <a:pt x="732" y="13"/>
                  <a:pt x="740" y="14"/>
                </a:cubicBezTo>
                <a:cubicBezTo>
                  <a:pt x="745" y="23"/>
                  <a:pt x="748" y="33"/>
                  <a:pt x="748" y="48"/>
                </a:cubicBezTo>
                <a:cubicBezTo>
                  <a:pt x="743" y="51"/>
                  <a:pt x="741" y="55"/>
                  <a:pt x="738" y="60"/>
                </a:cubicBezTo>
                <a:cubicBezTo>
                  <a:pt x="737" y="61"/>
                  <a:pt x="736" y="61"/>
                  <a:pt x="735" y="62"/>
                </a:cubicBezTo>
                <a:cubicBezTo>
                  <a:pt x="735" y="62"/>
                  <a:pt x="735" y="63"/>
                  <a:pt x="735" y="64"/>
                </a:cubicBezTo>
                <a:cubicBezTo>
                  <a:pt x="734" y="64"/>
                  <a:pt x="733" y="65"/>
                  <a:pt x="732" y="66"/>
                </a:cubicBezTo>
                <a:cubicBezTo>
                  <a:pt x="732" y="66"/>
                  <a:pt x="732" y="67"/>
                  <a:pt x="732" y="68"/>
                </a:cubicBezTo>
                <a:cubicBezTo>
                  <a:pt x="731" y="68"/>
                  <a:pt x="730" y="68"/>
                  <a:pt x="730" y="69"/>
                </a:cubicBezTo>
                <a:cubicBezTo>
                  <a:pt x="730" y="69"/>
                  <a:pt x="730" y="70"/>
                  <a:pt x="730" y="71"/>
                </a:cubicBezTo>
                <a:cubicBezTo>
                  <a:pt x="729" y="71"/>
                  <a:pt x="728" y="71"/>
                  <a:pt x="728" y="72"/>
                </a:cubicBezTo>
                <a:cubicBezTo>
                  <a:pt x="728" y="72"/>
                  <a:pt x="728" y="73"/>
                  <a:pt x="728" y="74"/>
                </a:cubicBezTo>
                <a:cubicBezTo>
                  <a:pt x="727" y="74"/>
                  <a:pt x="726" y="74"/>
                  <a:pt x="726" y="75"/>
                </a:cubicBezTo>
                <a:cubicBezTo>
                  <a:pt x="725" y="76"/>
                  <a:pt x="725" y="77"/>
                  <a:pt x="725" y="79"/>
                </a:cubicBezTo>
                <a:cubicBezTo>
                  <a:pt x="724" y="79"/>
                  <a:pt x="723" y="79"/>
                  <a:pt x="723" y="80"/>
                </a:cubicBezTo>
                <a:cubicBezTo>
                  <a:pt x="722" y="81"/>
                  <a:pt x="722" y="82"/>
                  <a:pt x="722" y="84"/>
                </a:cubicBezTo>
                <a:cubicBezTo>
                  <a:pt x="721" y="84"/>
                  <a:pt x="721" y="84"/>
                  <a:pt x="721" y="84"/>
                </a:cubicBezTo>
                <a:cubicBezTo>
                  <a:pt x="720" y="85"/>
                  <a:pt x="720" y="86"/>
                  <a:pt x="720" y="88"/>
                </a:cubicBezTo>
                <a:cubicBezTo>
                  <a:pt x="719" y="88"/>
                  <a:pt x="719" y="88"/>
                  <a:pt x="719" y="88"/>
                </a:cubicBezTo>
                <a:cubicBezTo>
                  <a:pt x="719" y="89"/>
                  <a:pt x="719" y="90"/>
                  <a:pt x="719" y="91"/>
                </a:cubicBezTo>
                <a:cubicBezTo>
                  <a:pt x="718" y="91"/>
                  <a:pt x="718" y="91"/>
                  <a:pt x="718" y="91"/>
                </a:cubicBezTo>
                <a:cubicBezTo>
                  <a:pt x="718" y="91"/>
                  <a:pt x="718" y="92"/>
                  <a:pt x="718" y="93"/>
                </a:cubicBezTo>
                <a:cubicBezTo>
                  <a:pt x="717" y="93"/>
                  <a:pt x="717" y="93"/>
                  <a:pt x="717" y="93"/>
                </a:cubicBezTo>
                <a:cubicBezTo>
                  <a:pt x="717" y="94"/>
                  <a:pt x="717" y="95"/>
                  <a:pt x="717" y="96"/>
                </a:cubicBezTo>
                <a:cubicBezTo>
                  <a:pt x="716" y="96"/>
                  <a:pt x="716" y="96"/>
                  <a:pt x="716" y="96"/>
                </a:cubicBezTo>
                <a:cubicBezTo>
                  <a:pt x="716" y="97"/>
                  <a:pt x="716" y="98"/>
                  <a:pt x="716" y="100"/>
                </a:cubicBezTo>
                <a:cubicBezTo>
                  <a:pt x="715" y="100"/>
                  <a:pt x="715" y="100"/>
                  <a:pt x="715" y="100"/>
                </a:cubicBezTo>
                <a:cubicBezTo>
                  <a:pt x="715" y="103"/>
                  <a:pt x="715" y="106"/>
                  <a:pt x="715" y="109"/>
                </a:cubicBezTo>
                <a:cubicBezTo>
                  <a:pt x="714" y="109"/>
                  <a:pt x="714" y="109"/>
                  <a:pt x="714" y="109"/>
                </a:cubicBezTo>
                <a:cubicBezTo>
                  <a:pt x="714" y="113"/>
                  <a:pt x="714" y="117"/>
                  <a:pt x="714" y="121"/>
                </a:cubicBezTo>
                <a:cubicBezTo>
                  <a:pt x="714" y="133"/>
                  <a:pt x="714" y="145"/>
                  <a:pt x="718" y="152"/>
                </a:cubicBezTo>
                <a:cubicBezTo>
                  <a:pt x="720" y="156"/>
                  <a:pt x="719" y="156"/>
                  <a:pt x="722" y="158"/>
                </a:cubicBezTo>
                <a:cubicBezTo>
                  <a:pt x="722" y="159"/>
                  <a:pt x="722" y="159"/>
                  <a:pt x="722" y="159"/>
                </a:cubicBezTo>
                <a:cubicBezTo>
                  <a:pt x="725" y="159"/>
                  <a:pt x="728" y="159"/>
                  <a:pt x="732" y="159"/>
                </a:cubicBezTo>
                <a:cubicBezTo>
                  <a:pt x="734" y="157"/>
                  <a:pt x="737" y="159"/>
                  <a:pt x="741" y="157"/>
                </a:cubicBezTo>
                <a:cubicBezTo>
                  <a:pt x="741" y="157"/>
                  <a:pt x="741" y="157"/>
                  <a:pt x="741" y="156"/>
                </a:cubicBezTo>
                <a:cubicBezTo>
                  <a:pt x="746" y="155"/>
                  <a:pt x="751" y="156"/>
                  <a:pt x="756" y="156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5" name="Freeform 22"/>
          <p:cNvSpPr/>
          <p:nvPr/>
        </p:nvSpPr>
        <p:spPr bwMode="auto">
          <a:xfrm>
            <a:off x="6175650" y="4752539"/>
            <a:ext cx="1084263" cy="1181100"/>
          </a:xfrm>
          <a:custGeom>
            <a:avLst/>
            <a:gdLst>
              <a:gd name="T0" fmla="*/ 100 w 837"/>
              <a:gd name="T1" fmla="*/ 54 h 913"/>
              <a:gd name="T2" fmla="*/ 118 w 837"/>
              <a:gd name="T3" fmla="*/ 131 h 913"/>
              <a:gd name="T4" fmla="*/ 221 w 837"/>
              <a:gd name="T5" fmla="*/ 153 h 913"/>
              <a:gd name="T6" fmla="*/ 244 w 837"/>
              <a:gd name="T7" fmla="*/ 119 h 913"/>
              <a:gd name="T8" fmla="*/ 301 w 837"/>
              <a:gd name="T9" fmla="*/ 125 h 913"/>
              <a:gd name="T10" fmla="*/ 394 w 837"/>
              <a:gd name="T11" fmla="*/ 75 h 913"/>
              <a:gd name="T12" fmla="*/ 496 w 837"/>
              <a:gd name="T13" fmla="*/ 109 h 913"/>
              <a:gd name="T14" fmla="*/ 557 w 837"/>
              <a:gd name="T15" fmla="*/ 176 h 913"/>
              <a:gd name="T16" fmla="*/ 550 w 837"/>
              <a:gd name="T17" fmla="*/ 214 h 913"/>
              <a:gd name="T18" fmla="*/ 558 w 837"/>
              <a:gd name="T19" fmla="*/ 280 h 913"/>
              <a:gd name="T20" fmla="*/ 571 w 837"/>
              <a:gd name="T21" fmla="*/ 320 h 913"/>
              <a:gd name="T22" fmla="*/ 655 w 837"/>
              <a:gd name="T23" fmla="*/ 367 h 913"/>
              <a:gd name="T24" fmla="*/ 729 w 837"/>
              <a:gd name="T25" fmla="*/ 401 h 913"/>
              <a:gd name="T26" fmla="*/ 742 w 837"/>
              <a:gd name="T27" fmla="*/ 430 h 913"/>
              <a:gd name="T28" fmla="*/ 785 w 837"/>
              <a:gd name="T29" fmla="*/ 419 h 913"/>
              <a:gd name="T30" fmla="*/ 818 w 837"/>
              <a:gd name="T31" fmla="*/ 454 h 913"/>
              <a:gd name="T32" fmla="*/ 785 w 837"/>
              <a:gd name="T33" fmla="*/ 477 h 913"/>
              <a:gd name="T34" fmla="*/ 760 w 837"/>
              <a:gd name="T35" fmla="*/ 504 h 913"/>
              <a:gd name="T36" fmla="*/ 716 w 837"/>
              <a:gd name="T37" fmla="*/ 537 h 913"/>
              <a:gd name="T38" fmla="*/ 677 w 837"/>
              <a:gd name="T39" fmla="*/ 564 h 913"/>
              <a:gd name="T40" fmla="*/ 657 w 837"/>
              <a:gd name="T41" fmla="*/ 618 h 913"/>
              <a:gd name="T42" fmla="*/ 646 w 837"/>
              <a:gd name="T43" fmla="*/ 647 h 913"/>
              <a:gd name="T44" fmla="*/ 636 w 837"/>
              <a:gd name="T45" fmla="*/ 672 h 913"/>
              <a:gd name="T46" fmla="*/ 625 w 837"/>
              <a:gd name="T47" fmla="*/ 703 h 913"/>
              <a:gd name="T48" fmla="*/ 616 w 837"/>
              <a:gd name="T49" fmla="*/ 803 h 913"/>
              <a:gd name="T50" fmla="*/ 564 w 837"/>
              <a:gd name="T51" fmla="*/ 773 h 913"/>
              <a:gd name="T52" fmla="*/ 559 w 837"/>
              <a:gd name="T53" fmla="*/ 830 h 913"/>
              <a:gd name="T54" fmla="*/ 583 w 837"/>
              <a:gd name="T55" fmla="*/ 877 h 913"/>
              <a:gd name="T56" fmla="*/ 527 w 837"/>
              <a:gd name="T57" fmla="*/ 891 h 913"/>
              <a:gd name="T58" fmla="*/ 445 w 837"/>
              <a:gd name="T59" fmla="*/ 897 h 913"/>
              <a:gd name="T60" fmla="*/ 409 w 837"/>
              <a:gd name="T61" fmla="*/ 869 h 913"/>
              <a:gd name="T62" fmla="*/ 429 w 837"/>
              <a:gd name="T63" fmla="*/ 853 h 913"/>
              <a:gd name="T64" fmla="*/ 491 w 837"/>
              <a:gd name="T65" fmla="*/ 843 h 913"/>
              <a:gd name="T66" fmla="*/ 523 w 837"/>
              <a:gd name="T67" fmla="*/ 799 h 913"/>
              <a:gd name="T68" fmla="*/ 498 w 837"/>
              <a:gd name="T69" fmla="*/ 774 h 913"/>
              <a:gd name="T70" fmla="*/ 463 w 837"/>
              <a:gd name="T71" fmla="*/ 784 h 913"/>
              <a:gd name="T72" fmla="*/ 427 w 837"/>
              <a:gd name="T73" fmla="*/ 808 h 913"/>
              <a:gd name="T74" fmla="*/ 308 w 837"/>
              <a:gd name="T75" fmla="*/ 823 h 913"/>
              <a:gd name="T76" fmla="*/ 224 w 837"/>
              <a:gd name="T77" fmla="*/ 836 h 913"/>
              <a:gd name="T78" fmla="*/ 190 w 837"/>
              <a:gd name="T79" fmla="*/ 856 h 913"/>
              <a:gd name="T80" fmla="*/ 163 w 837"/>
              <a:gd name="T81" fmla="*/ 870 h 913"/>
              <a:gd name="T82" fmla="*/ 127 w 837"/>
              <a:gd name="T83" fmla="*/ 883 h 913"/>
              <a:gd name="T84" fmla="*/ 64 w 837"/>
              <a:gd name="T85" fmla="*/ 838 h 913"/>
              <a:gd name="T86" fmla="*/ 79 w 837"/>
              <a:gd name="T87" fmla="*/ 783 h 913"/>
              <a:gd name="T88" fmla="*/ 95 w 837"/>
              <a:gd name="T89" fmla="*/ 746 h 913"/>
              <a:gd name="T90" fmla="*/ 90 w 837"/>
              <a:gd name="T91" fmla="*/ 668 h 913"/>
              <a:gd name="T92" fmla="*/ 106 w 837"/>
              <a:gd name="T93" fmla="*/ 647 h 913"/>
              <a:gd name="T94" fmla="*/ 172 w 837"/>
              <a:gd name="T95" fmla="*/ 556 h 913"/>
              <a:gd name="T96" fmla="*/ 158 w 837"/>
              <a:gd name="T97" fmla="*/ 508 h 913"/>
              <a:gd name="T98" fmla="*/ 126 w 837"/>
              <a:gd name="T99" fmla="*/ 486 h 913"/>
              <a:gd name="T100" fmla="*/ 101 w 837"/>
              <a:gd name="T101" fmla="*/ 420 h 913"/>
              <a:gd name="T102" fmla="*/ 113 w 837"/>
              <a:gd name="T103" fmla="*/ 388 h 913"/>
              <a:gd name="T104" fmla="*/ 166 w 837"/>
              <a:gd name="T105" fmla="*/ 368 h 913"/>
              <a:gd name="T106" fmla="*/ 166 w 837"/>
              <a:gd name="T107" fmla="*/ 311 h 913"/>
              <a:gd name="T108" fmla="*/ 160 w 837"/>
              <a:gd name="T109" fmla="*/ 257 h 913"/>
              <a:gd name="T110" fmla="*/ 99 w 837"/>
              <a:gd name="T111" fmla="*/ 215 h 913"/>
              <a:gd name="T112" fmla="*/ 63 w 837"/>
              <a:gd name="T113" fmla="*/ 210 h 913"/>
              <a:gd name="T114" fmla="*/ 37 w 837"/>
              <a:gd name="T115" fmla="*/ 152 h 913"/>
              <a:gd name="T116" fmla="*/ 0 w 837"/>
              <a:gd name="T117" fmla="*/ 91 h 913"/>
              <a:gd name="T118" fmla="*/ 17 w 837"/>
              <a:gd name="T119" fmla="*/ 17 h 913"/>
              <a:gd name="T120" fmla="*/ 66 w 837"/>
              <a:gd name="T121" fmla="*/ 3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37" h="913">
                <a:moveTo>
                  <a:pt x="69" y="33"/>
                </a:moveTo>
                <a:cubicBezTo>
                  <a:pt x="71" y="33"/>
                  <a:pt x="71" y="34"/>
                  <a:pt x="73" y="35"/>
                </a:cubicBezTo>
                <a:cubicBezTo>
                  <a:pt x="73" y="35"/>
                  <a:pt x="73" y="35"/>
                  <a:pt x="73" y="36"/>
                </a:cubicBezTo>
                <a:cubicBezTo>
                  <a:pt x="73" y="36"/>
                  <a:pt x="74" y="36"/>
                  <a:pt x="75" y="36"/>
                </a:cubicBezTo>
                <a:cubicBezTo>
                  <a:pt x="75" y="36"/>
                  <a:pt x="75" y="37"/>
                  <a:pt x="75" y="38"/>
                </a:cubicBezTo>
                <a:cubicBezTo>
                  <a:pt x="77" y="38"/>
                  <a:pt x="78" y="38"/>
                  <a:pt x="79" y="39"/>
                </a:cubicBezTo>
                <a:cubicBezTo>
                  <a:pt x="80" y="39"/>
                  <a:pt x="80" y="40"/>
                  <a:pt x="80" y="41"/>
                </a:cubicBezTo>
                <a:cubicBezTo>
                  <a:pt x="81" y="41"/>
                  <a:pt x="82" y="41"/>
                  <a:pt x="82" y="41"/>
                </a:cubicBezTo>
                <a:cubicBezTo>
                  <a:pt x="83" y="41"/>
                  <a:pt x="83" y="42"/>
                  <a:pt x="83" y="43"/>
                </a:cubicBezTo>
                <a:cubicBezTo>
                  <a:pt x="84" y="43"/>
                  <a:pt x="85" y="43"/>
                  <a:pt x="85" y="43"/>
                </a:cubicBezTo>
                <a:cubicBezTo>
                  <a:pt x="86" y="43"/>
                  <a:pt x="86" y="44"/>
                  <a:pt x="86" y="45"/>
                </a:cubicBezTo>
                <a:cubicBezTo>
                  <a:pt x="87" y="45"/>
                  <a:pt x="88" y="45"/>
                  <a:pt x="88" y="45"/>
                </a:cubicBezTo>
                <a:cubicBezTo>
                  <a:pt x="89" y="45"/>
                  <a:pt x="89" y="46"/>
                  <a:pt x="89" y="47"/>
                </a:cubicBezTo>
                <a:cubicBezTo>
                  <a:pt x="90" y="47"/>
                  <a:pt x="91" y="47"/>
                  <a:pt x="91" y="47"/>
                </a:cubicBezTo>
                <a:cubicBezTo>
                  <a:pt x="92" y="48"/>
                  <a:pt x="93" y="49"/>
                  <a:pt x="93" y="50"/>
                </a:cubicBezTo>
                <a:cubicBezTo>
                  <a:pt x="94" y="50"/>
                  <a:pt x="95" y="50"/>
                  <a:pt x="95" y="50"/>
                </a:cubicBezTo>
                <a:cubicBezTo>
                  <a:pt x="96" y="51"/>
                  <a:pt x="97" y="52"/>
                  <a:pt x="98" y="54"/>
                </a:cubicBezTo>
                <a:cubicBezTo>
                  <a:pt x="99" y="54"/>
                  <a:pt x="100" y="54"/>
                  <a:pt x="100" y="54"/>
                </a:cubicBezTo>
                <a:cubicBezTo>
                  <a:pt x="101" y="54"/>
                  <a:pt x="101" y="55"/>
                  <a:pt x="101" y="56"/>
                </a:cubicBezTo>
                <a:cubicBezTo>
                  <a:pt x="103" y="57"/>
                  <a:pt x="104" y="58"/>
                  <a:pt x="105" y="59"/>
                </a:cubicBezTo>
                <a:cubicBezTo>
                  <a:pt x="105" y="59"/>
                  <a:pt x="105" y="60"/>
                  <a:pt x="105" y="61"/>
                </a:cubicBezTo>
                <a:cubicBezTo>
                  <a:pt x="107" y="62"/>
                  <a:pt x="108" y="63"/>
                  <a:pt x="109" y="64"/>
                </a:cubicBezTo>
                <a:cubicBezTo>
                  <a:pt x="109" y="64"/>
                  <a:pt x="109" y="65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1" y="67"/>
                  <a:pt x="111" y="68"/>
                  <a:pt x="111" y="70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12" y="71"/>
                  <a:pt x="112" y="72"/>
                  <a:pt x="112" y="73"/>
                </a:cubicBezTo>
                <a:cubicBezTo>
                  <a:pt x="113" y="73"/>
                  <a:pt x="113" y="73"/>
                  <a:pt x="113" y="73"/>
                </a:cubicBezTo>
                <a:cubicBezTo>
                  <a:pt x="113" y="74"/>
                  <a:pt x="113" y="75"/>
                  <a:pt x="113" y="77"/>
                </a:cubicBezTo>
                <a:cubicBezTo>
                  <a:pt x="116" y="83"/>
                  <a:pt x="112" y="94"/>
                  <a:pt x="114" y="101"/>
                </a:cubicBezTo>
                <a:cubicBezTo>
                  <a:pt x="115" y="101"/>
                  <a:pt x="115" y="101"/>
                  <a:pt x="115" y="101"/>
                </a:cubicBezTo>
                <a:cubicBezTo>
                  <a:pt x="115" y="107"/>
                  <a:pt x="115" y="113"/>
                  <a:pt x="115" y="118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116" y="121"/>
                  <a:pt x="116" y="123"/>
                  <a:pt x="116" y="125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118" y="127"/>
                  <a:pt x="118" y="129"/>
                  <a:pt x="118" y="131"/>
                </a:cubicBezTo>
                <a:cubicBezTo>
                  <a:pt x="124" y="134"/>
                  <a:pt x="135" y="133"/>
                  <a:pt x="143" y="133"/>
                </a:cubicBezTo>
                <a:cubicBezTo>
                  <a:pt x="145" y="136"/>
                  <a:pt x="147" y="139"/>
                  <a:pt x="148" y="141"/>
                </a:cubicBezTo>
                <a:cubicBezTo>
                  <a:pt x="149" y="142"/>
                  <a:pt x="150" y="143"/>
                  <a:pt x="151" y="143"/>
                </a:cubicBezTo>
                <a:cubicBezTo>
                  <a:pt x="151" y="144"/>
                  <a:pt x="151" y="145"/>
                  <a:pt x="151" y="145"/>
                </a:cubicBezTo>
                <a:cubicBezTo>
                  <a:pt x="152" y="146"/>
                  <a:pt x="153" y="147"/>
                  <a:pt x="154" y="147"/>
                </a:cubicBezTo>
                <a:cubicBezTo>
                  <a:pt x="156" y="149"/>
                  <a:pt x="157" y="151"/>
                  <a:pt x="159" y="153"/>
                </a:cubicBezTo>
                <a:cubicBezTo>
                  <a:pt x="160" y="153"/>
                  <a:pt x="160" y="153"/>
                  <a:pt x="161" y="153"/>
                </a:cubicBezTo>
                <a:cubicBezTo>
                  <a:pt x="162" y="155"/>
                  <a:pt x="163" y="156"/>
                  <a:pt x="164" y="157"/>
                </a:cubicBezTo>
                <a:cubicBezTo>
                  <a:pt x="166" y="158"/>
                  <a:pt x="168" y="159"/>
                  <a:pt x="170" y="159"/>
                </a:cubicBezTo>
                <a:cubicBezTo>
                  <a:pt x="170" y="160"/>
                  <a:pt x="170" y="160"/>
                  <a:pt x="170" y="160"/>
                </a:cubicBezTo>
                <a:cubicBezTo>
                  <a:pt x="171" y="160"/>
                  <a:pt x="171" y="160"/>
                  <a:pt x="172" y="160"/>
                </a:cubicBezTo>
                <a:cubicBezTo>
                  <a:pt x="172" y="161"/>
                  <a:pt x="172" y="161"/>
                  <a:pt x="172" y="161"/>
                </a:cubicBezTo>
                <a:cubicBezTo>
                  <a:pt x="173" y="161"/>
                  <a:pt x="174" y="161"/>
                  <a:pt x="175" y="161"/>
                </a:cubicBezTo>
                <a:cubicBezTo>
                  <a:pt x="175" y="162"/>
                  <a:pt x="175" y="162"/>
                  <a:pt x="175" y="162"/>
                </a:cubicBezTo>
                <a:cubicBezTo>
                  <a:pt x="180" y="162"/>
                  <a:pt x="186" y="162"/>
                  <a:pt x="191" y="161"/>
                </a:cubicBezTo>
                <a:cubicBezTo>
                  <a:pt x="191" y="161"/>
                  <a:pt x="191" y="161"/>
                  <a:pt x="191" y="160"/>
                </a:cubicBezTo>
                <a:cubicBezTo>
                  <a:pt x="194" y="160"/>
                  <a:pt x="197" y="160"/>
                  <a:pt x="200" y="159"/>
                </a:cubicBezTo>
                <a:cubicBezTo>
                  <a:pt x="207" y="157"/>
                  <a:pt x="214" y="155"/>
                  <a:pt x="221" y="153"/>
                </a:cubicBezTo>
                <a:cubicBezTo>
                  <a:pt x="221" y="152"/>
                  <a:pt x="222" y="151"/>
                  <a:pt x="222" y="150"/>
                </a:cubicBezTo>
                <a:cubicBezTo>
                  <a:pt x="223" y="150"/>
                  <a:pt x="223" y="150"/>
                  <a:pt x="224" y="149"/>
                </a:cubicBezTo>
                <a:cubicBezTo>
                  <a:pt x="224" y="148"/>
                  <a:pt x="225" y="147"/>
                  <a:pt x="225" y="145"/>
                </a:cubicBezTo>
                <a:cubicBezTo>
                  <a:pt x="226" y="145"/>
                  <a:pt x="226" y="145"/>
                  <a:pt x="227" y="144"/>
                </a:cubicBezTo>
                <a:cubicBezTo>
                  <a:pt x="227" y="143"/>
                  <a:pt x="228" y="142"/>
                  <a:pt x="228" y="140"/>
                </a:cubicBezTo>
                <a:cubicBezTo>
                  <a:pt x="229" y="140"/>
                  <a:pt x="229" y="140"/>
                  <a:pt x="230" y="139"/>
                </a:cubicBezTo>
                <a:cubicBezTo>
                  <a:pt x="230" y="139"/>
                  <a:pt x="230" y="138"/>
                  <a:pt x="230" y="137"/>
                </a:cubicBezTo>
                <a:cubicBezTo>
                  <a:pt x="231" y="137"/>
                  <a:pt x="231" y="137"/>
                  <a:pt x="232" y="136"/>
                </a:cubicBezTo>
                <a:cubicBezTo>
                  <a:pt x="232" y="136"/>
                  <a:pt x="232" y="135"/>
                  <a:pt x="232" y="134"/>
                </a:cubicBezTo>
                <a:cubicBezTo>
                  <a:pt x="232" y="134"/>
                  <a:pt x="233" y="134"/>
                  <a:pt x="234" y="133"/>
                </a:cubicBezTo>
                <a:cubicBezTo>
                  <a:pt x="234" y="133"/>
                  <a:pt x="234" y="132"/>
                  <a:pt x="234" y="131"/>
                </a:cubicBezTo>
                <a:cubicBezTo>
                  <a:pt x="234" y="131"/>
                  <a:pt x="234" y="131"/>
                  <a:pt x="235" y="131"/>
                </a:cubicBezTo>
                <a:cubicBezTo>
                  <a:pt x="235" y="130"/>
                  <a:pt x="235" y="129"/>
                  <a:pt x="236" y="128"/>
                </a:cubicBezTo>
                <a:cubicBezTo>
                  <a:pt x="236" y="128"/>
                  <a:pt x="237" y="128"/>
                  <a:pt x="238" y="127"/>
                </a:cubicBezTo>
                <a:cubicBezTo>
                  <a:pt x="238" y="127"/>
                  <a:pt x="238" y="126"/>
                  <a:pt x="238" y="125"/>
                </a:cubicBezTo>
                <a:cubicBezTo>
                  <a:pt x="239" y="125"/>
                  <a:pt x="240" y="124"/>
                  <a:pt x="241" y="123"/>
                </a:cubicBezTo>
                <a:cubicBezTo>
                  <a:pt x="241" y="123"/>
                  <a:pt x="241" y="122"/>
                  <a:pt x="241" y="121"/>
                </a:cubicBezTo>
                <a:cubicBezTo>
                  <a:pt x="242" y="121"/>
                  <a:pt x="243" y="120"/>
                  <a:pt x="244" y="119"/>
                </a:cubicBezTo>
                <a:cubicBezTo>
                  <a:pt x="244" y="119"/>
                  <a:pt x="244" y="118"/>
                  <a:pt x="244" y="117"/>
                </a:cubicBezTo>
                <a:cubicBezTo>
                  <a:pt x="245" y="116"/>
                  <a:pt x="247" y="115"/>
                  <a:pt x="249" y="113"/>
                </a:cubicBezTo>
                <a:cubicBezTo>
                  <a:pt x="249" y="113"/>
                  <a:pt x="249" y="112"/>
                  <a:pt x="249" y="111"/>
                </a:cubicBezTo>
                <a:cubicBezTo>
                  <a:pt x="251" y="109"/>
                  <a:pt x="253" y="107"/>
                  <a:pt x="256" y="105"/>
                </a:cubicBezTo>
                <a:cubicBezTo>
                  <a:pt x="256" y="105"/>
                  <a:pt x="256" y="104"/>
                  <a:pt x="257" y="103"/>
                </a:cubicBezTo>
                <a:cubicBezTo>
                  <a:pt x="257" y="103"/>
                  <a:pt x="258" y="103"/>
                  <a:pt x="259" y="103"/>
                </a:cubicBezTo>
                <a:cubicBezTo>
                  <a:pt x="259" y="102"/>
                  <a:pt x="260" y="101"/>
                  <a:pt x="261" y="100"/>
                </a:cubicBezTo>
                <a:cubicBezTo>
                  <a:pt x="262" y="100"/>
                  <a:pt x="263" y="100"/>
                  <a:pt x="265" y="99"/>
                </a:cubicBezTo>
                <a:cubicBezTo>
                  <a:pt x="265" y="99"/>
                  <a:pt x="265" y="99"/>
                  <a:pt x="265" y="98"/>
                </a:cubicBezTo>
                <a:cubicBezTo>
                  <a:pt x="267" y="98"/>
                  <a:pt x="269" y="98"/>
                  <a:pt x="271" y="98"/>
                </a:cubicBezTo>
                <a:cubicBezTo>
                  <a:pt x="272" y="100"/>
                  <a:pt x="273" y="100"/>
                  <a:pt x="275" y="101"/>
                </a:cubicBezTo>
                <a:cubicBezTo>
                  <a:pt x="275" y="102"/>
                  <a:pt x="275" y="103"/>
                  <a:pt x="276" y="103"/>
                </a:cubicBezTo>
                <a:cubicBezTo>
                  <a:pt x="276" y="103"/>
                  <a:pt x="277" y="103"/>
                  <a:pt x="278" y="103"/>
                </a:cubicBezTo>
                <a:cubicBezTo>
                  <a:pt x="280" y="106"/>
                  <a:pt x="282" y="108"/>
                  <a:pt x="284" y="110"/>
                </a:cubicBezTo>
                <a:cubicBezTo>
                  <a:pt x="284" y="110"/>
                  <a:pt x="285" y="110"/>
                  <a:pt x="286" y="110"/>
                </a:cubicBezTo>
                <a:cubicBezTo>
                  <a:pt x="289" y="114"/>
                  <a:pt x="293" y="118"/>
                  <a:pt x="297" y="122"/>
                </a:cubicBezTo>
                <a:cubicBezTo>
                  <a:pt x="297" y="122"/>
                  <a:pt x="298" y="122"/>
                  <a:pt x="299" y="122"/>
                </a:cubicBezTo>
                <a:cubicBezTo>
                  <a:pt x="299" y="123"/>
                  <a:pt x="300" y="124"/>
                  <a:pt x="301" y="125"/>
                </a:cubicBezTo>
                <a:cubicBezTo>
                  <a:pt x="302" y="125"/>
                  <a:pt x="304" y="125"/>
                  <a:pt x="306" y="125"/>
                </a:cubicBezTo>
                <a:cubicBezTo>
                  <a:pt x="311" y="121"/>
                  <a:pt x="315" y="116"/>
                  <a:pt x="320" y="111"/>
                </a:cubicBezTo>
                <a:cubicBezTo>
                  <a:pt x="324" y="107"/>
                  <a:pt x="328" y="103"/>
                  <a:pt x="332" y="98"/>
                </a:cubicBezTo>
                <a:cubicBezTo>
                  <a:pt x="333" y="98"/>
                  <a:pt x="334" y="98"/>
                  <a:pt x="335" y="97"/>
                </a:cubicBezTo>
                <a:cubicBezTo>
                  <a:pt x="337" y="95"/>
                  <a:pt x="339" y="93"/>
                  <a:pt x="341" y="91"/>
                </a:cubicBezTo>
                <a:cubicBezTo>
                  <a:pt x="342" y="91"/>
                  <a:pt x="343" y="91"/>
                  <a:pt x="343" y="91"/>
                </a:cubicBezTo>
                <a:cubicBezTo>
                  <a:pt x="344" y="89"/>
                  <a:pt x="345" y="88"/>
                  <a:pt x="346" y="87"/>
                </a:cubicBezTo>
                <a:cubicBezTo>
                  <a:pt x="347" y="87"/>
                  <a:pt x="348" y="87"/>
                  <a:pt x="348" y="87"/>
                </a:cubicBezTo>
                <a:cubicBezTo>
                  <a:pt x="349" y="86"/>
                  <a:pt x="350" y="85"/>
                  <a:pt x="350" y="84"/>
                </a:cubicBezTo>
                <a:cubicBezTo>
                  <a:pt x="351" y="84"/>
                  <a:pt x="352" y="84"/>
                  <a:pt x="352" y="84"/>
                </a:cubicBezTo>
                <a:cubicBezTo>
                  <a:pt x="353" y="83"/>
                  <a:pt x="353" y="82"/>
                  <a:pt x="353" y="82"/>
                </a:cubicBezTo>
                <a:cubicBezTo>
                  <a:pt x="355" y="81"/>
                  <a:pt x="357" y="80"/>
                  <a:pt x="359" y="80"/>
                </a:cubicBezTo>
                <a:cubicBezTo>
                  <a:pt x="359" y="79"/>
                  <a:pt x="359" y="79"/>
                  <a:pt x="359" y="79"/>
                </a:cubicBezTo>
                <a:cubicBezTo>
                  <a:pt x="361" y="78"/>
                  <a:pt x="362" y="78"/>
                  <a:pt x="363" y="78"/>
                </a:cubicBezTo>
                <a:cubicBezTo>
                  <a:pt x="363" y="77"/>
                  <a:pt x="363" y="77"/>
                  <a:pt x="363" y="77"/>
                </a:cubicBezTo>
                <a:cubicBezTo>
                  <a:pt x="370" y="76"/>
                  <a:pt x="376" y="75"/>
                  <a:pt x="382" y="75"/>
                </a:cubicBezTo>
                <a:cubicBezTo>
                  <a:pt x="382" y="75"/>
                  <a:pt x="382" y="75"/>
                  <a:pt x="382" y="76"/>
                </a:cubicBezTo>
                <a:cubicBezTo>
                  <a:pt x="385" y="76"/>
                  <a:pt x="393" y="76"/>
                  <a:pt x="394" y="75"/>
                </a:cubicBezTo>
                <a:cubicBezTo>
                  <a:pt x="400" y="73"/>
                  <a:pt x="403" y="67"/>
                  <a:pt x="406" y="64"/>
                </a:cubicBezTo>
                <a:cubicBezTo>
                  <a:pt x="411" y="59"/>
                  <a:pt x="418" y="55"/>
                  <a:pt x="425" y="53"/>
                </a:cubicBezTo>
                <a:cubicBezTo>
                  <a:pt x="428" y="52"/>
                  <a:pt x="437" y="53"/>
                  <a:pt x="439" y="54"/>
                </a:cubicBezTo>
                <a:cubicBezTo>
                  <a:pt x="439" y="54"/>
                  <a:pt x="439" y="54"/>
                  <a:pt x="439" y="55"/>
                </a:cubicBezTo>
                <a:cubicBezTo>
                  <a:pt x="441" y="55"/>
                  <a:pt x="442" y="55"/>
                  <a:pt x="444" y="56"/>
                </a:cubicBezTo>
                <a:cubicBezTo>
                  <a:pt x="444" y="56"/>
                  <a:pt x="445" y="57"/>
                  <a:pt x="445" y="58"/>
                </a:cubicBezTo>
                <a:cubicBezTo>
                  <a:pt x="446" y="58"/>
                  <a:pt x="446" y="58"/>
                  <a:pt x="447" y="58"/>
                </a:cubicBezTo>
                <a:cubicBezTo>
                  <a:pt x="453" y="63"/>
                  <a:pt x="458" y="68"/>
                  <a:pt x="464" y="74"/>
                </a:cubicBezTo>
                <a:cubicBezTo>
                  <a:pt x="464" y="74"/>
                  <a:pt x="464" y="75"/>
                  <a:pt x="464" y="76"/>
                </a:cubicBezTo>
                <a:cubicBezTo>
                  <a:pt x="467" y="78"/>
                  <a:pt x="470" y="81"/>
                  <a:pt x="473" y="84"/>
                </a:cubicBezTo>
                <a:cubicBezTo>
                  <a:pt x="473" y="84"/>
                  <a:pt x="473" y="85"/>
                  <a:pt x="473" y="86"/>
                </a:cubicBezTo>
                <a:cubicBezTo>
                  <a:pt x="473" y="86"/>
                  <a:pt x="474" y="86"/>
                  <a:pt x="474" y="86"/>
                </a:cubicBezTo>
                <a:cubicBezTo>
                  <a:pt x="474" y="87"/>
                  <a:pt x="475" y="88"/>
                  <a:pt x="476" y="88"/>
                </a:cubicBezTo>
                <a:cubicBezTo>
                  <a:pt x="477" y="90"/>
                  <a:pt x="478" y="91"/>
                  <a:pt x="480" y="91"/>
                </a:cubicBezTo>
                <a:cubicBezTo>
                  <a:pt x="480" y="92"/>
                  <a:pt x="480" y="93"/>
                  <a:pt x="480" y="93"/>
                </a:cubicBezTo>
                <a:cubicBezTo>
                  <a:pt x="482" y="95"/>
                  <a:pt x="484" y="97"/>
                  <a:pt x="487" y="99"/>
                </a:cubicBezTo>
                <a:cubicBezTo>
                  <a:pt x="487" y="100"/>
                  <a:pt x="487" y="101"/>
                  <a:pt x="487" y="101"/>
                </a:cubicBezTo>
                <a:cubicBezTo>
                  <a:pt x="490" y="104"/>
                  <a:pt x="493" y="107"/>
                  <a:pt x="496" y="109"/>
                </a:cubicBezTo>
                <a:cubicBezTo>
                  <a:pt x="496" y="110"/>
                  <a:pt x="496" y="111"/>
                  <a:pt x="496" y="111"/>
                </a:cubicBezTo>
                <a:cubicBezTo>
                  <a:pt x="499" y="114"/>
                  <a:pt x="502" y="117"/>
                  <a:pt x="505" y="119"/>
                </a:cubicBezTo>
                <a:cubicBezTo>
                  <a:pt x="510" y="125"/>
                  <a:pt x="516" y="131"/>
                  <a:pt x="522" y="137"/>
                </a:cubicBezTo>
                <a:cubicBezTo>
                  <a:pt x="522" y="137"/>
                  <a:pt x="523" y="137"/>
                  <a:pt x="524" y="137"/>
                </a:cubicBezTo>
                <a:cubicBezTo>
                  <a:pt x="525" y="139"/>
                  <a:pt x="526" y="140"/>
                  <a:pt x="527" y="141"/>
                </a:cubicBezTo>
                <a:cubicBezTo>
                  <a:pt x="532" y="145"/>
                  <a:pt x="538" y="150"/>
                  <a:pt x="548" y="150"/>
                </a:cubicBezTo>
                <a:cubicBezTo>
                  <a:pt x="548" y="154"/>
                  <a:pt x="551" y="157"/>
                  <a:pt x="552" y="160"/>
                </a:cubicBezTo>
                <a:cubicBezTo>
                  <a:pt x="552" y="161"/>
                  <a:pt x="552" y="162"/>
                  <a:pt x="552" y="162"/>
                </a:cubicBezTo>
                <a:cubicBezTo>
                  <a:pt x="553" y="162"/>
                  <a:pt x="553" y="162"/>
                  <a:pt x="553" y="162"/>
                </a:cubicBezTo>
                <a:cubicBezTo>
                  <a:pt x="553" y="163"/>
                  <a:pt x="553" y="164"/>
                  <a:pt x="553" y="165"/>
                </a:cubicBezTo>
                <a:cubicBezTo>
                  <a:pt x="554" y="165"/>
                  <a:pt x="554" y="165"/>
                  <a:pt x="554" y="165"/>
                </a:cubicBezTo>
                <a:cubicBezTo>
                  <a:pt x="554" y="166"/>
                  <a:pt x="554" y="167"/>
                  <a:pt x="554" y="167"/>
                </a:cubicBezTo>
                <a:cubicBezTo>
                  <a:pt x="555" y="167"/>
                  <a:pt x="555" y="167"/>
                  <a:pt x="555" y="167"/>
                </a:cubicBezTo>
                <a:cubicBezTo>
                  <a:pt x="555" y="168"/>
                  <a:pt x="555" y="169"/>
                  <a:pt x="555" y="170"/>
                </a:cubicBezTo>
                <a:cubicBezTo>
                  <a:pt x="556" y="170"/>
                  <a:pt x="556" y="170"/>
                  <a:pt x="556" y="170"/>
                </a:cubicBezTo>
                <a:cubicBezTo>
                  <a:pt x="556" y="171"/>
                  <a:pt x="556" y="172"/>
                  <a:pt x="556" y="173"/>
                </a:cubicBezTo>
                <a:cubicBezTo>
                  <a:pt x="557" y="173"/>
                  <a:pt x="557" y="173"/>
                  <a:pt x="557" y="173"/>
                </a:cubicBezTo>
                <a:cubicBezTo>
                  <a:pt x="557" y="174"/>
                  <a:pt x="557" y="175"/>
                  <a:pt x="557" y="176"/>
                </a:cubicBezTo>
                <a:cubicBezTo>
                  <a:pt x="558" y="176"/>
                  <a:pt x="558" y="176"/>
                  <a:pt x="558" y="176"/>
                </a:cubicBezTo>
                <a:cubicBezTo>
                  <a:pt x="558" y="177"/>
                  <a:pt x="558" y="179"/>
                  <a:pt x="558" y="180"/>
                </a:cubicBezTo>
                <a:cubicBezTo>
                  <a:pt x="559" y="180"/>
                  <a:pt x="559" y="180"/>
                  <a:pt x="559" y="180"/>
                </a:cubicBezTo>
                <a:cubicBezTo>
                  <a:pt x="559" y="182"/>
                  <a:pt x="559" y="183"/>
                  <a:pt x="559" y="185"/>
                </a:cubicBezTo>
                <a:cubicBezTo>
                  <a:pt x="560" y="187"/>
                  <a:pt x="562" y="194"/>
                  <a:pt x="560" y="197"/>
                </a:cubicBezTo>
                <a:cubicBezTo>
                  <a:pt x="560" y="197"/>
                  <a:pt x="560" y="197"/>
                  <a:pt x="559" y="197"/>
                </a:cubicBezTo>
                <a:cubicBezTo>
                  <a:pt x="559" y="198"/>
                  <a:pt x="559" y="199"/>
                  <a:pt x="559" y="200"/>
                </a:cubicBezTo>
                <a:cubicBezTo>
                  <a:pt x="559" y="200"/>
                  <a:pt x="559" y="200"/>
                  <a:pt x="558" y="200"/>
                </a:cubicBezTo>
                <a:cubicBezTo>
                  <a:pt x="558" y="201"/>
                  <a:pt x="558" y="201"/>
                  <a:pt x="558" y="202"/>
                </a:cubicBezTo>
                <a:cubicBezTo>
                  <a:pt x="558" y="202"/>
                  <a:pt x="558" y="202"/>
                  <a:pt x="557" y="202"/>
                </a:cubicBezTo>
                <a:cubicBezTo>
                  <a:pt x="557" y="203"/>
                  <a:pt x="557" y="203"/>
                  <a:pt x="557" y="204"/>
                </a:cubicBezTo>
                <a:cubicBezTo>
                  <a:pt x="557" y="204"/>
                  <a:pt x="556" y="205"/>
                  <a:pt x="555" y="205"/>
                </a:cubicBezTo>
                <a:cubicBezTo>
                  <a:pt x="555" y="206"/>
                  <a:pt x="555" y="206"/>
                  <a:pt x="555" y="207"/>
                </a:cubicBezTo>
                <a:cubicBezTo>
                  <a:pt x="555" y="207"/>
                  <a:pt x="554" y="208"/>
                  <a:pt x="553" y="208"/>
                </a:cubicBezTo>
                <a:cubicBezTo>
                  <a:pt x="553" y="209"/>
                  <a:pt x="553" y="209"/>
                  <a:pt x="553" y="210"/>
                </a:cubicBezTo>
                <a:cubicBezTo>
                  <a:pt x="553" y="210"/>
                  <a:pt x="552" y="211"/>
                  <a:pt x="552" y="211"/>
                </a:cubicBezTo>
                <a:cubicBezTo>
                  <a:pt x="552" y="212"/>
                  <a:pt x="552" y="212"/>
                  <a:pt x="552" y="213"/>
                </a:cubicBezTo>
                <a:cubicBezTo>
                  <a:pt x="551" y="213"/>
                  <a:pt x="550" y="214"/>
                  <a:pt x="550" y="214"/>
                </a:cubicBezTo>
                <a:cubicBezTo>
                  <a:pt x="550" y="215"/>
                  <a:pt x="550" y="215"/>
                  <a:pt x="550" y="216"/>
                </a:cubicBezTo>
                <a:cubicBezTo>
                  <a:pt x="549" y="216"/>
                  <a:pt x="549" y="216"/>
                  <a:pt x="549" y="216"/>
                </a:cubicBezTo>
                <a:cubicBezTo>
                  <a:pt x="548" y="217"/>
                  <a:pt x="548" y="219"/>
                  <a:pt x="548" y="220"/>
                </a:cubicBezTo>
                <a:cubicBezTo>
                  <a:pt x="547" y="220"/>
                  <a:pt x="547" y="220"/>
                  <a:pt x="547" y="220"/>
                </a:cubicBezTo>
                <a:cubicBezTo>
                  <a:pt x="547" y="221"/>
                  <a:pt x="547" y="222"/>
                  <a:pt x="547" y="223"/>
                </a:cubicBezTo>
                <a:cubicBezTo>
                  <a:pt x="546" y="223"/>
                  <a:pt x="546" y="223"/>
                  <a:pt x="546" y="223"/>
                </a:cubicBezTo>
                <a:cubicBezTo>
                  <a:pt x="546" y="224"/>
                  <a:pt x="546" y="226"/>
                  <a:pt x="546" y="227"/>
                </a:cubicBezTo>
                <a:cubicBezTo>
                  <a:pt x="545" y="229"/>
                  <a:pt x="543" y="236"/>
                  <a:pt x="545" y="240"/>
                </a:cubicBezTo>
                <a:cubicBezTo>
                  <a:pt x="547" y="249"/>
                  <a:pt x="550" y="258"/>
                  <a:pt x="552" y="268"/>
                </a:cubicBezTo>
                <a:cubicBezTo>
                  <a:pt x="553" y="268"/>
                  <a:pt x="553" y="268"/>
                  <a:pt x="553" y="268"/>
                </a:cubicBezTo>
                <a:cubicBezTo>
                  <a:pt x="553" y="268"/>
                  <a:pt x="553" y="269"/>
                  <a:pt x="553" y="270"/>
                </a:cubicBezTo>
                <a:cubicBezTo>
                  <a:pt x="554" y="270"/>
                  <a:pt x="554" y="270"/>
                  <a:pt x="554" y="270"/>
                </a:cubicBezTo>
                <a:cubicBezTo>
                  <a:pt x="554" y="271"/>
                  <a:pt x="554" y="272"/>
                  <a:pt x="554" y="273"/>
                </a:cubicBezTo>
                <a:cubicBezTo>
                  <a:pt x="555" y="273"/>
                  <a:pt x="555" y="273"/>
                  <a:pt x="555" y="273"/>
                </a:cubicBezTo>
                <a:cubicBezTo>
                  <a:pt x="556" y="274"/>
                  <a:pt x="556" y="276"/>
                  <a:pt x="556" y="278"/>
                </a:cubicBezTo>
                <a:cubicBezTo>
                  <a:pt x="557" y="278"/>
                  <a:pt x="557" y="278"/>
                  <a:pt x="557" y="278"/>
                </a:cubicBezTo>
                <a:cubicBezTo>
                  <a:pt x="557" y="278"/>
                  <a:pt x="557" y="279"/>
                  <a:pt x="557" y="280"/>
                </a:cubicBezTo>
                <a:cubicBezTo>
                  <a:pt x="558" y="280"/>
                  <a:pt x="558" y="280"/>
                  <a:pt x="558" y="280"/>
                </a:cubicBezTo>
                <a:cubicBezTo>
                  <a:pt x="558" y="281"/>
                  <a:pt x="558" y="282"/>
                  <a:pt x="558" y="283"/>
                </a:cubicBezTo>
                <a:cubicBezTo>
                  <a:pt x="559" y="283"/>
                  <a:pt x="559" y="283"/>
                  <a:pt x="559" y="283"/>
                </a:cubicBezTo>
                <a:cubicBezTo>
                  <a:pt x="559" y="283"/>
                  <a:pt x="559" y="284"/>
                  <a:pt x="559" y="285"/>
                </a:cubicBezTo>
                <a:cubicBezTo>
                  <a:pt x="560" y="285"/>
                  <a:pt x="560" y="285"/>
                  <a:pt x="560" y="285"/>
                </a:cubicBezTo>
                <a:cubicBezTo>
                  <a:pt x="561" y="286"/>
                  <a:pt x="561" y="287"/>
                  <a:pt x="561" y="289"/>
                </a:cubicBezTo>
                <a:cubicBezTo>
                  <a:pt x="562" y="289"/>
                  <a:pt x="562" y="289"/>
                  <a:pt x="562" y="289"/>
                </a:cubicBezTo>
                <a:cubicBezTo>
                  <a:pt x="562" y="290"/>
                  <a:pt x="562" y="291"/>
                  <a:pt x="562" y="292"/>
                </a:cubicBezTo>
                <a:cubicBezTo>
                  <a:pt x="563" y="292"/>
                  <a:pt x="563" y="292"/>
                  <a:pt x="563" y="292"/>
                </a:cubicBezTo>
                <a:cubicBezTo>
                  <a:pt x="563" y="292"/>
                  <a:pt x="563" y="293"/>
                  <a:pt x="563" y="294"/>
                </a:cubicBezTo>
                <a:cubicBezTo>
                  <a:pt x="564" y="294"/>
                  <a:pt x="564" y="294"/>
                  <a:pt x="564" y="294"/>
                </a:cubicBezTo>
                <a:cubicBezTo>
                  <a:pt x="564" y="295"/>
                  <a:pt x="564" y="296"/>
                  <a:pt x="564" y="297"/>
                </a:cubicBezTo>
                <a:cubicBezTo>
                  <a:pt x="565" y="297"/>
                  <a:pt x="565" y="297"/>
                  <a:pt x="565" y="297"/>
                </a:cubicBezTo>
                <a:cubicBezTo>
                  <a:pt x="565" y="298"/>
                  <a:pt x="565" y="299"/>
                  <a:pt x="565" y="300"/>
                </a:cubicBezTo>
                <a:cubicBezTo>
                  <a:pt x="566" y="300"/>
                  <a:pt x="566" y="300"/>
                  <a:pt x="566" y="300"/>
                </a:cubicBezTo>
                <a:cubicBezTo>
                  <a:pt x="566" y="301"/>
                  <a:pt x="566" y="302"/>
                  <a:pt x="566" y="303"/>
                </a:cubicBezTo>
                <a:cubicBezTo>
                  <a:pt x="567" y="303"/>
                  <a:pt x="567" y="303"/>
                  <a:pt x="567" y="303"/>
                </a:cubicBezTo>
                <a:cubicBezTo>
                  <a:pt x="568" y="308"/>
                  <a:pt x="569" y="314"/>
                  <a:pt x="570" y="320"/>
                </a:cubicBezTo>
                <a:cubicBezTo>
                  <a:pt x="571" y="320"/>
                  <a:pt x="571" y="320"/>
                  <a:pt x="571" y="320"/>
                </a:cubicBezTo>
                <a:cubicBezTo>
                  <a:pt x="571" y="320"/>
                  <a:pt x="571" y="321"/>
                  <a:pt x="571" y="322"/>
                </a:cubicBezTo>
                <a:cubicBezTo>
                  <a:pt x="572" y="322"/>
                  <a:pt x="572" y="322"/>
                  <a:pt x="572" y="322"/>
                </a:cubicBezTo>
                <a:cubicBezTo>
                  <a:pt x="573" y="325"/>
                  <a:pt x="574" y="328"/>
                  <a:pt x="575" y="330"/>
                </a:cubicBezTo>
                <a:cubicBezTo>
                  <a:pt x="576" y="331"/>
                  <a:pt x="577" y="331"/>
                  <a:pt x="577" y="331"/>
                </a:cubicBezTo>
                <a:cubicBezTo>
                  <a:pt x="578" y="333"/>
                  <a:pt x="579" y="335"/>
                  <a:pt x="579" y="337"/>
                </a:cubicBezTo>
                <a:cubicBezTo>
                  <a:pt x="580" y="338"/>
                  <a:pt x="581" y="338"/>
                  <a:pt x="581" y="338"/>
                </a:cubicBezTo>
                <a:cubicBezTo>
                  <a:pt x="582" y="340"/>
                  <a:pt x="583" y="342"/>
                  <a:pt x="583" y="344"/>
                </a:cubicBezTo>
                <a:cubicBezTo>
                  <a:pt x="584" y="345"/>
                  <a:pt x="585" y="345"/>
                  <a:pt x="585" y="345"/>
                </a:cubicBezTo>
                <a:cubicBezTo>
                  <a:pt x="585" y="346"/>
                  <a:pt x="585" y="347"/>
                  <a:pt x="585" y="347"/>
                </a:cubicBezTo>
                <a:cubicBezTo>
                  <a:pt x="586" y="347"/>
                  <a:pt x="586" y="347"/>
                  <a:pt x="586" y="347"/>
                </a:cubicBezTo>
                <a:cubicBezTo>
                  <a:pt x="589" y="352"/>
                  <a:pt x="588" y="355"/>
                  <a:pt x="593" y="356"/>
                </a:cubicBezTo>
                <a:cubicBezTo>
                  <a:pt x="596" y="359"/>
                  <a:pt x="604" y="359"/>
                  <a:pt x="609" y="358"/>
                </a:cubicBezTo>
                <a:cubicBezTo>
                  <a:pt x="619" y="358"/>
                  <a:pt x="635" y="354"/>
                  <a:pt x="645" y="357"/>
                </a:cubicBezTo>
                <a:cubicBezTo>
                  <a:pt x="645" y="358"/>
                  <a:pt x="645" y="358"/>
                  <a:pt x="645" y="358"/>
                </a:cubicBezTo>
                <a:cubicBezTo>
                  <a:pt x="646" y="358"/>
                  <a:pt x="647" y="358"/>
                  <a:pt x="648" y="358"/>
                </a:cubicBezTo>
                <a:cubicBezTo>
                  <a:pt x="648" y="359"/>
                  <a:pt x="648" y="359"/>
                  <a:pt x="648" y="359"/>
                </a:cubicBezTo>
                <a:cubicBezTo>
                  <a:pt x="650" y="361"/>
                  <a:pt x="653" y="363"/>
                  <a:pt x="655" y="365"/>
                </a:cubicBezTo>
                <a:cubicBezTo>
                  <a:pt x="655" y="366"/>
                  <a:pt x="655" y="367"/>
                  <a:pt x="655" y="367"/>
                </a:cubicBezTo>
                <a:cubicBezTo>
                  <a:pt x="656" y="368"/>
                  <a:pt x="656" y="368"/>
                  <a:pt x="657" y="368"/>
                </a:cubicBezTo>
                <a:cubicBezTo>
                  <a:pt x="658" y="370"/>
                  <a:pt x="658" y="372"/>
                  <a:pt x="659" y="374"/>
                </a:cubicBezTo>
                <a:cubicBezTo>
                  <a:pt x="660" y="375"/>
                  <a:pt x="660" y="375"/>
                  <a:pt x="661" y="375"/>
                </a:cubicBezTo>
                <a:cubicBezTo>
                  <a:pt x="661" y="377"/>
                  <a:pt x="662" y="378"/>
                  <a:pt x="662" y="379"/>
                </a:cubicBezTo>
                <a:cubicBezTo>
                  <a:pt x="663" y="380"/>
                  <a:pt x="663" y="380"/>
                  <a:pt x="664" y="380"/>
                </a:cubicBezTo>
                <a:cubicBezTo>
                  <a:pt x="664" y="381"/>
                  <a:pt x="664" y="382"/>
                  <a:pt x="664" y="382"/>
                </a:cubicBezTo>
                <a:cubicBezTo>
                  <a:pt x="665" y="383"/>
                  <a:pt x="667" y="384"/>
                  <a:pt x="668" y="385"/>
                </a:cubicBezTo>
                <a:cubicBezTo>
                  <a:pt x="669" y="386"/>
                  <a:pt x="669" y="387"/>
                  <a:pt x="670" y="388"/>
                </a:cubicBezTo>
                <a:cubicBezTo>
                  <a:pt x="677" y="393"/>
                  <a:pt x="690" y="394"/>
                  <a:pt x="703" y="393"/>
                </a:cubicBezTo>
                <a:cubicBezTo>
                  <a:pt x="706" y="393"/>
                  <a:pt x="710" y="393"/>
                  <a:pt x="713" y="392"/>
                </a:cubicBezTo>
                <a:cubicBezTo>
                  <a:pt x="713" y="393"/>
                  <a:pt x="713" y="393"/>
                  <a:pt x="713" y="393"/>
                </a:cubicBezTo>
                <a:cubicBezTo>
                  <a:pt x="715" y="393"/>
                  <a:pt x="717" y="393"/>
                  <a:pt x="719" y="393"/>
                </a:cubicBezTo>
                <a:cubicBezTo>
                  <a:pt x="719" y="394"/>
                  <a:pt x="719" y="394"/>
                  <a:pt x="719" y="394"/>
                </a:cubicBezTo>
                <a:cubicBezTo>
                  <a:pt x="720" y="395"/>
                  <a:pt x="722" y="395"/>
                  <a:pt x="724" y="395"/>
                </a:cubicBezTo>
                <a:cubicBezTo>
                  <a:pt x="725" y="397"/>
                  <a:pt x="726" y="398"/>
                  <a:pt x="727" y="399"/>
                </a:cubicBezTo>
                <a:cubicBezTo>
                  <a:pt x="727" y="399"/>
                  <a:pt x="727" y="399"/>
                  <a:pt x="728" y="399"/>
                </a:cubicBezTo>
                <a:cubicBezTo>
                  <a:pt x="728" y="400"/>
                  <a:pt x="728" y="401"/>
                  <a:pt x="728" y="401"/>
                </a:cubicBezTo>
                <a:cubicBezTo>
                  <a:pt x="728" y="401"/>
                  <a:pt x="728" y="401"/>
                  <a:pt x="729" y="401"/>
                </a:cubicBezTo>
                <a:cubicBezTo>
                  <a:pt x="729" y="403"/>
                  <a:pt x="730" y="405"/>
                  <a:pt x="731" y="407"/>
                </a:cubicBezTo>
                <a:cubicBezTo>
                  <a:pt x="731" y="407"/>
                  <a:pt x="731" y="407"/>
                  <a:pt x="732" y="407"/>
                </a:cubicBezTo>
                <a:cubicBezTo>
                  <a:pt x="732" y="408"/>
                  <a:pt x="732" y="409"/>
                  <a:pt x="732" y="410"/>
                </a:cubicBezTo>
                <a:cubicBezTo>
                  <a:pt x="732" y="410"/>
                  <a:pt x="732" y="410"/>
                  <a:pt x="733" y="410"/>
                </a:cubicBezTo>
                <a:cubicBezTo>
                  <a:pt x="733" y="411"/>
                  <a:pt x="733" y="411"/>
                  <a:pt x="733" y="412"/>
                </a:cubicBezTo>
                <a:cubicBezTo>
                  <a:pt x="733" y="412"/>
                  <a:pt x="733" y="412"/>
                  <a:pt x="734" y="412"/>
                </a:cubicBezTo>
                <a:cubicBezTo>
                  <a:pt x="734" y="414"/>
                  <a:pt x="734" y="415"/>
                  <a:pt x="735" y="417"/>
                </a:cubicBezTo>
                <a:cubicBezTo>
                  <a:pt x="735" y="417"/>
                  <a:pt x="735" y="417"/>
                  <a:pt x="736" y="417"/>
                </a:cubicBezTo>
                <a:cubicBezTo>
                  <a:pt x="736" y="418"/>
                  <a:pt x="736" y="419"/>
                  <a:pt x="736" y="420"/>
                </a:cubicBezTo>
                <a:cubicBezTo>
                  <a:pt x="736" y="420"/>
                  <a:pt x="736" y="420"/>
                  <a:pt x="737" y="420"/>
                </a:cubicBezTo>
                <a:cubicBezTo>
                  <a:pt x="737" y="421"/>
                  <a:pt x="737" y="421"/>
                  <a:pt x="737" y="422"/>
                </a:cubicBezTo>
                <a:cubicBezTo>
                  <a:pt x="737" y="422"/>
                  <a:pt x="737" y="422"/>
                  <a:pt x="738" y="422"/>
                </a:cubicBezTo>
                <a:cubicBezTo>
                  <a:pt x="738" y="423"/>
                  <a:pt x="738" y="424"/>
                  <a:pt x="738" y="425"/>
                </a:cubicBezTo>
                <a:cubicBezTo>
                  <a:pt x="738" y="425"/>
                  <a:pt x="738" y="425"/>
                  <a:pt x="739" y="425"/>
                </a:cubicBezTo>
                <a:cubicBezTo>
                  <a:pt x="739" y="426"/>
                  <a:pt x="739" y="426"/>
                  <a:pt x="739" y="427"/>
                </a:cubicBezTo>
                <a:cubicBezTo>
                  <a:pt x="739" y="427"/>
                  <a:pt x="739" y="427"/>
                  <a:pt x="740" y="427"/>
                </a:cubicBezTo>
                <a:cubicBezTo>
                  <a:pt x="740" y="428"/>
                  <a:pt x="740" y="428"/>
                  <a:pt x="740" y="429"/>
                </a:cubicBezTo>
                <a:cubicBezTo>
                  <a:pt x="740" y="429"/>
                  <a:pt x="741" y="430"/>
                  <a:pt x="742" y="430"/>
                </a:cubicBezTo>
                <a:cubicBezTo>
                  <a:pt x="742" y="431"/>
                  <a:pt x="742" y="431"/>
                  <a:pt x="742" y="432"/>
                </a:cubicBezTo>
                <a:cubicBezTo>
                  <a:pt x="742" y="432"/>
                  <a:pt x="743" y="433"/>
                  <a:pt x="744" y="433"/>
                </a:cubicBezTo>
                <a:cubicBezTo>
                  <a:pt x="744" y="434"/>
                  <a:pt x="744" y="434"/>
                  <a:pt x="744" y="435"/>
                </a:cubicBezTo>
                <a:cubicBezTo>
                  <a:pt x="744" y="435"/>
                  <a:pt x="744" y="435"/>
                  <a:pt x="745" y="435"/>
                </a:cubicBezTo>
                <a:cubicBezTo>
                  <a:pt x="745" y="436"/>
                  <a:pt x="746" y="437"/>
                  <a:pt x="747" y="438"/>
                </a:cubicBezTo>
                <a:cubicBezTo>
                  <a:pt x="747" y="438"/>
                  <a:pt x="748" y="438"/>
                  <a:pt x="749" y="438"/>
                </a:cubicBezTo>
                <a:cubicBezTo>
                  <a:pt x="749" y="438"/>
                  <a:pt x="749" y="439"/>
                  <a:pt x="749" y="439"/>
                </a:cubicBezTo>
                <a:cubicBezTo>
                  <a:pt x="756" y="442"/>
                  <a:pt x="762" y="435"/>
                  <a:pt x="766" y="433"/>
                </a:cubicBezTo>
                <a:cubicBezTo>
                  <a:pt x="766" y="433"/>
                  <a:pt x="767" y="433"/>
                  <a:pt x="768" y="433"/>
                </a:cubicBezTo>
                <a:cubicBezTo>
                  <a:pt x="768" y="432"/>
                  <a:pt x="769" y="431"/>
                  <a:pt x="770" y="430"/>
                </a:cubicBezTo>
                <a:cubicBezTo>
                  <a:pt x="770" y="430"/>
                  <a:pt x="771" y="430"/>
                  <a:pt x="772" y="430"/>
                </a:cubicBezTo>
                <a:cubicBezTo>
                  <a:pt x="772" y="429"/>
                  <a:pt x="773" y="428"/>
                  <a:pt x="774" y="427"/>
                </a:cubicBezTo>
                <a:cubicBezTo>
                  <a:pt x="774" y="427"/>
                  <a:pt x="775" y="427"/>
                  <a:pt x="776" y="427"/>
                </a:cubicBezTo>
                <a:cubicBezTo>
                  <a:pt x="776" y="426"/>
                  <a:pt x="777" y="425"/>
                  <a:pt x="778" y="424"/>
                </a:cubicBezTo>
                <a:cubicBezTo>
                  <a:pt x="778" y="424"/>
                  <a:pt x="779" y="424"/>
                  <a:pt x="780" y="424"/>
                </a:cubicBezTo>
                <a:cubicBezTo>
                  <a:pt x="780" y="423"/>
                  <a:pt x="781" y="422"/>
                  <a:pt x="782" y="421"/>
                </a:cubicBezTo>
                <a:cubicBezTo>
                  <a:pt x="782" y="421"/>
                  <a:pt x="783" y="421"/>
                  <a:pt x="784" y="421"/>
                </a:cubicBezTo>
                <a:cubicBezTo>
                  <a:pt x="784" y="420"/>
                  <a:pt x="784" y="420"/>
                  <a:pt x="785" y="419"/>
                </a:cubicBezTo>
                <a:cubicBezTo>
                  <a:pt x="785" y="419"/>
                  <a:pt x="786" y="419"/>
                  <a:pt x="787" y="419"/>
                </a:cubicBezTo>
                <a:cubicBezTo>
                  <a:pt x="787" y="418"/>
                  <a:pt x="788" y="417"/>
                  <a:pt x="789" y="416"/>
                </a:cubicBezTo>
                <a:cubicBezTo>
                  <a:pt x="789" y="416"/>
                  <a:pt x="790" y="416"/>
                  <a:pt x="790" y="416"/>
                </a:cubicBezTo>
                <a:cubicBezTo>
                  <a:pt x="791" y="415"/>
                  <a:pt x="791" y="415"/>
                  <a:pt x="792" y="414"/>
                </a:cubicBezTo>
                <a:cubicBezTo>
                  <a:pt x="793" y="414"/>
                  <a:pt x="794" y="413"/>
                  <a:pt x="795" y="413"/>
                </a:cubicBezTo>
                <a:cubicBezTo>
                  <a:pt x="796" y="412"/>
                  <a:pt x="796" y="412"/>
                  <a:pt x="796" y="411"/>
                </a:cubicBezTo>
                <a:cubicBezTo>
                  <a:pt x="798" y="411"/>
                  <a:pt x="800" y="410"/>
                  <a:pt x="801" y="410"/>
                </a:cubicBezTo>
                <a:cubicBezTo>
                  <a:pt x="801" y="410"/>
                  <a:pt x="801" y="409"/>
                  <a:pt x="801" y="409"/>
                </a:cubicBezTo>
                <a:cubicBezTo>
                  <a:pt x="802" y="409"/>
                  <a:pt x="803" y="409"/>
                  <a:pt x="803" y="409"/>
                </a:cubicBezTo>
                <a:cubicBezTo>
                  <a:pt x="803" y="409"/>
                  <a:pt x="803" y="408"/>
                  <a:pt x="803" y="408"/>
                </a:cubicBezTo>
                <a:cubicBezTo>
                  <a:pt x="806" y="408"/>
                  <a:pt x="809" y="408"/>
                  <a:pt x="812" y="408"/>
                </a:cubicBezTo>
                <a:cubicBezTo>
                  <a:pt x="813" y="409"/>
                  <a:pt x="814" y="410"/>
                  <a:pt x="814" y="411"/>
                </a:cubicBezTo>
                <a:cubicBezTo>
                  <a:pt x="815" y="411"/>
                  <a:pt x="816" y="411"/>
                  <a:pt x="816" y="411"/>
                </a:cubicBezTo>
                <a:cubicBezTo>
                  <a:pt x="818" y="413"/>
                  <a:pt x="820" y="416"/>
                  <a:pt x="822" y="418"/>
                </a:cubicBezTo>
                <a:cubicBezTo>
                  <a:pt x="827" y="423"/>
                  <a:pt x="836" y="429"/>
                  <a:pt x="837" y="435"/>
                </a:cubicBezTo>
                <a:cubicBezTo>
                  <a:pt x="832" y="438"/>
                  <a:pt x="829" y="443"/>
                  <a:pt x="825" y="447"/>
                </a:cubicBezTo>
                <a:cubicBezTo>
                  <a:pt x="823" y="449"/>
                  <a:pt x="821" y="450"/>
                  <a:pt x="819" y="452"/>
                </a:cubicBezTo>
                <a:cubicBezTo>
                  <a:pt x="819" y="453"/>
                  <a:pt x="819" y="453"/>
                  <a:pt x="818" y="454"/>
                </a:cubicBezTo>
                <a:cubicBezTo>
                  <a:pt x="818" y="454"/>
                  <a:pt x="817" y="454"/>
                  <a:pt x="816" y="454"/>
                </a:cubicBezTo>
                <a:cubicBezTo>
                  <a:pt x="815" y="456"/>
                  <a:pt x="813" y="458"/>
                  <a:pt x="811" y="460"/>
                </a:cubicBezTo>
                <a:cubicBezTo>
                  <a:pt x="811" y="460"/>
                  <a:pt x="810" y="460"/>
                  <a:pt x="809" y="460"/>
                </a:cubicBezTo>
                <a:cubicBezTo>
                  <a:pt x="808" y="461"/>
                  <a:pt x="807" y="463"/>
                  <a:pt x="806" y="464"/>
                </a:cubicBezTo>
                <a:cubicBezTo>
                  <a:pt x="806" y="464"/>
                  <a:pt x="805" y="464"/>
                  <a:pt x="804" y="464"/>
                </a:cubicBezTo>
                <a:cubicBezTo>
                  <a:pt x="804" y="465"/>
                  <a:pt x="803" y="466"/>
                  <a:pt x="802" y="467"/>
                </a:cubicBezTo>
                <a:cubicBezTo>
                  <a:pt x="802" y="467"/>
                  <a:pt x="801" y="467"/>
                  <a:pt x="800" y="467"/>
                </a:cubicBezTo>
                <a:cubicBezTo>
                  <a:pt x="800" y="468"/>
                  <a:pt x="800" y="468"/>
                  <a:pt x="799" y="469"/>
                </a:cubicBezTo>
                <a:cubicBezTo>
                  <a:pt x="798" y="469"/>
                  <a:pt x="797" y="470"/>
                  <a:pt x="795" y="470"/>
                </a:cubicBezTo>
                <a:cubicBezTo>
                  <a:pt x="795" y="471"/>
                  <a:pt x="795" y="471"/>
                  <a:pt x="794" y="472"/>
                </a:cubicBezTo>
                <a:cubicBezTo>
                  <a:pt x="793" y="472"/>
                  <a:pt x="792" y="473"/>
                  <a:pt x="790" y="473"/>
                </a:cubicBezTo>
                <a:cubicBezTo>
                  <a:pt x="790" y="473"/>
                  <a:pt x="790" y="474"/>
                  <a:pt x="790" y="474"/>
                </a:cubicBezTo>
                <a:cubicBezTo>
                  <a:pt x="790" y="474"/>
                  <a:pt x="789" y="474"/>
                  <a:pt x="789" y="474"/>
                </a:cubicBezTo>
                <a:cubicBezTo>
                  <a:pt x="789" y="474"/>
                  <a:pt x="789" y="475"/>
                  <a:pt x="789" y="475"/>
                </a:cubicBezTo>
                <a:cubicBezTo>
                  <a:pt x="788" y="475"/>
                  <a:pt x="787" y="475"/>
                  <a:pt x="787" y="475"/>
                </a:cubicBezTo>
                <a:cubicBezTo>
                  <a:pt x="787" y="475"/>
                  <a:pt x="787" y="476"/>
                  <a:pt x="787" y="476"/>
                </a:cubicBezTo>
                <a:cubicBezTo>
                  <a:pt x="786" y="476"/>
                  <a:pt x="785" y="476"/>
                  <a:pt x="785" y="476"/>
                </a:cubicBezTo>
                <a:cubicBezTo>
                  <a:pt x="785" y="476"/>
                  <a:pt x="785" y="477"/>
                  <a:pt x="785" y="477"/>
                </a:cubicBezTo>
                <a:cubicBezTo>
                  <a:pt x="784" y="477"/>
                  <a:pt x="783" y="477"/>
                  <a:pt x="783" y="477"/>
                </a:cubicBezTo>
                <a:cubicBezTo>
                  <a:pt x="783" y="477"/>
                  <a:pt x="783" y="478"/>
                  <a:pt x="783" y="478"/>
                </a:cubicBezTo>
                <a:cubicBezTo>
                  <a:pt x="782" y="478"/>
                  <a:pt x="781" y="478"/>
                  <a:pt x="781" y="478"/>
                </a:cubicBezTo>
                <a:cubicBezTo>
                  <a:pt x="781" y="478"/>
                  <a:pt x="781" y="479"/>
                  <a:pt x="781" y="479"/>
                </a:cubicBezTo>
                <a:cubicBezTo>
                  <a:pt x="780" y="479"/>
                  <a:pt x="779" y="479"/>
                  <a:pt x="779" y="479"/>
                </a:cubicBezTo>
                <a:cubicBezTo>
                  <a:pt x="779" y="479"/>
                  <a:pt x="779" y="480"/>
                  <a:pt x="779" y="480"/>
                </a:cubicBezTo>
                <a:cubicBezTo>
                  <a:pt x="778" y="480"/>
                  <a:pt x="777" y="480"/>
                  <a:pt x="777" y="480"/>
                </a:cubicBezTo>
                <a:cubicBezTo>
                  <a:pt x="777" y="480"/>
                  <a:pt x="777" y="481"/>
                  <a:pt x="777" y="481"/>
                </a:cubicBezTo>
                <a:cubicBezTo>
                  <a:pt x="776" y="481"/>
                  <a:pt x="775" y="481"/>
                  <a:pt x="775" y="481"/>
                </a:cubicBezTo>
                <a:cubicBezTo>
                  <a:pt x="774" y="482"/>
                  <a:pt x="774" y="482"/>
                  <a:pt x="774" y="483"/>
                </a:cubicBezTo>
                <a:cubicBezTo>
                  <a:pt x="773" y="483"/>
                  <a:pt x="772" y="483"/>
                  <a:pt x="772" y="483"/>
                </a:cubicBezTo>
                <a:cubicBezTo>
                  <a:pt x="771" y="484"/>
                  <a:pt x="770" y="485"/>
                  <a:pt x="769" y="487"/>
                </a:cubicBezTo>
                <a:cubicBezTo>
                  <a:pt x="768" y="487"/>
                  <a:pt x="767" y="487"/>
                  <a:pt x="767" y="488"/>
                </a:cubicBezTo>
                <a:cubicBezTo>
                  <a:pt x="767" y="488"/>
                  <a:pt x="767" y="489"/>
                  <a:pt x="767" y="490"/>
                </a:cubicBezTo>
                <a:cubicBezTo>
                  <a:pt x="766" y="490"/>
                  <a:pt x="765" y="490"/>
                  <a:pt x="765" y="491"/>
                </a:cubicBezTo>
                <a:cubicBezTo>
                  <a:pt x="764" y="494"/>
                  <a:pt x="763" y="497"/>
                  <a:pt x="762" y="500"/>
                </a:cubicBezTo>
                <a:cubicBezTo>
                  <a:pt x="761" y="500"/>
                  <a:pt x="761" y="500"/>
                  <a:pt x="761" y="500"/>
                </a:cubicBezTo>
                <a:cubicBezTo>
                  <a:pt x="760" y="501"/>
                  <a:pt x="760" y="502"/>
                  <a:pt x="760" y="504"/>
                </a:cubicBezTo>
                <a:cubicBezTo>
                  <a:pt x="759" y="504"/>
                  <a:pt x="759" y="504"/>
                  <a:pt x="759" y="504"/>
                </a:cubicBezTo>
                <a:cubicBezTo>
                  <a:pt x="758" y="505"/>
                  <a:pt x="758" y="507"/>
                  <a:pt x="758" y="509"/>
                </a:cubicBezTo>
                <a:cubicBezTo>
                  <a:pt x="757" y="509"/>
                  <a:pt x="757" y="509"/>
                  <a:pt x="757" y="509"/>
                </a:cubicBezTo>
                <a:cubicBezTo>
                  <a:pt x="756" y="510"/>
                  <a:pt x="756" y="511"/>
                  <a:pt x="756" y="513"/>
                </a:cubicBezTo>
                <a:cubicBezTo>
                  <a:pt x="752" y="516"/>
                  <a:pt x="749" y="520"/>
                  <a:pt x="746" y="524"/>
                </a:cubicBezTo>
                <a:cubicBezTo>
                  <a:pt x="745" y="524"/>
                  <a:pt x="744" y="524"/>
                  <a:pt x="744" y="524"/>
                </a:cubicBezTo>
                <a:cubicBezTo>
                  <a:pt x="743" y="525"/>
                  <a:pt x="742" y="526"/>
                  <a:pt x="742" y="527"/>
                </a:cubicBezTo>
                <a:cubicBezTo>
                  <a:pt x="740" y="527"/>
                  <a:pt x="739" y="527"/>
                  <a:pt x="738" y="528"/>
                </a:cubicBezTo>
                <a:cubicBezTo>
                  <a:pt x="738" y="528"/>
                  <a:pt x="738" y="528"/>
                  <a:pt x="738" y="529"/>
                </a:cubicBezTo>
                <a:cubicBezTo>
                  <a:pt x="737" y="529"/>
                  <a:pt x="736" y="529"/>
                  <a:pt x="736" y="529"/>
                </a:cubicBezTo>
                <a:cubicBezTo>
                  <a:pt x="736" y="529"/>
                  <a:pt x="736" y="529"/>
                  <a:pt x="736" y="530"/>
                </a:cubicBezTo>
                <a:cubicBezTo>
                  <a:pt x="734" y="530"/>
                  <a:pt x="732" y="531"/>
                  <a:pt x="730" y="532"/>
                </a:cubicBezTo>
                <a:cubicBezTo>
                  <a:pt x="730" y="532"/>
                  <a:pt x="730" y="532"/>
                  <a:pt x="730" y="533"/>
                </a:cubicBezTo>
                <a:cubicBezTo>
                  <a:pt x="729" y="533"/>
                  <a:pt x="728" y="533"/>
                  <a:pt x="727" y="533"/>
                </a:cubicBezTo>
                <a:cubicBezTo>
                  <a:pt x="727" y="533"/>
                  <a:pt x="727" y="533"/>
                  <a:pt x="727" y="534"/>
                </a:cubicBezTo>
                <a:cubicBezTo>
                  <a:pt x="726" y="534"/>
                  <a:pt x="725" y="534"/>
                  <a:pt x="725" y="534"/>
                </a:cubicBezTo>
                <a:cubicBezTo>
                  <a:pt x="725" y="534"/>
                  <a:pt x="725" y="534"/>
                  <a:pt x="725" y="535"/>
                </a:cubicBezTo>
                <a:cubicBezTo>
                  <a:pt x="722" y="535"/>
                  <a:pt x="719" y="536"/>
                  <a:pt x="716" y="537"/>
                </a:cubicBezTo>
                <a:cubicBezTo>
                  <a:pt x="716" y="537"/>
                  <a:pt x="716" y="537"/>
                  <a:pt x="716" y="538"/>
                </a:cubicBezTo>
                <a:cubicBezTo>
                  <a:pt x="715" y="538"/>
                  <a:pt x="714" y="538"/>
                  <a:pt x="714" y="538"/>
                </a:cubicBezTo>
                <a:cubicBezTo>
                  <a:pt x="714" y="538"/>
                  <a:pt x="714" y="538"/>
                  <a:pt x="714" y="539"/>
                </a:cubicBezTo>
                <a:cubicBezTo>
                  <a:pt x="711" y="539"/>
                  <a:pt x="708" y="540"/>
                  <a:pt x="705" y="541"/>
                </a:cubicBezTo>
                <a:cubicBezTo>
                  <a:pt x="705" y="541"/>
                  <a:pt x="705" y="541"/>
                  <a:pt x="705" y="542"/>
                </a:cubicBezTo>
                <a:cubicBezTo>
                  <a:pt x="704" y="542"/>
                  <a:pt x="704" y="542"/>
                  <a:pt x="703" y="542"/>
                </a:cubicBezTo>
                <a:cubicBezTo>
                  <a:pt x="703" y="542"/>
                  <a:pt x="703" y="542"/>
                  <a:pt x="703" y="543"/>
                </a:cubicBezTo>
                <a:cubicBezTo>
                  <a:pt x="702" y="543"/>
                  <a:pt x="701" y="543"/>
                  <a:pt x="700" y="543"/>
                </a:cubicBezTo>
                <a:cubicBezTo>
                  <a:pt x="700" y="543"/>
                  <a:pt x="699" y="544"/>
                  <a:pt x="699" y="545"/>
                </a:cubicBezTo>
                <a:cubicBezTo>
                  <a:pt x="698" y="545"/>
                  <a:pt x="696" y="545"/>
                  <a:pt x="695" y="546"/>
                </a:cubicBezTo>
                <a:cubicBezTo>
                  <a:pt x="695" y="546"/>
                  <a:pt x="694" y="547"/>
                  <a:pt x="694" y="548"/>
                </a:cubicBezTo>
                <a:cubicBezTo>
                  <a:pt x="693" y="548"/>
                  <a:pt x="693" y="548"/>
                  <a:pt x="692" y="548"/>
                </a:cubicBezTo>
                <a:cubicBezTo>
                  <a:pt x="691" y="549"/>
                  <a:pt x="689" y="551"/>
                  <a:pt x="688" y="553"/>
                </a:cubicBezTo>
                <a:cubicBezTo>
                  <a:pt x="687" y="553"/>
                  <a:pt x="687" y="553"/>
                  <a:pt x="686" y="553"/>
                </a:cubicBezTo>
                <a:cubicBezTo>
                  <a:pt x="686" y="554"/>
                  <a:pt x="685" y="555"/>
                  <a:pt x="685" y="556"/>
                </a:cubicBezTo>
                <a:cubicBezTo>
                  <a:pt x="683" y="557"/>
                  <a:pt x="682" y="558"/>
                  <a:pt x="680" y="560"/>
                </a:cubicBezTo>
                <a:cubicBezTo>
                  <a:pt x="680" y="560"/>
                  <a:pt x="680" y="561"/>
                  <a:pt x="680" y="562"/>
                </a:cubicBezTo>
                <a:cubicBezTo>
                  <a:pt x="679" y="562"/>
                  <a:pt x="678" y="563"/>
                  <a:pt x="677" y="564"/>
                </a:cubicBezTo>
                <a:cubicBezTo>
                  <a:pt x="677" y="565"/>
                  <a:pt x="676" y="566"/>
                  <a:pt x="676" y="568"/>
                </a:cubicBezTo>
                <a:cubicBezTo>
                  <a:pt x="675" y="568"/>
                  <a:pt x="675" y="568"/>
                  <a:pt x="674" y="568"/>
                </a:cubicBezTo>
                <a:cubicBezTo>
                  <a:pt x="671" y="576"/>
                  <a:pt x="668" y="583"/>
                  <a:pt x="665" y="590"/>
                </a:cubicBezTo>
                <a:cubicBezTo>
                  <a:pt x="665" y="592"/>
                  <a:pt x="665" y="594"/>
                  <a:pt x="665" y="595"/>
                </a:cubicBezTo>
                <a:cubicBezTo>
                  <a:pt x="665" y="595"/>
                  <a:pt x="664" y="595"/>
                  <a:pt x="664" y="595"/>
                </a:cubicBezTo>
                <a:cubicBezTo>
                  <a:pt x="664" y="596"/>
                  <a:pt x="664" y="597"/>
                  <a:pt x="664" y="598"/>
                </a:cubicBezTo>
                <a:cubicBezTo>
                  <a:pt x="664" y="598"/>
                  <a:pt x="663" y="598"/>
                  <a:pt x="663" y="598"/>
                </a:cubicBezTo>
                <a:cubicBezTo>
                  <a:pt x="663" y="599"/>
                  <a:pt x="663" y="600"/>
                  <a:pt x="663" y="601"/>
                </a:cubicBezTo>
                <a:cubicBezTo>
                  <a:pt x="663" y="601"/>
                  <a:pt x="662" y="601"/>
                  <a:pt x="662" y="601"/>
                </a:cubicBezTo>
                <a:cubicBezTo>
                  <a:pt x="662" y="603"/>
                  <a:pt x="662" y="604"/>
                  <a:pt x="662" y="605"/>
                </a:cubicBezTo>
                <a:cubicBezTo>
                  <a:pt x="662" y="605"/>
                  <a:pt x="661" y="605"/>
                  <a:pt x="661" y="605"/>
                </a:cubicBezTo>
                <a:cubicBezTo>
                  <a:pt x="661" y="606"/>
                  <a:pt x="661" y="607"/>
                  <a:pt x="661" y="607"/>
                </a:cubicBezTo>
                <a:cubicBezTo>
                  <a:pt x="661" y="607"/>
                  <a:pt x="660" y="607"/>
                  <a:pt x="660" y="607"/>
                </a:cubicBezTo>
                <a:cubicBezTo>
                  <a:pt x="660" y="609"/>
                  <a:pt x="659" y="611"/>
                  <a:pt x="659" y="613"/>
                </a:cubicBezTo>
                <a:cubicBezTo>
                  <a:pt x="659" y="613"/>
                  <a:pt x="658" y="613"/>
                  <a:pt x="658" y="613"/>
                </a:cubicBezTo>
                <a:cubicBezTo>
                  <a:pt x="658" y="614"/>
                  <a:pt x="658" y="615"/>
                  <a:pt x="658" y="616"/>
                </a:cubicBezTo>
                <a:cubicBezTo>
                  <a:pt x="658" y="616"/>
                  <a:pt x="657" y="616"/>
                  <a:pt x="657" y="616"/>
                </a:cubicBezTo>
                <a:cubicBezTo>
                  <a:pt x="657" y="617"/>
                  <a:pt x="657" y="618"/>
                  <a:pt x="657" y="618"/>
                </a:cubicBezTo>
                <a:cubicBezTo>
                  <a:pt x="657" y="618"/>
                  <a:pt x="656" y="618"/>
                  <a:pt x="656" y="618"/>
                </a:cubicBezTo>
                <a:cubicBezTo>
                  <a:pt x="656" y="619"/>
                  <a:pt x="656" y="620"/>
                  <a:pt x="656" y="621"/>
                </a:cubicBezTo>
                <a:cubicBezTo>
                  <a:pt x="656" y="621"/>
                  <a:pt x="655" y="621"/>
                  <a:pt x="655" y="621"/>
                </a:cubicBezTo>
                <a:cubicBezTo>
                  <a:pt x="655" y="622"/>
                  <a:pt x="655" y="623"/>
                  <a:pt x="655" y="624"/>
                </a:cubicBezTo>
                <a:cubicBezTo>
                  <a:pt x="655" y="624"/>
                  <a:pt x="654" y="624"/>
                  <a:pt x="654" y="624"/>
                </a:cubicBezTo>
                <a:cubicBezTo>
                  <a:pt x="654" y="625"/>
                  <a:pt x="654" y="626"/>
                  <a:pt x="654" y="626"/>
                </a:cubicBezTo>
                <a:cubicBezTo>
                  <a:pt x="654" y="626"/>
                  <a:pt x="653" y="626"/>
                  <a:pt x="653" y="626"/>
                </a:cubicBezTo>
                <a:cubicBezTo>
                  <a:pt x="653" y="627"/>
                  <a:pt x="653" y="628"/>
                  <a:pt x="653" y="629"/>
                </a:cubicBezTo>
                <a:cubicBezTo>
                  <a:pt x="653" y="629"/>
                  <a:pt x="652" y="629"/>
                  <a:pt x="652" y="629"/>
                </a:cubicBezTo>
                <a:cubicBezTo>
                  <a:pt x="652" y="630"/>
                  <a:pt x="652" y="631"/>
                  <a:pt x="652" y="631"/>
                </a:cubicBezTo>
                <a:cubicBezTo>
                  <a:pt x="652" y="631"/>
                  <a:pt x="651" y="631"/>
                  <a:pt x="651" y="631"/>
                </a:cubicBezTo>
                <a:cubicBezTo>
                  <a:pt x="651" y="633"/>
                  <a:pt x="650" y="635"/>
                  <a:pt x="650" y="636"/>
                </a:cubicBezTo>
                <a:cubicBezTo>
                  <a:pt x="650" y="636"/>
                  <a:pt x="649" y="636"/>
                  <a:pt x="649" y="636"/>
                </a:cubicBezTo>
                <a:cubicBezTo>
                  <a:pt x="649" y="638"/>
                  <a:pt x="648" y="640"/>
                  <a:pt x="648" y="642"/>
                </a:cubicBezTo>
                <a:cubicBezTo>
                  <a:pt x="648" y="642"/>
                  <a:pt x="647" y="642"/>
                  <a:pt x="647" y="642"/>
                </a:cubicBezTo>
                <a:cubicBezTo>
                  <a:pt x="647" y="643"/>
                  <a:pt x="647" y="644"/>
                  <a:pt x="647" y="644"/>
                </a:cubicBezTo>
                <a:cubicBezTo>
                  <a:pt x="647" y="644"/>
                  <a:pt x="646" y="644"/>
                  <a:pt x="646" y="644"/>
                </a:cubicBezTo>
                <a:cubicBezTo>
                  <a:pt x="646" y="645"/>
                  <a:pt x="646" y="646"/>
                  <a:pt x="646" y="647"/>
                </a:cubicBezTo>
                <a:cubicBezTo>
                  <a:pt x="646" y="647"/>
                  <a:pt x="645" y="647"/>
                  <a:pt x="645" y="647"/>
                </a:cubicBezTo>
                <a:cubicBezTo>
                  <a:pt x="645" y="648"/>
                  <a:pt x="645" y="648"/>
                  <a:pt x="645" y="649"/>
                </a:cubicBezTo>
                <a:cubicBezTo>
                  <a:pt x="645" y="649"/>
                  <a:pt x="644" y="649"/>
                  <a:pt x="644" y="649"/>
                </a:cubicBezTo>
                <a:cubicBezTo>
                  <a:pt x="644" y="650"/>
                  <a:pt x="644" y="651"/>
                  <a:pt x="644" y="652"/>
                </a:cubicBezTo>
                <a:cubicBezTo>
                  <a:pt x="644" y="652"/>
                  <a:pt x="643" y="652"/>
                  <a:pt x="643" y="652"/>
                </a:cubicBezTo>
                <a:cubicBezTo>
                  <a:pt x="643" y="653"/>
                  <a:pt x="643" y="653"/>
                  <a:pt x="643" y="654"/>
                </a:cubicBezTo>
                <a:cubicBezTo>
                  <a:pt x="643" y="654"/>
                  <a:pt x="642" y="654"/>
                  <a:pt x="642" y="654"/>
                </a:cubicBezTo>
                <a:cubicBezTo>
                  <a:pt x="642" y="655"/>
                  <a:pt x="642" y="656"/>
                  <a:pt x="642" y="657"/>
                </a:cubicBezTo>
                <a:cubicBezTo>
                  <a:pt x="642" y="657"/>
                  <a:pt x="641" y="657"/>
                  <a:pt x="641" y="657"/>
                </a:cubicBezTo>
                <a:cubicBezTo>
                  <a:pt x="641" y="658"/>
                  <a:pt x="641" y="658"/>
                  <a:pt x="641" y="659"/>
                </a:cubicBezTo>
                <a:cubicBezTo>
                  <a:pt x="641" y="659"/>
                  <a:pt x="640" y="659"/>
                  <a:pt x="640" y="659"/>
                </a:cubicBezTo>
                <a:cubicBezTo>
                  <a:pt x="640" y="660"/>
                  <a:pt x="640" y="661"/>
                  <a:pt x="640" y="662"/>
                </a:cubicBezTo>
                <a:cubicBezTo>
                  <a:pt x="640" y="662"/>
                  <a:pt x="639" y="662"/>
                  <a:pt x="639" y="662"/>
                </a:cubicBezTo>
                <a:cubicBezTo>
                  <a:pt x="639" y="663"/>
                  <a:pt x="639" y="663"/>
                  <a:pt x="639" y="664"/>
                </a:cubicBezTo>
                <a:cubicBezTo>
                  <a:pt x="639" y="664"/>
                  <a:pt x="638" y="664"/>
                  <a:pt x="638" y="664"/>
                </a:cubicBezTo>
                <a:cubicBezTo>
                  <a:pt x="638" y="666"/>
                  <a:pt x="637" y="668"/>
                  <a:pt x="637" y="670"/>
                </a:cubicBezTo>
                <a:cubicBezTo>
                  <a:pt x="637" y="670"/>
                  <a:pt x="636" y="670"/>
                  <a:pt x="636" y="670"/>
                </a:cubicBezTo>
                <a:cubicBezTo>
                  <a:pt x="636" y="671"/>
                  <a:pt x="636" y="671"/>
                  <a:pt x="636" y="672"/>
                </a:cubicBezTo>
                <a:cubicBezTo>
                  <a:pt x="636" y="672"/>
                  <a:pt x="635" y="672"/>
                  <a:pt x="635" y="672"/>
                </a:cubicBezTo>
                <a:cubicBezTo>
                  <a:pt x="635" y="673"/>
                  <a:pt x="635" y="674"/>
                  <a:pt x="635" y="675"/>
                </a:cubicBezTo>
                <a:cubicBezTo>
                  <a:pt x="635" y="675"/>
                  <a:pt x="634" y="675"/>
                  <a:pt x="634" y="675"/>
                </a:cubicBezTo>
                <a:cubicBezTo>
                  <a:pt x="634" y="676"/>
                  <a:pt x="634" y="677"/>
                  <a:pt x="634" y="678"/>
                </a:cubicBezTo>
                <a:cubicBezTo>
                  <a:pt x="634" y="678"/>
                  <a:pt x="633" y="678"/>
                  <a:pt x="633" y="678"/>
                </a:cubicBezTo>
                <a:cubicBezTo>
                  <a:pt x="633" y="679"/>
                  <a:pt x="633" y="679"/>
                  <a:pt x="633" y="680"/>
                </a:cubicBezTo>
                <a:cubicBezTo>
                  <a:pt x="633" y="680"/>
                  <a:pt x="632" y="680"/>
                  <a:pt x="632" y="680"/>
                </a:cubicBezTo>
                <a:cubicBezTo>
                  <a:pt x="632" y="682"/>
                  <a:pt x="631" y="684"/>
                  <a:pt x="631" y="686"/>
                </a:cubicBezTo>
                <a:cubicBezTo>
                  <a:pt x="631" y="686"/>
                  <a:pt x="631" y="686"/>
                  <a:pt x="630" y="686"/>
                </a:cubicBezTo>
                <a:cubicBezTo>
                  <a:pt x="630" y="687"/>
                  <a:pt x="630" y="687"/>
                  <a:pt x="630" y="688"/>
                </a:cubicBezTo>
                <a:cubicBezTo>
                  <a:pt x="630" y="688"/>
                  <a:pt x="630" y="688"/>
                  <a:pt x="629" y="688"/>
                </a:cubicBezTo>
                <a:cubicBezTo>
                  <a:pt x="629" y="690"/>
                  <a:pt x="629" y="692"/>
                  <a:pt x="628" y="694"/>
                </a:cubicBezTo>
                <a:cubicBezTo>
                  <a:pt x="628" y="694"/>
                  <a:pt x="628" y="694"/>
                  <a:pt x="627" y="694"/>
                </a:cubicBezTo>
                <a:cubicBezTo>
                  <a:pt x="627" y="695"/>
                  <a:pt x="627" y="696"/>
                  <a:pt x="627" y="697"/>
                </a:cubicBezTo>
                <a:cubicBezTo>
                  <a:pt x="627" y="697"/>
                  <a:pt x="627" y="697"/>
                  <a:pt x="626" y="697"/>
                </a:cubicBezTo>
                <a:cubicBezTo>
                  <a:pt x="626" y="698"/>
                  <a:pt x="626" y="699"/>
                  <a:pt x="626" y="700"/>
                </a:cubicBezTo>
                <a:cubicBezTo>
                  <a:pt x="626" y="700"/>
                  <a:pt x="626" y="700"/>
                  <a:pt x="625" y="700"/>
                </a:cubicBezTo>
                <a:cubicBezTo>
                  <a:pt x="625" y="701"/>
                  <a:pt x="625" y="702"/>
                  <a:pt x="625" y="703"/>
                </a:cubicBezTo>
                <a:cubicBezTo>
                  <a:pt x="625" y="703"/>
                  <a:pt x="625" y="703"/>
                  <a:pt x="624" y="703"/>
                </a:cubicBezTo>
                <a:cubicBezTo>
                  <a:pt x="624" y="704"/>
                  <a:pt x="624" y="705"/>
                  <a:pt x="624" y="706"/>
                </a:cubicBezTo>
                <a:cubicBezTo>
                  <a:pt x="624" y="706"/>
                  <a:pt x="624" y="706"/>
                  <a:pt x="623" y="706"/>
                </a:cubicBezTo>
                <a:cubicBezTo>
                  <a:pt x="623" y="707"/>
                  <a:pt x="623" y="708"/>
                  <a:pt x="623" y="709"/>
                </a:cubicBezTo>
                <a:cubicBezTo>
                  <a:pt x="623" y="709"/>
                  <a:pt x="623" y="709"/>
                  <a:pt x="622" y="709"/>
                </a:cubicBezTo>
                <a:cubicBezTo>
                  <a:pt x="622" y="710"/>
                  <a:pt x="622" y="712"/>
                  <a:pt x="622" y="713"/>
                </a:cubicBezTo>
                <a:cubicBezTo>
                  <a:pt x="622" y="713"/>
                  <a:pt x="622" y="713"/>
                  <a:pt x="621" y="713"/>
                </a:cubicBezTo>
                <a:cubicBezTo>
                  <a:pt x="621" y="714"/>
                  <a:pt x="621" y="716"/>
                  <a:pt x="621" y="717"/>
                </a:cubicBezTo>
                <a:cubicBezTo>
                  <a:pt x="621" y="717"/>
                  <a:pt x="621" y="717"/>
                  <a:pt x="620" y="717"/>
                </a:cubicBezTo>
                <a:cubicBezTo>
                  <a:pt x="620" y="718"/>
                  <a:pt x="620" y="720"/>
                  <a:pt x="620" y="721"/>
                </a:cubicBezTo>
                <a:cubicBezTo>
                  <a:pt x="620" y="721"/>
                  <a:pt x="620" y="721"/>
                  <a:pt x="619" y="721"/>
                </a:cubicBezTo>
                <a:cubicBezTo>
                  <a:pt x="619" y="723"/>
                  <a:pt x="619" y="725"/>
                  <a:pt x="619" y="727"/>
                </a:cubicBezTo>
                <a:cubicBezTo>
                  <a:pt x="619" y="727"/>
                  <a:pt x="619" y="727"/>
                  <a:pt x="618" y="727"/>
                </a:cubicBezTo>
                <a:cubicBezTo>
                  <a:pt x="618" y="733"/>
                  <a:pt x="618" y="739"/>
                  <a:pt x="618" y="745"/>
                </a:cubicBezTo>
                <a:cubicBezTo>
                  <a:pt x="618" y="755"/>
                  <a:pt x="620" y="770"/>
                  <a:pt x="617" y="779"/>
                </a:cubicBezTo>
                <a:cubicBezTo>
                  <a:pt x="617" y="784"/>
                  <a:pt x="617" y="789"/>
                  <a:pt x="617" y="794"/>
                </a:cubicBezTo>
                <a:cubicBezTo>
                  <a:pt x="617" y="794"/>
                  <a:pt x="617" y="794"/>
                  <a:pt x="616" y="794"/>
                </a:cubicBezTo>
                <a:cubicBezTo>
                  <a:pt x="616" y="797"/>
                  <a:pt x="616" y="800"/>
                  <a:pt x="616" y="803"/>
                </a:cubicBezTo>
                <a:cubicBezTo>
                  <a:pt x="613" y="815"/>
                  <a:pt x="612" y="828"/>
                  <a:pt x="596" y="827"/>
                </a:cubicBezTo>
                <a:cubicBezTo>
                  <a:pt x="596" y="826"/>
                  <a:pt x="595" y="825"/>
                  <a:pt x="594" y="824"/>
                </a:cubicBezTo>
                <a:cubicBezTo>
                  <a:pt x="594" y="824"/>
                  <a:pt x="594" y="824"/>
                  <a:pt x="593" y="824"/>
                </a:cubicBezTo>
                <a:cubicBezTo>
                  <a:pt x="593" y="823"/>
                  <a:pt x="593" y="822"/>
                  <a:pt x="593" y="821"/>
                </a:cubicBezTo>
                <a:cubicBezTo>
                  <a:pt x="593" y="821"/>
                  <a:pt x="593" y="821"/>
                  <a:pt x="592" y="821"/>
                </a:cubicBezTo>
                <a:cubicBezTo>
                  <a:pt x="592" y="820"/>
                  <a:pt x="592" y="819"/>
                  <a:pt x="592" y="818"/>
                </a:cubicBezTo>
                <a:cubicBezTo>
                  <a:pt x="592" y="818"/>
                  <a:pt x="592" y="818"/>
                  <a:pt x="591" y="818"/>
                </a:cubicBezTo>
                <a:cubicBezTo>
                  <a:pt x="591" y="814"/>
                  <a:pt x="591" y="810"/>
                  <a:pt x="591" y="806"/>
                </a:cubicBezTo>
                <a:cubicBezTo>
                  <a:pt x="591" y="806"/>
                  <a:pt x="591" y="806"/>
                  <a:pt x="590" y="806"/>
                </a:cubicBezTo>
                <a:cubicBezTo>
                  <a:pt x="590" y="802"/>
                  <a:pt x="590" y="798"/>
                  <a:pt x="590" y="794"/>
                </a:cubicBezTo>
                <a:cubicBezTo>
                  <a:pt x="590" y="794"/>
                  <a:pt x="590" y="794"/>
                  <a:pt x="589" y="794"/>
                </a:cubicBezTo>
                <a:cubicBezTo>
                  <a:pt x="589" y="792"/>
                  <a:pt x="589" y="790"/>
                  <a:pt x="589" y="788"/>
                </a:cubicBezTo>
                <a:cubicBezTo>
                  <a:pt x="589" y="788"/>
                  <a:pt x="589" y="788"/>
                  <a:pt x="588" y="788"/>
                </a:cubicBezTo>
                <a:cubicBezTo>
                  <a:pt x="588" y="786"/>
                  <a:pt x="588" y="785"/>
                  <a:pt x="588" y="784"/>
                </a:cubicBezTo>
                <a:cubicBezTo>
                  <a:pt x="588" y="784"/>
                  <a:pt x="588" y="784"/>
                  <a:pt x="587" y="784"/>
                </a:cubicBezTo>
                <a:cubicBezTo>
                  <a:pt x="587" y="782"/>
                  <a:pt x="586" y="780"/>
                  <a:pt x="585" y="778"/>
                </a:cubicBezTo>
                <a:cubicBezTo>
                  <a:pt x="583" y="776"/>
                  <a:pt x="581" y="774"/>
                  <a:pt x="578" y="772"/>
                </a:cubicBezTo>
                <a:cubicBezTo>
                  <a:pt x="573" y="772"/>
                  <a:pt x="568" y="772"/>
                  <a:pt x="564" y="773"/>
                </a:cubicBezTo>
                <a:cubicBezTo>
                  <a:pt x="563" y="773"/>
                  <a:pt x="562" y="773"/>
                  <a:pt x="560" y="773"/>
                </a:cubicBezTo>
                <a:cubicBezTo>
                  <a:pt x="560" y="773"/>
                  <a:pt x="560" y="773"/>
                  <a:pt x="560" y="774"/>
                </a:cubicBezTo>
                <a:cubicBezTo>
                  <a:pt x="560" y="774"/>
                  <a:pt x="559" y="774"/>
                  <a:pt x="558" y="774"/>
                </a:cubicBezTo>
                <a:cubicBezTo>
                  <a:pt x="558" y="774"/>
                  <a:pt x="558" y="774"/>
                  <a:pt x="558" y="775"/>
                </a:cubicBezTo>
                <a:cubicBezTo>
                  <a:pt x="557" y="775"/>
                  <a:pt x="555" y="775"/>
                  <a:pt x="553" y="776"/>
                </a:cubicBezTo>
                <a:cubicBezTo>
                  <a:pt x="553" y="776"/>
                  <a:pt x="553" y="776"/>
                  <a:pt x="553" y="777"/>
                </a:cubicBezTo>
                <a:cubicBezTo>
                  <a:pt x="552" y="777"/>
                  <a:pt x="552" y="777"/>
                  <a:pt x="550" y="778"/>
                </a:cubicBezTo>
                <a:cubicBezTo>
                  <a:pt x="550" y="778"/>
                  <a:pt x="550" y="779"/>
                  <a:pt x="550" y="780"/>
                </a:cubicBezTo>
                <a:cubicBezTo>
                  <a:pt x="549" y="780"/>
                  <a:pt x="548" y="780"/>
                  <a:pt x="548" y="780"/>
                </a:cubicBezTo>
                <a:cubicBezTo>
                  <a:pt x="546" y="783"/>
                  <a:pt x="544" y="786"/>
                  <a:pt x="542" y="789"/>
                </a:cubicBezTo>
                <a:cubicBezTo>
                  <a:pt x="541" y="794"/>
                  <a:pt x="540" y="799"/>
                  <a:pt x="543" y="803"/>
                </a:cubicBezTo>
                <a:cubicBezTo>
                  <a:pt x="543" y="803"/>
                  <a:pt x="543" y="803"/>
                  <a:pt x="544" y="803"/>
                </a:cubicBezTo>
                <a:cubicBezTo>
                  <a:pt x="544" y="804"/>
                  <a:pt x="544" y="805"/>
                  <a:pt x="544" y="806"/>
                </a:cubicBezTo>
                <a:cubicBezTo>
                  <a:pt x="545" y="806"/>
                  <a:pt x="546" y="807"/>
                  <a:pt x="547" y="808"/>
                </a:cubicBezTo>
                <a:cubicBezTo>
                  <a:pt x="547" y="808"/>
                  <a:pt x="547" y="809"/>
                  <a:pt x="548" y="809"/>
                </a:cubicBezTo>
                <a:cubicBezTo>
                  <a:pt x="552" y="813"/>
                  <a:pt x="557" y="810"/>
                  <a:pt x="559" y="817"/>
                </a:cubicBezTo>
                <a:cubicBezTo>
                  <a:pt x="561" y="819"/>
                  <a:pt x="561" y="827"/>
                  <a:pt x="560" y="830"/>
                </a:cubicBezTo>
                <a:cubicBezTo>
                  <a:pt x="560" y="830"/>
                  <a:pt x="560" y="830"/>
                  <a:pt x="559" y="830"/>
                </a:cubicBezTo>
                <a:cubicBezTo>
                  <a:pt x="558" y="834"/>
                  <a:pt x="560" y="840"/>
                  <a:pt x="560" y="842"/>
                </a:cubicBezTo>
                <a:cubicBezTo>
                  <a:pt x="562" y="843"/>
                  <a:pt x="564" y="843"/>
                  <a:pt x="565" y="843"/>
                </a:cubicBezTo>
                <a:cubicBezTo>
                  <a:pt x="565" y="844"/>
                  <a:pt x="565" y="844"/>
                  <a:pt x="565" y="844"/>
                </a:cubicBezTo>
                <a:cubicBezTo>
                  <a:pt x="567" y="844"/>
                  <a:pt x="569" y="844"/>
                  <a:pt x="571" y="844"/>
                </a:cubicBezTo>
                <a:cubicBezTo>
                  <a:pt x="576" y="844"/>
                  <a:pt x="581" y="845"/>
                  <a:pt x="583" y="846"/>
                </a:cubicBezTo>
                <a:cubicBezTo>
                  <a:pt x="584" y="847"/>
                  <a:pt x="584" y="848"/>
                  <a:pt x="584" y="848"/>
                </a:cubicBezTo>
                <a:cubicBezTo>
                  <a:pt x="585" y="849"/>
                  <a:pt x="586" y="850"/>
                  <a:pt x="587" y="850"/>
                </a:cubicBezTo>
                <a:cubicBezTo>
                  <a:pt x="587" y="851"/>
                  <a:pt x="587" y="852"/>
                  <a:pt x="587" y="853"/>
                </a:cubicBezTo>
                <a:cubicBezTo>
                  <a:pt x="588" y="853"/>
                  <a:pt x="588" y="853"/>
                  <a:pt x="588" y="853"/>
                </a:cubicBezTo>
                <a:cubicBezTo>
                  <a:pt x="588" y="857"/>
                  <a:pt x="588" y="861"/>
                  <a:pt x="587" y="865"/>
                </a:cubicBezTo>
                <a:cubicBezTo>
                  <a:pt x="587" y="865"/>
                  <a:pt x="587" y="865"/>
                  <a:pt x="586" y="865"/>
                </a:cubicBezTo>
                <a:cubicBezTo>
                  <a:pt x="586" y="867"/>
                  <a:pt x="586" y="868"/>
                  <a:pt x="586" y="869"/>
                </a:cubicBezTo>
                <a:cubicBezTo>
                  <a:pt x="586" y="869"/>
                  <a:pt x="586" y="869"/>
                  <a:pt x="585" y="869"/>
                </a:cubicBezTo>
                <a:cubicBezTo>
                  <a:pt x="585" y="870"/>
                  <a:pt x="585" y="871"/>
                  <a:pt x="585" y="872"/>
                </a:cubicBezTo>
                <a:cubicBezTo>
                  <a:pt x="585" y="872"/>
                  <a:pt x="585" y="872"/>
                  <a:pt x="584" y="872"/>
                </a:cubicBezTo>
                <a:cubicBezTo>
                  <a:pt x="584" y="873"/>
                  <a:pt x="584" y="874"/>
                  <a:pt x="584" y="874"/>
                </a:cubicBezTo>
                <a:cubicBezTo>
                  <a:pt x="584" y="874"/>
                  <a:pt x="584" y="874"/>
                  <a:pt x="583" y="874"/>
                </a:cubicBezTo>
                <a:cubicBezTo>
                  <a:pt x="583" y="875"/>
                  <a:pt x="583" y="876"/>
                  <a:pt x="583" y="877"/>
                </a:cubicBezTo>
                <a:cubicBezTo>
                  <a:pt x="583" y="877"/>
                  <a:pt x="583" y="877"/>
                  <a:pt x="582" y="877"/>
                </a:cubicBezTo>
                <a:cubicBezTo>
                  <a:pt x="582" y="878"/>
                  <a:pt x="582" y="879"/>
                  <a:pt x="582" y="879"/>
                </a:cubicBezTo>
                <a:cubicBezTo>
                  <a:pt x="579" y="883"/>
                  <a:pt x="576" y="887"/>
                  <a:pt x="573" y="891"/>
                </a:cubicBezTo>
                <a:cubicBezTo>
                  <a:pt x="573" y="891"/>
                  <a:pt x="572" y="891"/>
                  <a:pt x="571" y="891"/>
                </a:cubicBezTo>
                <a:cubicBezTo>
                  <a:pt x="571" y="892"/>
                  <a:pt x="571" y="892"/>
                  <a:pt x="570" y="893"/>
                </a:cubicBezTo>
                <a:cubicBezTo>
                  <a:pt x="570" y="893"/>
                  <a:pt x="569" y="893"/>
                  <a:pt x="568" y="893"/>
                </a:cubicBezTo>
                <a:cubicBezTo>
                  <a:pt x="568" y="893"/>
                  <a:pt x="568" y="894"/>
                  <a:pt x="568" y="894"/>
                </a:cubicBezTo>
                <a:cubicBezTo>
                  <a:pt x="568" y="894"/>
                  <a:pt x="567" y="894"/>
                  <a:pt x="566" y="894"/>
                </a:cubicBezTo>
                <a:cubicBezTo>
                  <a:pt x="566" y="894"/>
                  <a:pt x="566" y="895"/>
                  <a:pt x="566" y="895"/>
                </a:cubicBezTo>
                <a:cubicBezTo>
                  <a:pt x="564" y="896"/>
                  <a:pt x="554" y="897"/>
                  <a:pt x="550" y="896"/>
                </a:cubicBezTo>
                <a:cubicBezTo>
                  <a:pt x="550" y="896"/>
                  <a:pt x="550" y="895"/>
                  <a:pt x="550" y="895"/>
                </a:cubicBezTo>
                <a:cubicBezTo>
                  <a:pt x="549" y="895"/>
                  <a:pt x="548" y="895"/>
                  <a:pt x="547" y="895"/>
                </a:cubicBezTo>
                <a:cubicBezTo>
                  <a:pt x="547" y="895"/>
                  <a:pt x="547" y="894"/>
                  <a:pt x="547" y="894"/>
                </a:cubicBezTo>
                <a:cubicBezTo>
                  <a:pt x="545" y="894"/>
                  <a:pt x="544" y="894"/>
                  <a:pt x="543" y="894"/>
                </a:cubicBezTo>
                <a:cubicBezTo>
                  <a:pt x="543" y="894"/>
                  <a:pt x="543" y="893"/>
                  <a:pt x="543" y="893"/>
                </a:cubicBezTo>
                <a:cubicBezTo>
                  <a:pt x="541" y="893"/>
                  <a:pt x="540" y="893"/>
                  <a:pt x="539" y="893"/>
                </a:cubicBezTo>
                <a:cubicBezTo>
                  <a:pt x="539" y="893"/>
                  <a:pt x="539" y="892"/>
                  <a:pt x="539" y="892"/>
                </a:cubicBezTo>
                <a:cubicBezTo>
                  <a:pt x="535" y="892"/>
                  <a:pt x="531" y="891"/>
                  <a:pt x="527" y="891"/>
                </a:cubicBezTo>
                <a:cubicBezTo>
                  <a:pt x="527" y="891"/>
                  <a:pt x="527" y="890"/>
                  <a:pt x="527" y="890"/>
                </a:cubicBezTo>
                <a:cubicBezTo>
                  <a:pt x="524" y="890"/>
                  <a:pt x="521" y="890"/>
                  <a:pt x="519" y="890"/>
                </a:cubicBezTo>
                <a:cubicBezTo>
                  <a:pt x="514" y="891"/>
                  <a:pt x="510" y="893"/>
                  <a:pt x="506" y="894"/>
                </a:cubicBezTo>
                <a:cubicBezTo>
                  <a:pt x="505" y="895"/>
                  <a:pt x="505" y="895"/>
                  <a:pt x="505" y="896"/>
                </a:cubicBezTo>
                <a:cubicBezTo>
                  <a:pt x="503" y="896"/>
                  <a:pt x="502" y="897"/>
                  <a:pt x="501" y="897"/>
                </a:cubicBezTo>
                <a:cubicBezTo>
                  <a:pt x="500" y="898"/>
                  <a:pt x="500" y="898"/>
                  <a:pt x="500" y="899"/>
                </a:cubicBezTo>
                <a:cubicBezTo>
                  <a:pt x="499" y="899"/>
                  <a:pt x="498" y="899"/>
                  <a:pt x="498" y="899"/>
                </a:cubicBezTo>
                <a:cubicBezTo>
                  <a:pt x="497" y="900"/>
                  <a:pt x="497" y="900"/>
                  <a:pt x="497" y="901"/>
                </a:cubicBezTo>
                <a:cubicBezTo>
                  <a:pt x="496" y="901"/>
                  <a:pt x="495" y="901"/>
                  <a:pt x="495" y="901"/>
                </a:cubicBezTo>
                <a:cubicBezTo>
                  <a:pt x="494" y="902"/>
                  <a:pt x="494" y="902"/>
                  <a:pt x="494" y="903"/>
                </a:cubicBezTo>
                <a:cubicBezTo>
                  <a:pt x="489" y="905"/>
                  <a:pt x="484" y="908"/>
                  <a:pt x="480" y="910"/>
                </a:cubicBezTo>
                <a:cubicBezTo>
                  <a:pt x="472" y="913"/>
                  <a:pt x="460" y="907"/>
                  <a:pt x="456" y="904"/>
                </a:cubicBezTo>
                <a:cubicBezTo>
                  <a:pt x="456" y="903"/>
                  <a:pt x="455" y="903"/>
                  <a:pt x="455" y="902"/>
                </a:cubicBezTo>
                <a:cubicBezTo>
                  <a:pt x="454" y="902"/>
                  <a:pt x="452" y="901"/>
                  <a:pt x="451" y="901"/>
                </a:cubicBezTo>
                <a:cubicBezTo>
                  <a:pt x="451" y="901"/>
                  <a:pt x="451" y="900"/>
                  <a:pt x="451" y="900"/>
                </a:cubicBezTo>
                <a:cubicBezTo>
                  <a:pt x="450" y="900"/>
                  <a:pt x="449" y="899"/>
                  <a:pt x="448" y="899"/>
                </a:cubicBezTo>
                <a:cubicBezTo>
                  <a:pt x="448" y="898"/>
                  <a:pt x="447" y="898"/>
                  <a:pt x="447" y="897"/>
                </a:cubicBezTo>
                <a:cubicBezTo>
                  <a:pt x="446" y="897"/>
                  <a:pt x="446" y="897"/>
                  <a:pt x="445" y="897"/>
                </a:cubicBezTo>
                <a:cubicBezTo>
                  <a:pt x="444" y="896"/>
                  <a:pt x="444" y="895"/>
                  <a:pt x="443" y="894"/>
                </a:cubicBezTo>
                <a:cubicBezTo>
                  <a:pt x="442" y="894"/>
                  <a:pt x="442" y="894"/>
                  <a:pt x="441" y="894"/>
                </a:cubicBezTo>
                <a:cubicBezTo>
                  <a:pt x="441" y="893"/>
                  <a:pt x="440" y="893"/>
                  <a:pt x="440" y="892"/>
                </a:cubicBezTo>
                <a:cubicBezTo>
                  <a:pt x="439" y="892"/>
                  <a:pt x="439" y="892"/>
                  <a:pt x="438" y="892"/>
                </a:cubicBezTo>
                <a:cubicBezTo>
                  <a:pt x="437" y="891"/>
                  <a:pt x="437" y="890"/>
                  <a:pt x="436" y="889"/>
                </a:cubicBezTo>
                <a:cubicBezTo>
                  <a:pt x="435" y="889"/>
                  <a:pt x="435" y="889"/>
                  <a:pt x="434" y="889"/>
                </a:cubicBezTo>
                <a:cubicBezTo>
                  <a:pt x="433" y="888"/>
                  <a:pt x="433" y="887"/>
                  <a:pt x="432" y="886"/>
                </a:cubicBezTo>
                <a:cubicBezTo>
                  <a:pt x="431" y="886"/>
                  <a:pt x="431" y="886"/>
                  <a:pt x="430" y="886"/>
                </a:cubicBezTo>
                <a:cubicBezTo>
                  <a:pt x="429" y="885"/>
                  <a:pt x="429" y="884"/>
                  <a:pt x="428" y="883"/>
                </a:cubicBezTo>
                <a:cubicBezTo>
                  <a:pt x="427" y="883"/>
                  <a:pt x="427" y="883"/>
                  <a:pt x="426" y="883"/>
                </a:cubicBezTo>
                <a:cubicBezTo>
                  <a:pt x="425" y="882"/>
                  <a:pt x="425" y="881"/>
                  <a:pt x="424" y="880"/>
                </a:cubicBezTo>
                <a:cubicBezTo>
                  <a:pt x="423" y="880"/>
                  <a:pt x="423" y="880"/>
                  <a:pt x="422" y="880"/>
                </a:cubicBezTo>
                <a:cubicBezTo>
                  <a:pt x="421" y="879"/>
                  <a:pt x="421" y="878"/>
                  <a:pt x="420" y="877"/>
                </a:cubicBezTo>
                <a:cubicBezTo>
                  <a:pt x="420" y="877"/>
                  <a:pt x="419" y="877"/>
                  <a:pt x="419" y="877"/>
                </a:cubicBezTo>
                <a:cubicBezTo>
                  <a:pt x="419" y="877"/>
                  <a:pt x="418" y="876"/>
                  <a:pt x="418" y="875"/>
                </a:cubicBezTo>
                <a:cubicBezTo>
                  <a:pt x="417" y="875"/>
                  <a:pt x="417" y="875"/>
                  <a:pt x="416" y="875"/>
                </a:cubicBezTo>
                <a:cubicBezTo>
                  <a:pt x="414" y="873"/>
                  <a:pt x="413" y="871"/>
                  <a:pt x="411" y="869"/>
                </a:cubicBezTo>
                <a:cubicBezTo>
                  <a:pt x="410" y="869"/>
                  <a:pt x="410" y="869"/>
                  <a:pt x="409" y="869"/>
                </a:cubicBezTo>
                <a:cubicBezTo>
                  <a:pt x="407" y="867"/>
                  <a:pt x="405" y="865"/>
                  <a:pt x="403" y="862"/>
                </a:cubicBezTo>
                <a:cubicBezTo>
                  <a:pt x="402" y="862"/>
                  <a:pt x="402" y="862"/>
                  <a:pt x="401" y="861"/>
                </a:cubicBezTo>
                <a:cubicBezTo>
                  <a:pt x="401" y="861"/>
                  <a:pt x="401" y="860"/>
                  <a:pt x="401" y="859"/>
                </a:cubicBezTo>
                <a:cubicBezTo>
                  <a:pt x="400" y="858"/>
                  <a:pt x="398" y="857"/>
                  <a:pt x="397" y="856"/>
                </a:cubicBezTo>
                <a:cubicBezTo>
                  <a:pt x="397" y="856"/>
                  <a:pt x="397" y="855"/>
                  <a:pt x="397" y="854"/>
                </a:cubicBezTo>
                <a:cubicBezTo>
                  <a:pt x="396" y="854"/>
                  <a:pt x="396" y="854"/>
                  <a:pt x="395" y="853"/>
                </a:cubicBezTo>
                <a:cubicBezTo>
                  <a:pt x="395" y="851"/>
                  <a:pt x="395" y="848"/>
                  <a:pt x="394" y="845"/>
                </a:cubicBezTo>
                <a:cubicBezTo>
                  <a:pt x="395" y="845"/>
                  <a:pt x="396" y="845"/>
                  <a:pt x="397" y="844"/>
                </a:cubicBezTo>
                <a:cubicBezTo>
                  <a:pt x="400" y="842"/>
                  <a:pt x="411" y="844"/>
                  <a:pt x="414" y="845"/>
                </a:cubicBezTo>
                <a:cubicBezTo>
                  <a:pt x="414" y="846"/>
                  <a:pt x="414" y="846"/>
                  <a:pt x="414" y="846"/>
                </a:cubicBezTo>
                <a:cubicBezTo>
                  <a:pt x="415" y="846"/>
                  <a:pt x="415" y="846"/>
                  <a:pt x="416" y="846"/>
                </a:cubicBezTo>
                <a:cubicBezTo>
                  <a:pt x="416" y="847"/>
                  <a:pt x="416" y="847"/>
                  <a:pt x="416" y="847"/>
                </a:cubicBezTo>
                <a:cubicBezTo>
                  <a:pt x="418" y="848"/>
                  <a:pt x="419" y="848"/>
                  <a:pt x="421" y="848"/>
                </a:cubicBezTo>
                <a:cubicBezTo>
                  <a:pt x="421" y="849"/>
                  <a:pt x="421" y="849"/>
                  <a:pt x="421" y="849"/>
                </a:cubicBezTo>
                <a:cubicBezTo>
                  <a:pt x="423" y="850"/>
                  <a:pt x="425" y="851"/>
                  <a:pt x="427" y="851"/>
                </a:cubicBezTo>
                <a:cubicBezTo>
                  <a:pt x="427" y="852"/>
                  <a:pt x="427" y="852"/>
                  <a:pt x="427" y="852"/>
                </a:cubicBezTo>
                <a:cubicBezTo>
                  <a:pt x="428" y="852"/>
                  <a:pt x="428" y="852"/>
                  <a:pt x="429" y="852"/>
                </a:cubicBezTo>
                <a:cubicBezTo>
                  <a:pt x="429" y="853"/>
                  <a:pt x="429" y="853"/>
                  <a:pt x="429" y="853"/>
                </a:cubicBezTo>
                <a:cubicBezTo>
                  <a:pt x="430" y="853"/>
                  <a:pt x="430" y="853"/>
                  <a:pt x="431" y="853"/>
                </a:cubicBezTo>
                <a:cubicBezTo>
                  <a:pt x="431" y="854"/>
                  <a:pt x="431" y="854"/>
                  <a:pt x="431" y="854"/>
                </a:cubicBezTo>
                <a:cubicBezTo>
                  <a:pt x="432" y="854"/>
                  <a:pt x="432" y="854"/>
                  <a:pt x="433" y="854"/>
                </a:cubicBezTo>
                <a:cubicBezTo>
                  <a:pt x="433" y="855"/>
                  <a:pt x="433" y="855"/>
                  <a:pt x="433" y="855"/>
                </a:cubicBezTo>
                <a:cubicBezTo>
                  <a:pt x="434" y="855"/>
                  <a:pt x="435" y="855"/>
                  <a:pt x="436" y="855"/>
                </a:cubicBezTo>
                <a:cubicBezTo>
                  <a:pt x="436" y="856"/>
                  <a:pt x="436" y="856"/>
                  <a:pt x="436" y="856"/>
                </a:cubicBezTo>
                <a:cubicBezTo>
                  <a:pt x="437" y="857"/>
                  <a:pt x="439" y="857"/>
                  <a:pt x="440" y="857"/>
                </a:cubicBezTo>
                <a:cubicBezTo>
                  <a:pt x="440" y="858"/>
                  <a:pt x="440" y="858"/>
                  <a:pt x="440" y="858"/>
                </a:cubicBezTo>
                <a:cubicBezTo>
                  <a:pt x="441" y="858"/>
                  <a:pt x="442" y="858"/>
                  <a:pt x="443" y="858"/>
                </a:cubicBezTo>
                <a:cubicBezTo>
                  <a:pt x="443" y="859"/>
                  <a:pt x="443" y="859"/>
                  <a:pt x="443" y="859"/>
                </a:cubicBezTo>
                <a:cubicBezTo>
                  <a:pt x="444" y="859"/>
                  <a:pt x="444" y="859"/>
                  <a:pt x="445" y="859"/>
                </a:cubicBezTo>
                <a:cubicBezTo>
                  <a:pt x="445" y="860"/>
                  <a:pt x="445" y="860"/>
                  <a:pt x="445" y="860"/>
                </a:cubicBezTo>
                <a:cubicBezTo>
                  <a:pt x="447" y="861"/>
                  <a:pt x="450" y="861"/>
                  <a:pt x="452" y="861"/>
                </a:cubicBezTo>
                <a:cubicBezTo>
                  <a:pt x="454" y="862"/>
                  <a:pt x="461" y="865"/>
                  <a:pt x="465" y="863"/>
                </a:cubicBezTo>
                <a:cubicBezTo>
                  <a:pt x="471" y="861"/>
                  <a:pt x="477" y="857"/>
                  <a:pt x="481" y="853"/>
                </a:cubicBezTo>
                <a:cubicBezTo>
                  <a:pt x="482" y="852"/>
                  <a:pt x="483" y="851"/>
                  <a:pt x="484" y="849"/>
                </a:cubicBezTo>
                <a:cubicBezTo>
                  <a:pt x="484" y="849"/>
                  <a:pt x="485" y="849"/>
                  <a:pt x="486" y="849"/>
                </a:cubicBezTo>
                <a:cubicBezTo>
                  <a:pt x="487" y="847"/>
                  <a:pt x="489" y="845"/>
                  <a:pt x="491" y="843"/>
                </a:cubicBezTo>
                <a:cubicBezTo>
                  <a:pt x="494" y="840"/>
                  <a:pt x="497" y="837"/>
                  <a:pt x="501" y="834"/>
                </a:cubicBezTo>
                <a:cubicBezTo>
                  <a:pt x="501" y="834"/>
                  <a:pt x="501" y="833"/>
                  <a:pt x="501" y="832"/>
                </a:cubicBezTo>
                <a:cubicBezTo>
                  <a:pt x="502" y="831"/>
                  <a:pt x="504" y="830"/>
                  <a:pt x="506" y="829"/>
                </a:cubicBezTo>
                <a:cubicBezTo>
                  <a:pt x="506" y="829"/>
                  <a:pt x="506" y="828"/>
                  <a:pt x="506" y="827"/>
                </a:cubicBezTo>
                <a:cubicBezTo>
                  <a:pt x="506" y="827"/>
                  <a:pt x="507" y="827"/>
                  <a:pt x="508" y="826"/>
                </a:cubicBezTo>
                <a:cubicBezTo>
                  <a:pt x="508" y="826"/>
                  <a:pt x="508" y="825"/>
                  <a:pt x="508" y="824"/>
                </a:cubicBezTo>
                <a:cubicBezTo>
                  <a:pt x="509" y="824"/>
                  <a:pt x="510" y="823"/>
                  <a:pt x="511" y="822"/>
                </a:cubicBezTo>
                <a:cubicBezTo>
                  <a:pt x="511" y="822"/>
                  <a:pt x="511" y="821"/>
                  <a:pt x="511" y="820"/>
                </a:cubicBezTo>
                <a:cubicBezTo>
                  <a:pt x="512" y="820"/>
                  <a:pt x="513" y="819"/>
                  <a:pt x="514" y="818"/>
                </a:cubicBezTo>
                <a:cubicBezTo>
                  <a:pt x="514" y="818"/>
                  <a:pt x="514" y="817"/>
                  <a:pt x="514" y="816"/>
                </a:cubicBezTo>
                <a:cubicBezTo>
                  <a:pt x="514" y="816"/>
                  <a:pt x="515" y="816"/>
                  <a:pt x="516" y="815"/>
                </a:cubicBezTo>
                <a:cubicBezTo>
                  <a:pt x="516" y="814"/>
                  <a:pt x="516" y="813"/>
                  <a:pt x="517" y="811"/>
                </a:cubicBezTo>
                <a:cubicBezTo>
                  <a:pt x="517" y="811"/>
                  <a:pt x="518" y="811"/>
                  <a:pt x="519" y="810"/>
                </a:cubicBezTo>
                <a:cubicBezTo>
                  <a:pt x="519" y="810"/>
                  <a:pt x="519" y="809"/>
                  <a:pt x="519" y="808"/>
                </a:cubicBezTo>
                <a:cubicBezTo>
                  <a:pt x="519" y="808"/>
                  <a:pt x="519" y="808"/>
                  <a:pt x="520" y="808"/>
                </a:cubicBezTo>
                <a:cubicBezTo>
                  <a:pt x="520" y="807"/>
                  <a:pt x="520" y="806"/>
                  <a:pt x="521" y="805"/>
                </a:cubicBezTo>
                <a:cubicBezTo>
                  <a:pt x="521" y="805"/>
                  <a:pt x="521" y="805"/>
                  <a:pt x="522" y="805"/>
                </a:cubicBezTo>
                <a:cubicBezTo>
                  <a:pt x="522" y="803"/>
                  <a:pt x="522" y="801"/>
                  <a:pt x="523" y="799"/>
                </a:cubicBezTo>
                <a:cubicBezTo>
                  <a:pt x="523" y="799"/>
                  <a:pt x="523" y="799"/>
                  <a:pt x="524" y="799"/>
                </a:cubicBezTo>
                <a:cubicBezTo>
                  <a:pt x="524" y="797"/>
                  <a:pt x="524" y="796"/>
                  <a:pt x="524" y="795"/>
                </a:cubicBezTo>
                <a:cubicBezTo>
                  <a:pt x="524" y="795"/>
                  <a:pt x="524" y="795"/>
                  <a:pt x="525" y="795"/>
                </a:cubicBezTo>
                <a:cubicBezTo>
                  <a:pt x="527" y="788"/>
                  <a:pt x="521" y="771"/>
                  <a:pt x="520" y="767"/>
                </a:cubicBezTo>
                <a:cubicBezTo>
                  <a:pt x="520" y="765"/>
                  <a:pt x="520" y="764"/>
                  <a:pt x="520" y="763"/>
                </a:cubicBezTo>
                <a:cubicBezTo>
                  <a:pt x="519" y="763"/>
                  <a:pt x="519" y="763"/>
                  <a:pt x="519" y="763"/>
                </a:cubicBezTo>
                <a:cubicBezTo>
                  <a:pt x="516" y="757"/>
                  <a:pt x="517" y="751"/>
                  <a:pt x="510" y="750"/>
                </a:cubicBezTo>
                <a:cubicBezTo>
                  <a:pt x="509" y="751"/>
                  <a:pt x="508" y="752"/>
                  <a:pt x="508" y="753"/>
                </a:cubicBezTo>
                <a:cubicBezTo>
                  <a:pt x="507" y="753"/>
                  <a:pt x="507" y="753"/>
                  <a:pt x="507" y="753"/>
                </a:cubicBezTo>
                <a:cubicBezTo>
                  <a:pt x="506" y="754"/>
                  <a:pt x="506" y="755"/>
                  <a:pt x="506" y="757"/>
                </a:cubicBezTo>
                <a:cubicBezTo>
                  <a:pt x="505" y="757"/>
                  <a:pt x="505" y="757"/>
                  <a:pt x="505" y="757"/>
                </a:cubicBezTo>
                <a:cubicBezTo>
                  <a:pt x="504" y="759"/>
                  <a:pt x="503" y="761"/>
                  <a:pt x="503" y="763"/>
                </a:cubicBezTo>
                <a:cubicBezTo>
                  <a:pt x="502" y="763"/>
                  <a:pt x="502" y="763"/>
                  <a:pt x="502" y="763"/>
                </a:cubicBezTo>
                <a:cubicBezTo>
                  <a:pt x="502" y="764"/>
                  <a:pt x="502" y="765"/>
                  <a:pt x="502" y="766"/>
                </a:cubicBezTo>
                <a:cubicBezTo>
                  <a:pt x="501" y="766"/>
                  <a:pt x="501" y="766"/>
                  <a:pt x="501" y="766"/>
                </a:cubicBezTo>
                <a:cubicBezTo>
                  <a:pt x="500" y="767"/>
                  <a:pt x="500" y="768"/>
                  <a:pt x="500" y="770"/>
                </a:cubicBezTo>
                <a:cubicBezTo>
                  <a:pt x="499" y="770"/>
                  <a:pt x="499" y="770"/>
                  <a:pt x="499" y="770"/>
                </a:cubicBezTo>
                <a:cubicBezTo>
                  <a:pt x="498" y="771"/>
                  <a:pt x="498" y="772"/>
                  <a:pt x="498" y="774"/>
                </a:cubicBezTo>
                <a:cubicBezTo>
                  <a:pt x="497" y="774"/>
                  <a:pt x="496" y="774"/>
                  <a:pt x="496" y="775"/>
                </a:cubicBezTo>
                <a:cubicBezTo>
                  <a:pt x="495" y="776"/>
                  <a:pt x="495" y="777"/>
                  <a:pt x="495" y="779"/>
                </a:cubicBezTo>
                <a:cubicBezTo>
                  <a:pt x="494" y="779"/>
                  <a:pt x="493" y="779"/>
                  <a:pt x="493" y="780"/>
                </a:cubicBezTo>
                <a:cubicBezTo>
                  <a:pt x="493" y="780"/>
                  <a:pt x="493" y="781"/>
                  <a:pt x="493" y="782"/>
                </a:cubicBezTo>
                <a:cubicBezTo>
                  <a:pt x="492" y="782"/>
                  <a:pt x="491" y="783"/>
                  <a:pt x="490" y="784"/>
                </a:cubicBezTo>
                <a:cubicBezTo>
                  <a:pt x="490" y="784"/>
                  <a:pt x="490" y="785"/>
                  <a:pt x="490" y="786"/>
                </a:cubicBezTo>
                <a:cubicBezTo>
                  <a:pt x="488" y="788"/>
                  <a:pt x="481" y="791"/>
                  <a:pt x="477" y="792"/>
                </a:cubicBezTo>
                <a:cubicBezTo>
                  <a:pt x="477" y="791"/>
                  <a:pt x="477" y="791"/>
                  <a:pt x="477" y="791"/>
                </a:cubicBezTo>
                <a:cubicBezTo>
                  <a:pt x="475" y="790"/>
                  <a:pt x="474" y="790"/>
                  <a:pt x="472" y="790"/>
                </a:cubicBezTo>
                <a:cubicBezTo>
                  <a:pt x="472" y="789"/>
                  <a:pt x="472" y="789"/>
                  <a:pt x="472" y="789"/>
                </a:cubicBezTo>
                <a:cubicBezTo>
                  <a:pt x="471" y="789"/>
                  <a:pt x="471" y="789"/>
                  <a:pt x="470" y="789"/>
                </a:cubicBezTo>
                <a:cubicBezTo>
                  <a:pt x="470" y="788"/>
                  <a:pt x="470" y="788"/>
                  <a:pt x="470" y="788"/>
                </a:cubicBezTo>
                <a:cubicBezTo>
                  <a:pt x="469" y="788"/>
                  <a:pt x="469" y="788"/>
                  <a:pt x="468" y="788"/>
                </a:cubicBezTo>
                <a:cubicBezTo>
                  <a:pt x="468" y="787"/>
                  <a:pt x="468" y="787"/>
                  <a:pt x="468" y="787"/>
                </a:cubicBezTo>
                <a:cubicBezTo>
                  <a:pt x="467" y="787"/>
                  <a:pt x="467" y="787"/>
                  <a:pt x="466" y="787"/>
                </a:cubicBezTo>
                <a:cubicBezTo>
                  <a:pt x="466" y="786"/>
                  <a:pt x="466" y="786"/>
                  <a:pt x="466" y="786"/>
                </a:cubicBezTo>
                <a:cubicBezTo>
                  <a:pt x="465" y="786"/>
                  <a:pt x="465" y="786"/>
                  <a:pt x="464" y="786"/>
                </a:cubicBezTo>
                <a:cubicBezTo>
                  <a:pt x="464" y="785"/>
                  <a:pt x="463" y="784"/>
                  <a:pt x="463" y="784"/>
                </a:cubicBezTo>
                <a:cubicBezTo>
                  <a:pt x="462" y="784"/>
                  <a:pt x="461" y="784"/>
                  <a:pt x="460" y="784"/>
                </a:cubicBezTo>
                <a:cubicBezTo>
                  <a:pt x="460" y="783"/>
                  <a:pt x="460" y="783"/>
                  <a:pt x="460" y="783"/>
                </a:cubicBezTo>
                <a:cubicBezTo>
                  <a:pt x="459" y="783"/>
                  <a:pt x="459" y="783"/>
                  <a:pt x="458" y="783"/>
                </a:cubicBezTo>
                <a:cubicBezTo>
                  <a:pt x="458" y="782"/>
                  <a:pt x="458" y="782"/>
                  <a:pt x="458" y="782"/>
                </a:cubicBezTo>
                <a:cubicBezTo>
                  <a:pt x="454" y="780"/>
                  <a:pt x="445" y="779"/>
                  <a:pt x="442" y="782"/>
                </a:cubicBezTo>
                <a:cubicBezTo>
                  <a:pt x="442" y="782"/>
                  <a:pt x="442" y="782"/>
                  <a:pt x="442" y="783"/>
                </a:cubicBezTo>
                <a:cubicBezTo>
                  <a:pt x="438" y="786"/>
                  <a:pt x="439" y="786"/>
                  <a:pt x="437" y="791"/>
                </a:cubicBezTo>
                <a:cubicBezTo>
                  <a:pt x="437" y="791"/>
                  <a:pt x="436" y="791"/>
                  <a:pt x="436" y="791"/>
                </a:cubicBezTo>
                <a:cubicBezTo>
                  <a:pt x="436" y="792"/>
                  <a:pt x="436" y="793"/>
                  <a:pt x="436" y="794"/>
                </a:cubicBezTo>
                <a:cubicBezTo>
                  <a:pt x="436" y="794"/>
                  <a:pt x="435" y="794"/>
                  <a:pt x="435" y="794"/>
                </a:cubicBezTo>
                <a:cubicBezTo>
                  <a:pt x="435" y="795"/>
                  <a:pt x="435" y="796"/>
                  <a:pt x="435" y="797"/>
                </a:cubicBezTo>
                <a:cubicBezTo>
                  <a:pt x="435" y="797"/>
                  <a:pt x="434" y="797"/>
                  <a:pt x="434" y="797"/>
                </a:cubicBezTo>
                <a:cubicBezTo>
                  <a:pt x="434" y="798"/>
                  <a:pt x="433" y="799"/>
                  <a:pt x="433" y="801"/>
                </a:cubicBezTo>
                <a:cubicBezTo>
                  <a:pt x="433" y="801"/>
                  <a:pt x="432" y="801"/>
                  <a:pt x="432" y="801"/>
                </a:cubicBezTo>
                <a:cubicBezTo>
                  <a:pt x="432" y="801"/>
                  <a:pt x="432" y="802"/>
                  <a:pt x="432" y="803"/>
                </a:cubicBezTo>
                <a:cubicBezTo>
                  <a:pt x="431" y="803"/>
                  <a:pt x="431" y="803"/>
                  <a:pt x="430" y="803"/>
                </a:cubicBezTo>
                <a:cubicBezTo>
                  <a:pt x="430" y="804"/>
                  <a:pt x="430" y="805"/>
                  <a:pt x="430" y="806"/>
                </a:cubicBezTo>
                <a:cubicBezTo>
                  <a:pt x="429" y="806"/>
                  <a:pt x="428" y="807"/>
                  <a:pt x="427" y="808"/>
                </a:cubicBezTo>
                <a:cubicBezTo>
                  <a:pt x="427" y="808"/>
                  <a:pt x="427" y="809"/>
                  <a:pt x="427" y="809"/>
                </a:cubicBezTo>
                <a:cubicBezTo>
                  <a:pt x="426" y="810"/>
                  <a:pt x="425" y="811"/>
                  <a:pt x="424" y="811"/>
                </a:cubicBezTo>
                <a:cubicBezTo>
                  <a:pt x="424" y="812"/>
                  <a:pt x="424" y="812"/>
                  <a:pt x="424" y="812"/>
                </a:cubicBezTo>
                <a:cubicBezTo>
                  <a:pt x="423" y="812"/>
                  <a:pt x="423" y="812"/>
                  <a:pt x="422" y="812"/>
                </a:cubicBezTo>
                <a:cubicBezTo>
                  <a:pt x="421" y="813"/>
                  <a:pt x="421" y="814"/>
                  <a:pt x="420" y="815"/>
                </a:cubicBezTo>
                <a:cubicBezTo>
                  <a:pt x="419" y="815"/>
                  <a:pt x="419" y="815"/>
                  <a:pt x="418" y="815"/>
                </a:cubicBezTo>
                <a:cubicBezTo>
                  <a:pt x="418" y="816"/>
                  <a:pt x="418" y="816"/>
                  <a:pt x="418" y="816"/>
                </a:cubicBezTo>
                <a:cubicBezTo>
                  <a:pt x="417" y="817"/>
                  <a:pt x="415" y="817"/>
                  <a:pt x="414" y="817"/>
                </a:cubicBezTo>
                <a:cubicBezTo>
                  <a:pt x="414" y="818"/>
                  <a:pt x="414" y="818"/>
                  <a:pt x="414" y="818"/>
                </a:cubicBezTo>
                <a:cubicBezTo>
                  <a:pt x="413" y="818"/>
                  <a:pt x="412" y="818"/>
                  <a:pt x="411" y="818"/>
                </a:cubicBezTo>
                <a:cubicBezTo>
                  <a:pt x="411" y="819"/>
                  <a:pt x="411" y="819"/>
                  <a:pt x="411" y="819"/>
                </a:cubicBezTo>
                <a:cubicBezTo>
                  <a:pt x="410" y="819"/>
                  <a:pt x="408" y="819"/>
                  <a:pt x="407" y="819"/>
                </a:cubicBezTo>
                <a:cubicBezTo>
                  <a:pt x="407" y="820"/>
                  <a:pt x="407" y="820"/>
                  <a:pt x="407" y="820"/>
                </a:cubicBezTo>
                <a:cubicBezTo>
                  <a:pt x="405" y="820"/>
                  <a:pt x="403" y="820"/>
                  <a:pt x="401" y="820"/>
                </a:cubicBezTo>
                <a:cubicBezTo>
                  <a:pt x="391" y="823"/>
                  <a:pt x="371" y="821"/>
                  <a:pt x="358" y="821"/>
                </a:cubicBezTo>
                <a:cubicBezTo>
                  <a:pt x="350" y="821"/>
                  <a:pt x="338" y="820"/>
                  <a:pt x="331" y="822"/>
                </a:cubicBezTo>
                <a:cubicBezTo>
                  <a:pt x="323" y="822"/>
                  <a:pt x="315" y="822"/>
                  <a:pt x="308" y="822"/>
                </a:cubicBezTo>
                <a:cubicBezTo>
                  <a:pt x="308" y="823"/>
                  <a:pt x="308" y="823"/>
                  <a:pt x="308" y="823"/>
                </a:cubicBezTo>
                <a:cubicBezTo>
                  <a:pt x="304" y="823"/>
                  <a:pt x="301" y="823"/>
                  <a:pt x="298" y="823"/>
                </a:cubicBezTo>
                <a:cubicBezTo>
                  <a:pt x="292" y="824"/>
                  <a:pt x="286" y="824"/>
                  <a:pt x="281" y="824"/>
                </a:cubicBezTo>
                <a:cubicBezTo>
                  <a:pt x="281" y="825"/>
                  <a:pt x="281" y="825"/>
                  <a:pt x="281" y="825"/>
                </a:cubicBezTo>
                <a:cubicBezTo>
                  <a:pt x="271" y="826"/>
                  <a:pt x="261" y="827"/>
                  <a:pt x="251" y="828"/>
                </a:cubicBezTo>
                <a:cubicBezTo>
                  <a:pt x="251" y="829"/>
                  <a:pt x="251" y="829"/>
                  <a:pt x="251" y="829"/>
                </a:cubicBezTo>
                <a:cubicBezTo>
                  <a:pt x="249" y="829"/>
                  <a:pt x="247" y="829"/>
                  <a:pt x="246" y="829"/>
                </a:cubicBezTo>
                <a:cubicBezTo>
                  <a:pt x="246" y="830"/>
                  <a:pt x="246" y="830"/>
                  <a:pt x="246" y="830"/>
                </a:cubicBezTo>
                <a:cubicBezTo>
                  <a:pt x="244" y="830"/>
                  <a:pt x="243" y="830"/>
                  <a:pt x="242" y="830"/>
                </a:cubicBezTo>
                <a:cubicBezTo>
                  <a:pt x="242" y="831"/>
                  <a:pt x="242" y="831"/>
                  <a:pt x="242" y="831"/>
                </a:cubicBezTo>
                <a:cubicBezTo>
                  <a:pt x="240" y="831"/>
                  <a:pt x="239" y="831"/>
                  <a:pt x="238" y="831"/>
                </a:cubicBezTo>
                <a:cubicBezTo>
                  <a:pt x="238" y="832"/>
                  <a:pt x="238" y="832"/>
                  <a:pt x="238" y="832"/>
                </a:cubicBezTo>
                <a:cubicBezTo>
                  <a:pt x="236" y="832"/>
                  <a:pt x="235" y="832"/>
                  <a:pt x="234" y="832"/>
                </a:cubicBezTo>
                <a:cubicBezTo>
                  <a:pt x="234" y="833"/>
                  <a:pt x="234" y="833"/>
                  <a:pt x="234" y="833"/>
                </a:cubicBezTo>
                <a:cubicBezTo>
                  <a:pt x="233" y="833"/>
                  <a:pt x="232" y="833"/>
                  <a:pt x="231" y="833"/>
                </a:cubicBezTo>
                <a:cubicBezTo>
                  <a:pt x="231" y="834"/>
                  <a:pt x="231" y="834"/>
                  <a:pt x="231" y="834"/>
                </a:cubicBezTo>
                <a:cubicBezTo>
                  <a:pt x="230" y="834"/>
                  <a:pt x="229" y="834"/>
                  <a:pt x="228" y="834"/>
                </a:cubicBezTo>
                <a:cubicBezTo>
                  <a:pt x="228" y="835"/>
                  <a:pt x="228" y="835"/>
                  <a:pt x="228" y="835"/>
                </a:cubicBezTo>
                <a:cubicBezTo>
                  <a:pt x="227" y="836"/>
                  <a:pt x="225" y="836"/>
                  <a:pt x="224" y="836"/>
                </a:cubicBezTo>
                <a:cubicBezTo>
                  <a:pt x="224" y="837"/>
                  <a:pt x="224" y="837"/>
                  <a:pt x="224" y="837"/>
                </a:cubicBezTo>
                <a:cubicBezTo>
                  <a:pt x="223" y="838"/>
                  <a:pt x="221" y="838"/>
                  <a:pt x="220" y="838"/>
                </a:cubicBezTo>
                <a:cubicBezTo>
                  <a:pt x="220" y="839"/>
                  <a:pt x="219" y="840"/>
                  <a:pt x="219" y="840"/>
                </a:cubicBezTo>
                <a:cubicBezTo>
                  <a:pt x="218" y="841"/>
                  <a:pt x="216" y="841"/>
                  <a:pt x="215" y="841"/>
                </a:cubicBezTo>
                <a:cubicBezTo>
                  <a:pt x="215" y="842"/>
                  <a:pt x="214" y="843"/>
                  <a:pt x="214" y="843"/>
                </a:cubicBezTo>
                <a:cubicBezTo>
                  <a:pt x="213" y="843"/>
                  <a:pt x="213" y="843"/>
                  <a:pt x="212" y="843"/>
                </a:cubicBezTo>
                <a:cubicBezTo>
                  <a:pt x="212" y="844"/>
                  <a:pt x="211" y="845"/>
                  <a:pt x="211" y="845"/>
                </a:cubicBezTo>
                <a:cubicBezTo>
                  <a:pt x="210" y="845"/>
                  <a:pt x="210" y="845"/>
                  <a:pt x="209" y="845"/>
                </a:cubicBezTo>
                <a:cubicBezTo>
                  <a:pt x="209" y="846"/>
                  <a:pt x="209" y="846"/>
                  <a:pt x="209" y="846"/>
                </a:cubicBezTo>
                <a:cubicBezTo>
                  <a:pt x="208" y="846"/>
                  <a:pt x="208" y="846"/>
                  <a:pt x="207" y="846"/>
                </a:cubicBezTo>
                <a:cubicBezTo>
                  <a:pt x="207" y="847"/>
                  <a:pt x="206" y="848"/>
                  <a:pt x="206" y="848"/>
                </a:cubicBezTo>
                <a:cubicBezTo>
                  <a:pt x="205" y="849"/>
                  <a:pt x="203" y="849"/>
                  <a:pt x="202" y="849"/>
                </a:cubicBezTo>
                <a:cubicBezTo>
                  <a:pt x="202" y="850"/>
                  <a:pt x="201" y="851"/>
                  <a:pt x="201" y="851"/>
                </a:cubicBezTo>
                <a:cubicBezTo>
                  <a:pt x="199" y="852"/>
                  <a:pt x="197" y="853"/>
                  <a:pt x="195" y="853"/>
                </a:cubicBezTo>
                <a:cubicBezTo>
                  <a:pt x="195" y="854"/>
                  <a:pt x="194" y="855"/>
                  <a:pt x="194" y="855"/>
                </a:cubicBezTo>
                <a:cubicBezTo>
                  <a:pt x="193" y="855"/>
                  <a:pt x="193" y="855"/>
                  <a:pt x="192" y="855"/>
                </a:cubicBezTo>
                <a:cubicBezTo>
                  <a:pt x="192" y="856"/>
                  <a:pt x="192" y="856"/>
                  <a:pt x="192" y="856"/>
                </a:cubicBezTo>
                <a:cubicBezTo>
                  <a:pt x="191" y="856"/>
                  <a:pt x="191" y="856"/>
                  <a:pt x="190" y="856"/>
                </a:cubicBezTo>
                <a:cubicBezTo>
                  <a:pt x="190" y="857"/>
                  <a:pt x="189" y="858"/>
                  <a:pt x="189" y="858"/>
                </a:cubicBezTo>
                <a:cubicBezTo>
                  <a:pt x="188" y="858"/>
                  <a:pt x="188" y="858"/>
                  <a:pt x="187" y="858"/>
                </a:cubicBezTo>
                <a:cubicBezTo>
                  <a:pt x="187" y="859"/>
                  <a:pt x="187" y="859"/>
                  <a:pt x="187" y="859"/>
                </a:cubicBezTo>
                <a:cubicBezTo>
                  <a:pt x="186" y="859"/>
                  <a:pt x="186" y="859"/>
                  <a:pt x="185" y="859"/>
                </a:cubicBezTo>
                <a:cubicBezTo>
                  <a:pt x="185" y="860"/>
                  <a:pt x="185" y="860"/>
                  <a:pt x="185" y="860"/>
                </a:cubicBezTo>
                <a:cubicBezTo>
                  <a:pt x="184" y="860"/>
                  <a:pt x="184" y="860"/>
                  <a:pt x="183" y="860"/>
                </a:cubicBezTo>
                <a:cubicBezTo>
                  <a:pt x="183" y="861"/>
                  <a:pt x="183" y="861"/>
                  <a:pt x="183" y="861"/>
                </a:cubicBezTo>
                <a:cubicBezTo>
                  <a:pt x="182" y="861"/>
                  <a:pt x="182" y="861"/>
                  <a:pt x="181" y="861"/>
                </a:cubicBezTo>
                <a:cubicBezTo>
                  <a:pt x="181" y="862"/>
                  <a:pt x="181" y="862"/>
                  <a:pt x="181" y="862"/>
                </a:cubicBezTo>
                <a:cubicBezTo>
                  <a:pt x="180" y="862"/>
                  <a:pt x="180" y="862"/>
                  <a:pt x="179" y="862"/>
                </a:cubicBezTo>
                <a:cubicBezTo>
                  <a:pt x="179" y="863"/>
                  <a:pt x="178" y="864"/>
                  <a:pt x="178" y="864"/>
                </a:cubicBezTo>
                <a:cubicBezTo>
                  <a:pt x="177" y="865"/>
                  <a:pt x="175" y="865"/>
                  <a:pt x="174" y="865"/>
                </a:cubicBezTo>
                <a:cubicBezTo>
                  <a:pt x="174" y="866"/>
                  <a:pt x="174" y="866"/>
                  <a:pt x="174" y="866"/>
                </a:cubicBezTo>
                <a:cubicBezTo>
                  <a:pt x="173" y="866"/>
                  <a:pt x="173" y="866"/>
                  <a:pt x="172" y="866"/>
                </a:cubicBezTo>
                <a:cubicBezTo>
                  <a:pt x="172" y="867"/>
                  <a:pt x="172" y="867"/>
                  <a:pt x="172" y="867"/>
                </a:cubicBezTo>
                <a:cubicBezTo>
                  <a:pt x="170" y="868"/>
                  <a:pt x="168" y="869"/>
                  <a:pt x="166" y="869"/>
                </a:cubicBezTo>
                <a:cubicBezTo>
                  <a:pt x="166" y="870"/>
                  <a:pt x="166" y="870"/>
                  <a:pt x="166" y="870"/>
                </a:cubicBezTo>
                <a:cubicBezTo>
                  <a:pt x="165" y="870"/>
                  <a:pt x="164" y="870"/>
                  <a:pt x="163" y="870"/>
                </a:cubicBezTo>
                <a:cubicBezTo>
                  <a:pt x="163" y="871"/>
                  <a:pt x="163" y="871"/>
                  <a:pt x="163" y="871"/>
                </a:cubicBezTo>
                <a:cubicBezTo>
                  <a:pt x="162" y="871"/>
                  <a:pt x="162" y="871"/>
                  <a:pt x="161" y="871"/>
                </a:cubicBezTo>
                <a:cubicBezTo>
                  <a:pt x="161" y="872"/>
                  <a:pt x="161" y="872"/>
                  <a:pt x="161" y="872"/>
                </a:cubicBezTo>
                <a:cubicBezTo>
                  <a:pt x="159" y="873"/>
                  <a:pt x="157" y="874"/>
                  <a:pt x="155" y="874"/>
                </a:cubicBezTo>
                <a:cubicBezTo>
                  <a:pt x="155" y="875"/>
                  <a:pt x="155" y="875"/>
                  <a:pt x="155" y="875"/>
                </a:cubicBezTo>
                <a:cubicBezTo>
                  <a:pt x="154" y="875"/>
                  <a:pt x="153" y="875"/>
                  <a:pt x="152" y="875"/>
                </a:cubicBezTo>
                <a:cubicBezTo>
                  <a:pt x="152" y="876"/>
                  <a:pt x="152" y="876"/>
                  <a:pt x="152" y="876"/>
                </a:cubicBezTo>
                <a:cubicBezTo>
                  <a:pt x="152" y="876"/>
                  <a:pt x="151" y="876"/>
                  <a:pt x="150" y="876"/>
                </a:cubicBezTo>
                <a:cubicBezTo>
                  <a:pt x="150" y="877"/>
                  <a:pt x="150" y="877"/>
                  <a:pt x="150" y="877"/>
                </a:cubicBezTo>
                <a:cubicBezTo>
                  <a:pt x="148" y="878"/>
                  <a:pt x="146" y="878"/>
                  <a:pt x="144" y="878"/>
                </a:cubicBezTo>
                <a:cubicBezTo>
                  <a:pt x="144" y="879"/>
                  <a:pt x="144" y="879"/>
                  <a:pt x="144" y="879"/>
                </a:cubicBezTo>
                <a:cubicBezTo>
                  <a:pt x="143" y="879"/>
                  <a:pt x="142" y="879"/>
                  <a:pt x="141" y="879"/>
                </a:cubicBezTo>
                <a:cubicBezTo>
                  <a:pt x="141" y="880"/>
                  <a:pt x="141" y="880"/>
                  <a:pt x="141" y="880"/>
                </a:cubicBezTo>
                <a:cubicBezTo>
                  <a:pt x="140" y="880"/>
                  <a:pt x="139" y="880"/>
                  <a:pt x="138" y="880"/>
                </a:cubicBezTo>
                <a:cubicBezTo>
                  <a:pt x="138" y="881"/>
                  <a:pt x="138" y="881"/>
                  <a:pt x="138" y="881"/>
                </a:cubicBezTo>
                <a:cubicBezTo>
                  <a:pt x="137" y="881"/>
                  <a:pt x="136" y="881"/>
                  <a:pt x="135" y="881"/>
                </a:cubicBezTo>
                <a:cubicBezTo>
                  <a:pt x="135" y="882"/>
                  <a:pt x="135" y="882"/>
                  <a:pt x="135" y="882"/>
                </a:cubicBezTo>
                <a:cubicBezTo>
                  <a:pt x="133" y="882"/>
                  <a:pt x="130" y="883"/>
                  <a:pt x="127" y="883"/>
                </a:cubicBezTo>
                <a:cubicBezTo>
                  <a:pt x="127" y="884"/>
                  <a:pt x="127" y="884"/>
                  <a:pt x="127" y="884"/>
                </a:cubicBezTo>
                <a:cubicBezTo>
                  <a:pt x="125" y="884"/>
                  <a:pt x="123" y="884"/>
                  <a:pt x="120" y="884"/>
                </a:cubicBezTo>
                <a:cubicBezTo>
                  <a:pt x="119" y="885"/>
                  <a:pt x="114" y="886"/>
                  <a:pt x="111" y="885"/>
                </a:cubicBezTo>
                <a:cubicBezTo>
                  <a:pt x="111" y="885"/>
                  <a:pt x="111" y="884"/>
                  <a:pt x="111" y="884"/>
                </a:cubicBezTo>
                <a:cubicBezTo>
                  <a:pt x="109" y="884"/>
                  <a:pt x="106" y="884"/>
                  <a:pt x="103" y="883"/>
                </a:cubicBezTo>
                <a:cubicBezTo>
                  <a:pt x="103" y="882"/>
                  <a:pt x="103" y="882"/>
                  <a:pt x="102" y="881"/>
                </a:cubicBezTo>
                <a:cubicBezTo>
                  <a:pt x="102" y="881"/>
                  <a:pt x="101" y="881"/>
                  <a:pt x="100" y="881"/>
                </a:cubicBezTo>
                <a:cubicBezTo>
                  <a:pt x="100" y="881"/>
                  <a:pt x="100" y="881"/>
                  <a:pt x="100" y="880"/>
                </a:cubicBezTo>
                <a:cubicBezTo>
                  <a:pt x="99" y="880"/>
                  <a:pt x="98" y="880"/>
                  <a:pt x="97" y="879"/>
                </a:cubicBezTo>
                <a:cubicBezTo>
                  <a:pt x="97" y="879"/>
                  <a:pt x="97" y="878"/>
                  <a:pt x="97" y="877"/>
                </a:cubicBezTo>
                <a:cubicBezTo>
                  <a:pt x="94" y="875"/>
                  <a:pt x="94" y="873"/>
                  <a:pt x="92" y="870"/>
                </a:cubicBezTo>
                <a:cubicBezTo>
                  <a:pt x="91" y="870"/>
                  <a:pt x="90" y="869"/>
                  <a:pt x="89" y="868"/>
                </a:cubicBezTo>
                <a:cubicBezTo>
                  <a:pt x="84" y="861"/>
                  <a:pt x="77" y="847"/>
                  <a:pt x="67" y="846"/>
                </a:cubicBezTo>
                <a:cubicBezTo>
                  <a:pt x="66" y="844"/>
                  <a:pt x="66" y="844"/>
                  <a:pt x="66" y="842"/>
                </a:cubicBezTo>
                <a:cubicBezTo>
                  <a:pt x="65" y="842"/>
                  <a:pt x="65" y="842"/>
                  <a:pt x="65" y="842"/>
                </a:cubicBezTo>
                <a:cubicBezTo>
                  <a:pt x="65" y="842"/>
                  <a:pt x="65" y="841"/>
                  <a:pt x="65" y="840"/>
                </a:cubicBezTo>
                <a:cubicBezTo>
                  <a:pt x="64" y="840"/>
                  <a:pt x="64" y="840"/>
                  <a:pt x="64" y="840"/>
                </a:cubicBezTo>
                <a:cubicBezTo>
                  <a:pt x="64" y="840"/>
                  <a:pt x="64" y="839"/>
                  <a:pt x="64" y="838"/>
                </a:cubicBezTo>
                <a:cubicBezTo>
                  <a:pt x="63" y="838"/>
                  <a:pt x="63" y="838"/>
                  <a:pt x="63" y="838"/>
                </a:cubicBezTo>
                <a:cubicBezTo>
                  <a:pt x="63" y="838"/>
                  <a:pt x="63" y="837"/>
                  <a:pt x="63" y="836"/>
                </a:cubicBezTo>
                <a:cubicBezTo>
                  <a:pt x="62" y="836"/>
                  <a:pt x="62" y="836"/>
                  <a:pt x="62" y="836"/>
                </a:cubicBezTo>
                <a:cubicBezTo>
                  <a:pt x="62" y="835"/>
                  <a:pt x="62" y="834"/>
                  <a:pt x="62" y="833"/>
                </a:cubicBezTo>
                <a:cubicBezTo>
                  <a:pt x="60" y="830"/>
                  <a:pt x="56" y="819"/>
                  <a:pt x="58" y="812"/>
                </a:cubicBezTo>
                <a:cubicBezTo>
                  <a:pt x="58" y="812"/>
                  <a:pt x="58" y="812"/>
                  <a:pt x="59" y="812"/>
                </a:cubicBezTo>
                <a:cubicBezTo>
                  <a:pt x="59" y="811"/>
                  <a:pt x="59" y="810"/>
                  <a:pt x="59" y="808"/>
                </a:cubicBezTo>
                <a:cubicBezTo>
                  <a:pt x="59" y="808"/>
                  <a:pt x="59" y="808"/>
                  <a:pt x="60" y="808"/>
                </a:cubicBezTo>
                <a:cubicBezTo>
                  <a:pt x="60" y="808"/>
                  <a:pt x="60" y="806"/>
                  <a:pt x="60" y="806"/>
                </a:cubicBezTo>
                <a:cubicBezTo>
                  <a:pt x="60" y="805"/>
                  <a:pt x="61" y="805"/>
                  <a:pt x="62" y="805"/>
                </a:cubicBezTo>
                <a:cubicBezTo>
                  <a:pt x="62" y="804"/>
                  <a:pt x="62" y="803"/>
                  <a:pt x="62" y="803"/>
                </a:cubicBezTo>
                <a:cubicBezTo>
                  <a:pt x="65" y="800"/>
                  <a:pt x="68" y="797"/>
                  <a:pt x="72" y="794"/>
                </a:cubicBezTo>
                <a:cubicBezTo>
                  <a:pt x="72" y="793"/>
                  <a:pt x="72" y="792"/>
                  <a:pt x="72" y="792"/>
                </a:cubicBezTo>
                <a:cubicBezTo>
                  <a:pt x="73" y="791"/>
                  <a:pt x="74" y="790"/>
                  <a:pt x="75" y="789"/>
                </a:cubicBezTo>
                <a:cubicBezTo>
                  <a:pt x="75" y="788"/>
                  <a:pt x="75" y="787"/>
                  <a:pt x="75" y="787"/>
                </a:cubicBezTo>
                <a:cubicBezTo>
                  <a:pt x="76" y="786"/>
                  <a:pt x="77" y="786"/>
                  <a:pt x="77" y="786"/>
                </a:cubicBezTo>
                <a:cubicBezTo>
                  <a:pt x="78" y="785"/>
                  <a:pt x="78" y="784"/>
                  <a:pt x="78" y="783"/>
                </a:cubicBezTo>
                <a:cubicBezTo>
                  <a:pt x="79" y="783"/>
                  <a:pt x="79" y="783"/>
                  <a:pt x="79" y="783"/>
                </a:cubicBezTo>
                <a:cubicBezTo>
                  <a:pt x="80" y="781"/>
                  <a:pt x="80" y="780"/>
                  <a:pt x="80" y="779"/>
                </a:cubicBezTo>
                <a:cubicBezTo>
                  <a:pt x="81" y="778"/>
                  <a:pt x="82" y="778"/>
                  <a:pt x="82" y="778"/>
                </a:cubicBezTo>
                <a:cubicBezTo>
                  <a:pt x="83" y="776"/>
                  <a:pt x="83" y="775"/>
                  <a:pt x="83" y="774"/>
                </a:cubicBezTo>
                <a:cubicBezTo>
                  <a:pt x="84" y="774"/>
                  <a:pt x="84" y="774"/>
                  <a:pt x="84" y="774"/>
                </a:cubicBezTo>
                <a:cubicBezTo>
                  <a:pt x="85" y="772"/>
                  <a:pt x="86" y="770"/>
                  <a:pt x="86" y="768"/>
                </a:cubicBezTo>
                <a:cubicBezTo>
                  <a:pt x="87" y="768"/>
                  <a:pt x="87" y="768"/>
                  <a:pt x="87" y="768"/>
                </a:cubicBezTo>
                <a:cubicBezTo>
                  <a:pt x="87" y="767"/>
                  <a:pt x="87" y="766"/>
                  <a:pt x="87" y="765"/>
                </a:cubicBezTo>
                <a:cubicBezTo>
                  <a:pt x="88" y="765"/>
                  <a:pt x="88" y="765"/>
                  <a:pt x="88" y="765"/>
                </a:cubicBezTo>
                <a:cubicBezTo>
                  <a:pt x="89" y="763"/>
                  <a:pt x="89" y="762"/>
                  <a:pt x="89" y="761"/>
                </a:cubicBezTo>
                <a:cubicBezTo>
                  <a:pt x="90" y="761"/>
                  <a:pt x="90" y="761"/>
                  <a:pt x="90" y="761"/>
                </a:cubicBezTo>
                <a:cubicBezTo>
                  <a:pt x="91" y="759"/>
                  <a:pt x="91" y="757"/>
                  <a:pt x="91" y="755"/>
                </a:cubicBezTo>
                <a:cubicBezTo>
                  <a:pt x="92" y="755"/>
                  <a:pt x="92" y="755"/>
                  <a:pt x="92" y="755"/>
                </a:cubicBezTo>
                <a:cubicBezTo>
                  <a:pt x="92" y="754"/>
                  <a:pt x="92" y="753"/>
                  <a:pt x="92" y="752"/>
                </a:cubicBezTo>
                <a:cubicBezTo>
                  <a:pt x="93" y="752"/>
                  <a:pt x="93" y="752"/>
                  <a:pt x="93" y="752"/>
                </a:cubicBezTo>
                <a:cubicBezTo>
                  <a:pt x="93" y="751"/>
                  <a:pt x="93" y="750"/>
                  <a:pt x="93" y="749"/>
                </a:cubicBezTo>
                <a:cubicBezTo>
                  <a:pt x="94" y="749"/>
                  <a:pt x="94" y="749"/>
                  <a:pt x="94" y="749"/>
                </a:cubicBezTo>
                <a:cubicBezTo>
                  <a:pt x="94" y="748"/>
                  <a:pt x="94" y="747"/>
                  <a:pt x="94" y="746"/>
                </a:cubicBezTo>
                <a:cubicBezTo>
                  <a:pt x="95" y="746"/>
                  <a:pt x="95" y="746"/>
                  <a:pt x="95" y="746"/>
                </a:cubicBezTo>
                <a:cubicBezTo>
                  <a:pt x="96" y="743"/>
                  <a:pt x="96" y="740"/>
                  <a:pt x="96" y="738"/>
                </a:cubicBezTo>
                <a:cubicBezTo>
                  <a:pt x="97" y="738"/>
                  <a:pt x="97" y="738"/>
                  <a:pt x="97" y="738"/>
                </a:cubicBezTo>
                <a:cubicBezTo>
                  <a:pt x="98" y="734"/>
                  <a:pt x="98" y="731"/>
                  <a:pt x="98" y="728"/>
                </a:cubicBezTo>
                <a:cubicBezTo>
                  <a:pt x="100" y="721"/>
                  <a:pt x="100" y="714"/>
                  <a:pt x="100" y="705"/>
                </a:cubicBezTo>
                <a:cubicBezTo>
                  <a:pt x="101" y="703"/>
                  <a:pt x="102" y="701"/>
                  <a:pt x="101" y="698"/>
                </a:cubicBezTo>
                <a:cubicBezTo>
                  <a:pt x="101" y="698"/>
                  <a:pt x="101" y="698"/>
                  <a:pt x="100" y="698"/>
                </a:cubicBezTo>
                <a:cubicBezTo>
                  <a:pt x="100" y="694"/>
                  <a:pt x="100" y="691"/>
                  <a:pt x="100" y="687"/>
                </a:cubicBezTo>
                <a:cubicBezTo>
                  <a:pt x="100" y="687"/>
                  <a:pt x="100" y="687"/>
                  <a:pt x="99" y="687"/>
                </a:cubicBezTo>
                <a:cubicBezTo>
                  <a:pt x="99" y="686"/>
                  <a:pt x="99" y="684"/>
                  <a:pt x="99" y="683"/>
                </a:cubicBezTo>
                <a:cubicBezTo>
                  <a:pt x="99" y="683"/>
                  <a:pt x="99" y="683"/>
                  <a:pt x="98" y="683"/>
                </a:cubicBezTo>
                <a:cubicBezTo>
                  <a:pt x="98" y="682"/>
                  <a:pt x="98" y="680"/>
                  <a:pt x="98" y="679"/>
                </a:cubicBezTo>
                <a:cubicBezTo>
                  <a:pt x="98" y="679"/>
                  <a:pt x="98" y="679"/>
                  <a:pt x="97" y="679"/>
                </a:cubicBezTo>
                <a:cubicBezTo>
                  <a:pt x="97" y="678"/>
                  <a:pt x="97" y="676"/>
                  <a:pt x="96" y="675"/>
                </a:cubicBezTo>
                <a:cubicBezTo>
                  <a:pt x="96" y="675"/>
                  <a:pt x="96" y="675"/>
                  <a:pt x="95" y="675"/>
                </a:cubicBezTo>
                <a:cubicBezTo>
                  <a:pt x="95" y="674"/>
                  <a:pt x="95" y="674"/>
                  <a:pt x="95" y="673"/>
                </a:cubicBezTo>
                <a:cubicBezTo>
                  <a:pt x="95" y="673"/>
                  <a:pt x="94" y="672"/>
                  <a:pt x="93" y="672"/>
                </a:cubicBezTo>
                <a:cubicBezTo>
                  <a:pt x="93" y="671"/>
                  <a:pt x="93" y="671"/>
                  <a:pt x="93" y="670"/>
                </a:cubicBezTo>
                <a:cubicBezTo>
                  <a:pt x="92" y="669"/>
                  <a:pt x="91" y="669"/>
                  <a:pt x="90" y="668"/>
                </a:cubicBezTo>
                <a:cubicBezTo>
                  <a:pt x="89" y="666"/>
                  <a:pt x="88" y="665"/>
                  <a:pt x="86" y="663"/>
                </a:cubicBezTo>
                <a:cubicBezTo>
                  <a:pt x="86" y="663"/>
                  <a:pt x="85" y="663"/>
                  <a:pt x="84" y="663"/>
                </a:cubicBezTo>
                <a:cubicBezTo>
                  <a:pt x="79" y="660"/>
                  <a:pt x="71" y="654"/>
                  <a:pt x="71" y="646"/>
                </a:cubicBezTo>
                <a:cubicBezTo>
                  <a:pt x="72" y="646"/>
                  <a:pt x="73" y="646"/>
                  <a:pt x="74" y="645"/>
                </a:cubicBezTo>
                <a:cubicBezTo>
                  <a:pt x="74" y="645"/>
                  <a:pt x="74" y="644"/>
                  <a:pt x="75" y="643"/>
                </a:cubicBezTo>
                <a:cubicBezTo>
                  <a:pt x="75" y="643"/>
                  <a:pt x="76" y="643"/>
                  <a:pt x="76" y="643"/>
                </a:cubicBezTo>
                <a:cubicBezTo>
                  <a:pt x="77" y="642"/>
                  <a:pt x="78" y="641"/>
                  <a:pt x="78" y="640"/>
                </a:cubicBezTo>
                <a:cubicBezTo>
                  <a:pt x="79" y="640"/>
                  <a:pt x="80" y="640"/>
                  <a:pt x="80" y="640"/>
                </a:cubicBezTo>
                <a:cubicBezTo>
                  <a:pt x="81" y="639"/>
                  <a:pt x="82" y="638"/>
                  <a:pt x="82" y="637"/>
                </a:cubicBezTo>
                <a:cubicBezTo>
                  <a:pt x="83" y="637"/>
                  <a:pt x="84" y="637"/>
                  <a:pt x="84" y="637"/>
                </a:cubicBezTo>
                <a:cubicBezTo>
                  <a:pt x="85" y="636"/>
                  <a:pt x="86" y="635"/>
                  <a:pt x="86" y="634"/>
                </a:cubicBezTo>
                <a:cubicBezTo>
                  <a:pt x="87" y="634"/>
                  <a:pt x="88" y="634"/>
                  <a:pt x="88" y="634"/>
                </a:cubicBezTo>
                <a:cubicBezTo>
                  <a:pt x="90" y="633"/>
                  <a:pt x="91" y="631"/>
                  <a:pt x="92" y="629"/>
                </a:cubicBezTo>
                <a:cubicBezTo>
                  <a:pt x="93" y="629"/>
                  <a:pt x="94" y="629"/>
                  <a:pt x="94" y="629"/>
                </a:cubicBezTo>
                <a:cubicBezTo>
                  <a:pt x="95" y="628"/>
                  <a:pt x="96" y="627"/>
                  <a:pt x="96" y="626"/>
                </a:cubicBezTo>
                <a:cubicBezTo>
                  <a:pt x="99" y="624"/>
                  <a:pt x="101" y="622"/>
                  <a:pt x="103" y="620"/>
                </a:cubicBezTo>
                <a:cubicBezTo>
                  <a:pt x="104" y="620"/>
                  <a:pt x="105" y="620"/>
                  <a:pt x="106" y="620"/>
                </a:cubicBezTo>
                <a:cubicBezTo>
                  <a:pt x="108" y="629"/>
                  <a:pt x="107" y="639"/>
                  <a:pt x="106" y="647"/>
                </a:cubicBezTo>
                <a:cubicBezTo>
                  <a:pt x="113" y="647"/>
                  <a:pt x="120" y="647"/>
                  <a:pt x="123" y="644"/>
                </a:cubicBezTo>
                <a:cubicBezTo>
                  <a:pt x="125" y="642"/>
                  <a:pt x="127" y="640"/>
                  <a:pt x="129" y="637"/>
                </a:cubicBezTo>
                <a:cubicBezTo>
                  <a:pt x="131" y="636"/>
                  <a:pt x="137" y="639"/>
                  <a:pt x="138" y="639"/>
                </a:cubicBezTo>
                <a:cubicBezTo>
                  <a:pt x="142" y="640"/>
                  <a:pt x="153" y="637"/>
                  <a:pt x="154" y="636"/>
                </a:cubicBezTo>
                <a:cubicBezTo>
                  <a:pt x="155" y="636"/>
                  <a:pt x="155" y="635"/>
                  <a:pt x="155" y="634"/>
                </a:cubicBezTo>
                <a:cubicBezTo>
                  <a:pt x="156" y="634"/>
                  <a:pt x="156" y="634"/>
                  <a:pt x="157" y="634"/>
                </a:cubicBezTo>
                <a:cubicBezTo>
                  <a:pt x="157" y="634"/>
                  <a:pt x="158" y="633"/>
                  <a:pt x="158" y="632"/>
                </a:cubicBezTo>
                <a:cubicBezTo>
                  <a:pt x="159" y="632"/>
                  <a:pt x="159" y="632"/>
                  <a:pt x="160" y="632"/>
                </a:cubicBezTo>
                <a:cubicBezTo>
                  <a:pt x="160" y="632"/>
                  <a:pt x="161" y="631"/>
                  <a:pt x="161" y="630"/>
                </a:cubicBezTo>
                <a:cubicBezTo>
                  <a:pt x="163" y="629"/>
                  <a:pt x="164" y="628"/>
                  <a:pt x="166" y="626"/>
                </a:cubicBezTo>
                <a:cubicBezTo>
                  <a:pt x="166" y="625"/>
                  <a:pt x="167" y="624"/>
                  <a:pt x="167" y="622"/>
                </a:cubicBezTo>
                <a:cubicBezTo>
                  <a:pt x="168" y="622"/>
                  <a:pt x="168" y="622"/>
                  <a:pt x="169" y="621"/>
                </a:cubicBezTo>
                <a:cubicBezTo>
                  <a:pt x="169" y="620"/>
                  <a:pt x="169" y="619"/>
                  <a:pt x="169" y="618"/>
                </a:cubicBezTo>
                <a:cubicBezTo>
                  <a:pt x="175" y="605"/>
                  <a:pt x="171" y="586"/>
                  <a:pt x="167" y="573"/>
                </a:cubicBezTo>
                <a:cubicBezTo>
                  <a:pt x="167" y="571"/>
                  <a:pt x="167" y="569"/>
                  <a:pt x="167" y="566"/>
                </a:cubicBezTo>
                <a:cubicBezTo>
                  <a:pt x="167" y="566"/>
                  <a:pt x="166" y="566"/>
                  <a:pt x="166" y="566"/>
                </a:cubicBezTo>
                <a:cubicBezTo>
                  <a:pt x="166" y="564"/>
                  <a:pt x="167" y="562"/>
                  <a:pt x="167" y="560"/>
                </a:cubicBezTo>
                <a:cubicBezTo>
                  <a:pt x="169" y="558"/>
                  <a:pt x="170" y="557"/>
                  <a:pt x="172" y="556"/>
                </a:cubicBezTo>
                <a:cubicBezTo>
                  <a:pt x="172" y="555"/>
                  <a:pt x="172" y="555"/>
                  <a:pt x="172" y="555"/>
                </a:cubicBezTo>
                <a:cubicBezTo>
                  <a:pt x="173" y="555"/>
                  <a:pt x="173" y="555"/>
                  <a:pt x="174" y="555"/>
                </a:cubicBezTo>
                <a:cubicBezTo>
                  <a:pt x="174" y="554"/>
                  <a:pt x="174" y="554"/>
                  <a:pt x="174" y="554"/>
                </a:cubicBezTo>
                <a:cubicBezTo>
                  <a:pt x="175" y="554"/>
                  <a:pt x="175" y="554"/>
                  <a:pt x="176" y="554"/>
                </a:cubicBezTo>
                <a:cubicBezTo>
                  <a:pt x="176" y="553"/>
                  <a:pt x="177" y="552"/>
                  <a:pt x="177" y="552"/>
                </a:cubicBezTo>
                <a:cubicBezTo>
                  <a:pt x="178" y="551"/>
                  <a:pt x="180" y="551"/>
                  <a:pt x="181" y="551"/>
                </a:cubicBezTo>
                <a:cubicBezTo>
                  <a:pt x="182" y="550"/>
                  <a:pt x="182" y="549"/>
                  <a:pt x="183" y="548"/>
                </a:cubicBezTo>
                <a:cubicBezTo>
                  <a:pt x="184" y="548"/>
                  <a:pt x="184" y="548"/>
                  <a:pt x="185" y="548"/>
                </a:cubicBezTo>
                <a:cubicBezTo>
                  <a:pt x="185" y="547"/>
                  <a:pt x="186" y="546"/>
                  <a:pt x="186" y="546"/>
                </a:cubicBezTo>
                <a:cubicBezTo>
                  <a:pt x="186" y="546"/>
                  <a:pt x="187" y="546"/>
                  <a:pt x="187" y="546"/>
                </a:cubicBezTo>
                <a:cubicBezTo>
                  <a:pt x="187" y="545"/>
                  <a:pt x="187" y="544"/>
                  <a:pt x="187" y="544"/>
                </a:cubicBezTo>
                <a:cubicBezTo>
                  <a:pt x="188" y="543"/>
                  <a:pt x="188" y="543"/>
                  <a:pt x="189" y="543"/>
                </a:cubicBezTo>
                <a:cubicBezTo>
                  <a:pt x="193" y="536"/>
                  <a:pt x="194" y="523"/>
                  <a:pt x="192" y="514"/>
                </a:cubicBezTo>
                <a:cubicBezTo>
                  <a:pt x="188" y="511"/>
                  <a:pt x="185" y="512"/>
                  <a:pt x="178" y="512"/>
                </a:cubicBezTo>
                <a:cubicBezTo>
                  <a:pt x="174" y="515"/>
                  <a:pt x="163" y="511"/>
                  <a:pt x="160" y="510"/>
                </a:cubicBezTo>
                <a:cubicBezTo>
                  <a:pt x="160" y="509"/>
                  <a:pt x="160" y="509"/>
                  <a:pt x="160" y="509"/>
                </a:cubicBezTo>
                <a:cubicBezTo>
                  <a:pt x="159" y="509"/>
                  <a:pt x="159" y="509"/>
                  <a:pt x="158" y="509"/>
                </a:cubicBezTo>
                <a:cubicBezTo>
                  <a:pt x="158" y="508"/>
                  <a:pt x="158" y="508"/>
                  <a:pt x="158" y="508"/>
                </a:cubicBezTo>
                <a:cubicBezTo>
                  <a:pt x="157" y="508"/>
                  <a:pt x="157" y="508"/>
                  <a:pt x="156" y="508"/>
                </a:cubicBezTo>
                <a:cubicBezTo>
                  <a:pt x="156" y="507"/>
                  <a:pt x="156" y="507"/>
                  <a:pt x="156" y="507"/>
                </a:cubicBezTo>
                <a:cubicBezTo>
                  <a:pt x="155" y="507"/>
                  <a:pt x="155" y="507"/>
                  <a:pt x="154" y="507"/>
                </a:cubicBezTo>
                <a:cubicBezTo>
                  <a:pt x="154" y="506"/>
                  <a:pt x="153" y="505"/>
                  <a:pt x="153" y="505"/>
                </a:cubicBezTo>
                <a:cubicBezTo>
                  <a:pt x="152" y="504"/>
                  <a:pt x="151" y="504"/>
                  <a:pt x="149" y="504"/>
                </a:cubicBezTo>
                <a:cubicBezTo>
                  <a:pt x="149" y="503"/>
                  <a:pt x="149" y="502"/>
                  <a:pt x="148" y="502"/>
                </a:cubicBezTo>
                <a:cubicBezTo>
                  <a:pt x="148" y="502"/>
                  <a:pt x="147" y="502"/>
                  <a:pt x="146" y="502"/>
                </a:cubicBezTo>
                <a:cubicBezTo>
                  <a:pt x="146" y="501"/>
                  <a:pt x="146" y="500"/>
                  <a:pt x="145" y="500"/>
                </a:cubicBezTo>
                <a:cubicBezTo>
                  <a:pt x="145" y="500"/>
                  <a:pt x="144" y="500"/>
                  <a:pt x="143" y="500"/>
                </a:cubicBezTo>
                <a:cubicBezTo>
                  <a:pt x="143" y="499"/>
                  <a:pt x="143" y="498"/>
                  <a:pt x="142" y="498"/>
                </a:cubicBezTo>
                <a:cubicBezTo>
                  <a:pt x="142" y="498"/>
                  <a:pt x="141" y="498"/>
                  <a:pt x="140" y="498"/>
                </a:cubicBezTo>
                <a:cubicBezTo>
                  <a:pt x="140" y="497"/>
                  <a:pt x="140" y="496"/>
                  <a:pt x="139" y="496"/>
                </a:cubicBezTo>
                <a:cubicBezTo>
                  <a:pt x="138" y="495"/>
                  <a:pt x="137" y="495"/>
                  <a:pt x="136" y="495"/>
                </a:cubicBezTo>
                <a:cubicBezTo>
                  <a:pt x="136" y="494"/>
                  <a:pt x="135" y="493"/>
                  <a:pt x="134" y="492"/>
                </a:cubicBezTo>
                <a:cubicBezTo>
                  <a:pt x="134" y="492"/>
                  <a:pt x="133" y="492"/>
                  <a:pt x="132" y="492"/>
                </a:cubicBezTo>
                <a:cubicBezTo>
                  <a:pt x="132" y="491"/>
                  <a:pt x="131" y="490"/>
                  <a:pt x="130" y="489"/>
                </a:cubicBezTo>
                <a:cubicBezTo>
                  <a:pt x="130" y="489"/>
                  <a:pt x="129" y="489"/>
                  <a:pt x="128" y="489"/>
                </a:cubicBezTo>
                <a:cubicBezTo>
                  <a:pt x="128" y="488"/>
                  <a:pt x="127" y="487"/>
                  <a:pt x="126" y="486"/>
                </a:cubicBezTo>
                <a:cubicBezTo>
                  <a:pt x="126" y="486"/>
                  <a:pt x="125" y="486"/>
                  <a:pt x="124" y="486"/>
                </a:cubicBezTo>
                <a:cubicBezTo>
                  <a:pt x="123" y="485"/>
                  <a:pt x="122" y="483"/>
                  <a:pt x="121" y="482"/>
                </a:cubicBezTo>
                <a:cubicBezTo>
                  <a:pt x="121" y="482"/>
                  <a:pt x="120" y="482"/>
                  <a:pt x="119" y="482"/>
                </a:cubicBezTo>
                <a:cubicBezTo>
                  <a:pt x="118" y="480"/>
                  <a:pt x="117" y="479"/>
                  <a:pt x="115" y="477"/>
                </a:cubicBezTo>
                <a:cubicBezTo>
                  <a:pt x="115" y="477"/>
                  <a:pt x="114" y="477"/>
                  <a:pt x="113" y="477"/>
                </a:cubicBezTo>
                <a:cubicBezTo>
                  <a:pt x="112" y="475"/>
                  <a:pt x="111" y="474"/>
                  <a:pt x="109" y="472"/>
                </a:cubicBezTo>
                <a:cubicBezTo>
                  <a:pt x="109" y="472"/>
                  <a:pt x="108" y="472"/>
                  <a:pt x="107" y="472"/>
                </a:cubicBezTo>
                <a:cubicBezTo>
                  <a:pt x="107" y="471"/>
                  <a:pt x="107" y="471"/>
                  <a:pt x="106" y="470"/>
                </a:cubicBezTo>
                <a:cubicBezTo>
                  <a:pt x="105" y="469"/>
                  <a:pt x="104" y="468"/>
                  <a:pt x="102" y="467"/>
                </a:cubicBezTo>
                <a:cubicBezTo>
                  <a:pt x="102" y="466"/>
                  <a:pt x="102" y="466"/>
                  <a:pt x="102" y="465"/>
                </a:cubicBezTo>
                <a:cubicBezTo>
                  <a:pt x="102" y="465"/>
                  <a:pt x="101" y="464"/>
                  <a:pt x="100" y="464"/>
                </a:cubicBezTo>
                <a:cubicBezTo>
                  <a:pt x="100" y="463"/>
                  <a:pt x="100" y="463"/>
                  <a:pt x="100" y="462"/>
                </a:cubicBezTo>
                <a:cubicBezTo>
                  <a:pt x="100" y="462"/>
                  <a:pt x="100" y="462"/>
                  <a:pt x="99" y="462"/>
                </a:cubicBezTo>
                <a:cubicBezTo>
                  <a:pt x="99" y="461"/>
                  <a:pt x="99" y="461"/>
                  <a:pt x="99" y="460"/>
                </a:cubicBezTo>
                <a:cubicBezTo>
                  <a:pt x="99" y="460"/>
                  <a:pt x="99" y="460"/>
                  <a:pt x="98" y="460"/>
                </a:cubicBezTo>
                <a:cubicBezTo>
                  <a:pt x="98" y="459"/>
                  <a:pt x="98" y="458"/>
                  <a:pt x="98" y="457"/>
                </a:cubicBezTo>
                <a:cubicBezTo>
                  <a:pt x="95" y="448"/>
                  <a:pt x="98" y="438"/>
                  <a:pt x="100" y="430"/>
                </a:cubicBezTo>
                <a:cubicBezTo>
                  <a:pt x="101" y="427"/>
                  <a:pt x="101" y="423"/>
                  <a:pt x="101" y="420"/>
                </a:cubicBezTo>
                <a:cubicBezTo>
                  <a:pt x="101" y="420"/>
                  <a:pt x="101" y="420"/>
                  <a:pt x="100" y="420"/>
                </a:cubicBezTo>
                <a:cubicBezTo>
                  <a:pt x="100" y="418"/>
                  <a:pt x="100" y="417"/>
                  <a:pt x="100" y="415"/>
                </a:cubicBezTo>
                <a:cubicBezTo>
                  <a:pt x="101" y="415"/>
                  <a:pt x="101" y="415"/>
                  <a:pt x="101" y="415"/>
                </a:cubicBezTo>
                <a:cubicBezTo>
                  <a:pt x="101" y="414"/>
                  <a:pt x="101" y="413"/>
                  <a:pt x="101" y="412"/>
                </a:cubicBezTo>
                <a:cubicBezTo>
                  <a:pt x="102" y="412"/>
                  <a:pt x="102" y="412"/>
                  <a:pt x="102" y="412"/>
                </a:cubicBezTo>
                <a:cubicBezTo>
                  <a:pt x="102" y="411"/>
                  <a:pt x="102" y="411"/>
                  <a:pt x="102" y="410"/>
                </a:cubicBezTo>
                <a:cubicBezTo>
                  <a:pt x="103" y="410"/>
                  <a:pt x="103" y="410"/>
                  <a:pt x="103" y="410"/>
                </a:cubicBezTo>
                <a:cubicBezTo>
                  <a:pt x="103" y="409"/>
                  <a:pt x="103" y="408"/>
                  <a:pt x="103" y="407"/>
                </a:cubicBezTo>
                <a:cubicBezTo>
                  <a:pt x="104" y="407"/>
                  <a:pt x="104" y="407"/>
                  <a:pt x="104" y="407"/>
                </a:cubicBezTo>
                <a:cubicBezTo>
                  <a:pt x="105" y="405"/>
                  <a:pt x="106" y="403"/>
                  <a:pt x="106" y="401"/>
                </a:cubicBezTo>
                <a:cubicBezTo>
                  <a:pt x="107" y="401"/>
                  <a:pt x="107" y="401"/>
                  <a:pt x="107" y="401"/>
                </a:cubicBezTo>
                <a:cubicBezTo>
                  <a:pt x="107" y="401"/>
                  <a:pt x="107" y="400"/>
                  <a:pt x="107" y="399"/>
                </a:cubicBezTo>
                <a:cubicBezTo>
                  <a:pt x="108" y="399"/>
                  <a:pt x="108" y="399"/>
                  <a:pt x="108" y="399"/>
                </a:cubicBezTo>
                <a:cubicBezTo>
                  <a:pt x="109" y="398"/>
                  <a:pt x="109" y="397"/>
                  <a:pt x="109" y="395"/>
                </a:cubicBezTo>
                <a:cubicBezTo>
                  <a:pt x="110" y="395"/>
                  <a:pt x="111" y="395"/>
                  <a:pt x="111" y="394"/>
                </a:cubicBezTo>
                <a:cubicBezTo>
                  <a:pt x="112" y="393"/>
                  <a:pt x="112" y="392"/>
                  <a:pt x="112" y="390"/>
                </a:cubicBezTo>
                <a:cubicBezTo>
                  <a:pt x="113" y="390"/>
                  <a:pt x="113" y="390"/>
                  <a:pt x="113" y="390"/>
                </a:cubicBezTo>
                <a:cubicBezTo>
                  <a:pt x="113" y="390"/>
                  <a:pt x="113" y="389"/>
                  <a:pt x="113" y="388"/>
                </a:cubicBezTo>
                <a:cubicBezTo>
                  <a:pt x="114" y="388"/>
                  <a:pt x="114" y="388"/>
                  <a:pt x="114" y="388"/>
                </a:cubicBezTo>
                <a:cubicBezTo>
                  <a:pt x="114" y="388"/>
                  <a:pt x="114" y="387"/>
                  <a:pt x="114" y="386"/>
                </a:cubicBezTo>
                <a:cubicBezTo>
                  <a:pt x="115" y="386"/>
                  <a:pt x="115" y="386"/>
                  <a:pt x="115" y="386"/>
                </a:cubicBezTo>
                <a:cubicBezTo>
                  <a:pt x="115" y="386"/>
                  <a:pt x="115" y="385"/>
                  <a:pt x="115" y="384"/>
                </a:cubicBezTo>
                <a:cubicBezTo>
                  <a:pt x="116" y="384"/>
                  <a:pt x="116" y="384"/>
                  <a:pt x="116" y="384"/>
                </a:cubicBezTo>
                <a:cubicBezTo>
                  <a:pt x="116" y="384"/>
                  <a:pt x="116" y="383"/>
                  <a:pt x="116" y="382"/>
                </a:cubicBezTo>
                <a:cubicBezTo>
                  <a:pt x="117" y="382"/>
                  <a:pt x="117" y="382"/>
                  <a:pt x="117" y="382"/>
                </a:cubicBezTo>
                <a:cubicBezTo>
                  <a:pt x="117" y="382"/>
                  <a:pt x="117" y="381"/>
                  <a:pt x="117" y="380"/>
                </a:cubicBezTo>
                <a:cubicBezTo>
                  <a:pt x="118" y="380"/>
                  <a:pt x="118" y="380"/>
                  <a:pt x="118" y="380"/>
                </a:cubicBezTo>
                <a:cubicBezTo>
                  <a:pt x="118" y="380"/>
                  <a:pt x="118" y="379"/>
                  <a:pt x="118" y="378"/>
                </a:cubicBezTo>
                <a:cubicBezTo>
                  <a:pt x="119" y="378"/>
                  <a:pt x="119" y="378"/>
                  <a:pt x="119" y="378"/>
                </a:cubicBezTo>
                <a:cubicBezTo>
                  <a:pt x="119" y="378"/>
                  <a:pt x="119" y="377"/>
                  <a:pt x="119" y="376"/>
                </a:cubicBezTo>
                <a:cubicBezTo>
                  <a:pt x="121" y="375"/>
                  <a:pt x="123" y="374"/>
                  <a:pt x="124" y="372"/>
                </a:cubicBezTo>
                <a:cubicBezTo>
                  <a:pt x="125" y="372"/>
                  <a:pt x="125" y="371"/>
                  <a:pt x="125" y="370"/>
                </a:cubicBezTo>
                <a:cubicBezTo>
                  <a:pt x="127" y="369"/>
                  <a:pt x="128" y="370"/>
                  <a:pt x="129" y="368"/>
                </a:cubicBezTo>
                <a:cubicBezTo>
                  <a:pt x="144" y="368"/>
                  <a:pt x="151" y="374"/>
                  <a:pt x="164" y="371"/>
                </a:cubicBezTo>
                <a:cubicBezTo>
                  <a:pt x="164" y="371"/>
                  <a:pt x="164" y="370"/>
                  <a:pt x="164" y="369"/>
                </a:cubicBezTo>
                <a:cubicBezTo>
                  <a:pt x="165" y="369"/>
                  <a:pt x="165" y="369"/>
                  <a:pt x="166" y="368"/>
                </a:cubicBezTo>
                <a:cubicBezTo>
                  <a:pt x="166" y="365"/>
                  <a:pt x="166" y="362"/>
                  <a:pt x="166" y="358"/>
                </a:cubicBezTo>
                <a:cubicBezTo>
                  <a:pt x="166" y="358"/>
                  <a:pt x="165" y="358"/>
                  <a:pt x="165" y="358"/>
                </a:cubicBezTo>
                <a:cubicBezTo>
                  <a:pt x="165" y="356"/>
                  <a:pt x="164" y="354"/>
                  <a:pt x="164" y="352"/>
                </a:cubicBezTo>
                <a:cubicBezTo>
                  <a:pt x="164" y="352"/>
                  <a:pt x="163" y="352"/>
                  <a:pt x="163" y="352"/>
                </a:cubicBezTo>
                <a:cubicBezTo>
                  <a:pt x="163" y="352"/>
                  <a:pt x="163" y="351"/>
                  <a:pt x="163" y="350"/>
                </a:cubicBezTo>
                <a:cubicBezTo>
                  <a:pt x="162" y="350"/>
                  <a:pt x="162" y="350"/>
                  <a:pt x="161" y="349"/>
                </a:cubicBezTo>
                <a:cubicBezTo>
                  <a:pt x="161" y="348"/>
                  <a:pt x="160" y="347"/>
                  <a:pt x="160" y="345"/>
                </a:cubicBezTo>
                <a:cubicBezTo>
                  <a:pt x="159" y="345"/>
                  <a:pt x="159" y="345"/>
                  <a:pt x="158" y="344"/>
                </a:cubicBezTo>
                <a:cubicBezTo>
                  <a:pt x="158" y="344"/>
                  <a:pt x="158" y="343"/>
                  <a:pt x="158" y="342"/>
                </a:cubicBezTo>
                <a:cubicBezTo>
                  <a:pt x="157" y="342"/>
                  <a:pt x="157" y="342"/>
                  <a:pt x="156" y="341"/>
                </a:cubicBezTo>
                <a:cubicBezTo>
                  <a:pt x="156" y="341"/>
                  <a:pt x="156" y="340"/>
                  <a:pt x="156" y="339"/>
                </a:cubicBezTo>
                <a:cubicBezTo>
                  <a:pt x="155" y="339"/>
                  <a:pt x="154" y="338"/>
                  <a:pt x="153" y="337"/>
                </a:cubicBezTo>
                <a:cubicBezTo>
                  <a:pt x="153" y="337"/>
                  <a:pt x="153" y="336"/>
                  <a:pt x="153" y="335"/>
                </a:cubicBezTo>
                <a:cubicBezTo>
                  <a:pt x="152" y="335"/>
                  <a:pt x="151" y="334"/>
                  <a:pt x="150" y="333"/>
                </a:cubicBezTo>
                <a:cubicBezTo>
                  <a:pt x="150" y="333"/>
                  <a:pt x="150" y="332"/>
                  <a:pt x="150" y="331"/>
                </a:cubicBezTo>
                <a:cubicBezTo>
                  <a:pt x="149" y="331"/>
                  <a:pt x="148" y="330"/>
                  <a:pt x="147" y="329"/>
                </a:cubicBezTo>
                <a:cubicBezTo>
                  <a:pt x="146" y="327"/>
                  <a:pt x="145" y="325"/>
                  <a:pt x="144" y="322"/>
                </a:cubicBezTo>
                <a:cubicBezTo>
                  <a:pt x="153" y="318"/>
                  <a:pt x="160" y="317"/>
                  <a:pt x="166" y="311"/>
                </a:cubicBezTo>
                <a:cubicBezTo>
                  <a:pt x="167" y="310"/>
                  <a:pt x="167" y="310"/>
                  <a:pt x="168" y="310"/>
                </a:cubicBezTo>
                <a:cubicBezTo>
                  <a:pt x="168" y="309"/>
                  <a:pt x="168" y="308"/>
                  <a:pt x="168" y="308"/>
                </a:cubicBezTo>
                <a:cubicBezTo>
                  <a:pt x="169" y="307"/>
                  <a:pt x="169" y="307"/>
                  <a:pt x="170" y="307"/>
                </a:cubicBezTo>
                <a:cubicBezTo>
                  <a:pt x="170" y="305"/>
                  <a:pt x="171" y="304"/>
                  <a:pt x="171" y="303"/>
                </a:cubicBezTo>
                <a:cubicBezTo>
                  <a:pt x="171" y="303"/>
                  <a:pt x="172" y="303"/>
                  <a:pt x="172" y="303"/>
                </a:cubicBezTo>
                <a:cubicBezTo>
                  <a:pt x="174" y="299"/>
                  <a:pt x="173" y="289"/>
                  <a:pt x="172" y="285"/>
                </a:cubicBezTo>
                <a:cubicBezTo>
                  <a:pt x="172" y="282"/>
                  <a:pt x="171" y="279"/>
                  <a:pt x="171" y="277"/>
                </a:cubicBezTo>
                <a:cubicBezTo>
                  <a:pt x="171" y="277"/>
                  <a:pt x="170" y="277"/>
                  <a:pt x="170" y="277"/>
                </a:cubicBezTo>
                <a:cubicBezTo>
                  <a:pt x="170" y="276"/>
                  <a:pt x="170" y="275"/>
                  <a:pt x="170" y="275"/>
                </a:cubicBezTo>
                <a:cubicBezTo>
                  <a:pt x="170" y="275"/>
                  <a:pt x="169" y="275"/>
                  <a:pt x="169" y="275"/>
                </a:cubicBezTo>
                <a:cubicBezTo>
                  <a:pt x="169" y="274"/>
                  <a:pt x="169" y="273"/>
                  <a:pt x="169" y="272"/>
                </a:cubicBezTo>
                <a:cubicBezTo>
                  <a:pt x="169" y="272"/>
                  <a:pt x="168" y="272"/>
                  <a:pt x="168" y="272"/>
                </a:cubicBezTo>
                <a:cubicBezTo>
                  <a:pt x="167" y="270"/>
                  <a:pt x="167" y="268"/>
                  <a:pt x="166" y="266"/>
                </a:cubicBezTo>
                <a:cubicBezTo>
                  <a:pt x="166" y="266"/>
                  <a:pt x="165" y="266"/>
                  <a:pt x="165" y="266"/>
                </a:cubicBezTo>
                <a:cubicBezTo>
                  <a:pt x="165" y="265"/>
                  <a:pt x="165" y="264"/>
                  <a:pt x="165" y="264"/>
                </a:cubicBezTo>
                <a:cubicBezTo>
                  <a:pt x="165" y="264"/>
                  <a:pt x="164" y="264"/>
                  <a:pt x="164" y="264"/>
                </a:cubicBezTo>
                <a:cubicBezTo>
                  <a:pt x="163" y="262"/>
                  <a:pt x="163" y="260"/>
                  <a:pt x="162" y="258"/>
                </a:cubicBezTo>
                <a:cubicBezTo>
                  <a:pt x="161" y="257"/>
                  <a:pt x="161" y="257"/>
                  <a:pt x="160" y="257"/>
                </a:cubicBezTo>
                <a:cubicBezTo>
                  <a:pt x="160" y="255"/>
                  <a:pt x="159" y="254"/>
                  <a:pt x="159" y="253"/>
                </a:cubicBezTo>
                <a:cubicBezTo>
                  <a:pt x="158" y="252"/>
                  <a:pt x="158" y="252"/>
                  <a:pt x="157" y="252"/>
                </a:cubicBezTo>
                <a:cubicBezTo>
                  <a:pt x="157" y="250"/>
                  <a:pt x="156" y="249"/>
                  <a:pt x="156" y="248"/>
                </a:cubicBezTo>
                <a:cubicBezTo>
                  <a:pt x="155" y="248"/>
                  <a:pt x="155" y="247"/>
                  <a:pt x="154" y="247"/>
                </a:cubicBezTo>
                <a:cubicBezTo>
                  <a:pt x="154" y="246"/>
                  <a:pt x="154" y="246"/>
                  <a:pt x="154" y="245"/>
                </a:cubicBezTo>
                <a:cubicBezTo>
                  <a:pt x="154" y="245"/>
                  <a:pt x="153" y="245"/>
                  <a:pt x="153" y="245"/>
                </a:cubicBezTo>
                <a:cubicBezTo>
                  <a:pt x="153" y="244"/>
                  <a:pt x="153" y="244"/>
                  <a:pt x="153" y="243"/>
                </a:cubicBezTo>
                <a:cubicBezTo>
                  <a:pt x="153" y="243"/>
                  <a:pt x="152" y="242"/>
                  <a:pt x="151" y="242"/>
                </a:cubicBezTo>
                <a:cubicBezTo>
                  <a:pt x="151" y="241"/>
                  <a:pt x="151" y="241"/>
                  <a:pt x="151" y="240"/>
                </a:cubicBezTo>
                <a:cubicBezTo>
                  <a:pt x="151" y="240"/>
                  <a:pt x="151" y="240"/>
                  <a:pt x="150" y="240"/>
                </a:cubicBezTo>
                <a:cubicBezTo>
                  <a:pt x="150" y="239"/>
                  <a:pt x="150" y="239"/>
                  <a:pt x="150" y="238"/>
                </a:cubicBezTo>
                <a:cubicBezTo>
                  <a:pt x="150" y="238"/>
                  <a:pt x="150" y="238"/>
                  <a:pt x="149" y="238"/>
                </a:cubicBezTo>
                <a:cubicBezTo>
                  <a:pt x="149" y="237"/>
                  <a:pt x="148" y="236"/>
                  <a:pt x="147" y="235"/>
                </a:cubicBezTo>
                <a:cubicBezTo>
                  <a:pt x="137" y="228"/>
                  <a:pt x="121" y="230"/>
                  <a:pt x="106" y="231"/>
                </a:cubicBezTo>
                <a:cubicBezTo>
                  <a:pt x="105" y="228"/>
                  <a:pt x="102" y="226"/>
                  <a:pt x="100" y="223"/>
                </a:cubicBezTo>
                <a:cubicBezTo>
                  <a:pt x="100" y="222"/>
                  <a:pt x="100" y="220"/>
                  <a:pt x="100" y="219"/>
                </a:cubicBezTo>
                <a:cubicBezTo>
                  <a:pt x="100" y="219"/>
                  <a:pt x="100" y="219"/>
                  <a:pt x="99" y="219"/>
                </a:cubicBezTo>
                <a:cubicBezTo>
                  <a:pt x="99" y="218"/>
                  <a:pt x="99" y="216"/>
                  <a:pt x="99" y="215"/>
                </a:cubicBezTo>
                <a:cubicBezTo>
                  <a:pt x="99" y="215"/>
                  <a:pt x="99" y="215"/>
                  <a:pt x="98" y="215"/>
                </a:cubicBezTo>
                <a:cubicBezTo>
                  <a:pt x="98" y="213"/>
                  <a:pt x="98" y="211"/>
                  <a:pt x="98" y="209"/>
                </a:cubicBezTo>
                <a:cubicBezTo>
                  <a:pt x="98" y="209"/>
                  <a:pt x="98" y="209"/>
                  <a:pt x="97" y="209"/>
                </a:cubicBezTo>
                <a:cubicBezTo>
                  <a:pt x="97" y="206"/>
                  <a:pt x="97" y="204"/>
                  <a:pt x="97" y="201"/>
                </a:cubicBezTo>
                <a:cubicBezTo>
                  <a:pt x="97" y="201"/>
                  <a:pt x="97" y="201"/>
                  <a:pt x="96" y="201"/>
                </a:cubicBezTo>
                <a:cubicBezTo>
                  <a:pt x="96" y="197"/>
                  <a:pt x="96" y="194"/>
                  <a:pt x="96" y="190"/>
                </a:cubicBezTo>
                <a:cubicBezTo>
                  <a:pt x="96" y="188"/>
                  <a:pt x="95" y="183"/>
                  <a:pt x="94" y="180"/>
                </a:cubicBezTo>
                <a:cubicBezTo>
                  <a:pt x="93" y="180"/>
                  <a:pt x="92" y="180"/>
                  <a:pt x="90" y="180"/>
                </a:cubicBezTo>
                <a:cubicBezTo>
                  <a:pt x="90" y="180"/>
                  <a:pt x="90" y="181"/>
                  <a:pt x="90" y="181"/>
                </a:cubicBezTo>
                <a:cubicBezTo>
                  <a:pt x="90" y="181"/>
                  <a:pt x="89" y="181"/>
                  <a:pt x="88" y="181"/>
                </a:cubicBezTo>
                <a:cubicBezTo>
                  <a:pt x="88" y="181"/>
                  <a:pt x="88" y="182"/>
                  <a:pt x="88" y="182"/>
                </a:cubicBezTo>
                <a:cubicBezTo>
                  <a:pt x="86" y="184"/>
                  <a:pt x="84" y="185"/>
                  <a:pt x="82" y="187"/>
                </a:cubicBezTo>
                <a:cubicBezTo>
                  <a:pt x="82" y="188"/>
                  <a:pt x="82" y="188"/>
                  <a:pt x="82" y="189"/>
                </a:cubicBezTo>
                <a:cubicBezTo>
                  <a:pt x="81" y="190"/>
                  <a:pt x="80" y="191"/>
                  <a:pt x="78" y="192"/>
                </a:cubicBezTo>
                <a:cubicBezTo>
                  <a:pt x="78" y="193"/>
                  <a:pt x="78" y="193"/>
                  <a:pt x="78" y="194"/>
                </a:cubicBezTo>
                <a:cubicBezTo>
                  <a:pt x="77" y="195"/>
                  <a:pt x="76" y="196"/>
                  <a:pt x="75" y="197"/>
                </a:cubicBezTo>
                <a:cubicBezTo>
                  <a:pt x="74" y="198"/>
                  <a:pt x="74" y="199"/>
                  <a:pt x="74" y="200"/>
                </a:cubicBezTo>
                <a:cubicBezTo>
                  <a:pt x="70" y="203"/>
                  <a:pt x="66" y="207"/>
                  <a:pt x="63" y="210"/>
                </a:cubicBezTo>
                <a:cubicBezTo>
                  <a:pt x="60" y="209"/>
                  <a:pt x="57" y="209"/>
                  <a:pt x="54" y="208"/>
                </a:cubicBezTo>
                <a:cubicBezTo>
                  <a:pt x="53" y="207"/>
                  <a:pt x="52" y="205"/>
                  <a:pt x="51" y="204"/>
                </a:cubicBezTo>
                <a:cubicBezTo>
                  <a:pt x="50" y="204"/>
                  <a:pt x="49" y="204"/>
                  <a:pt x="49" y="204"/>
                </a:cubicBezTo>
                <a:cubicBezTo>
                  <a:pt x="47" y="202"/>
                  <a:pt x="46" y="201"/>
                  <a:pt x="45" y="199"/>
                </a:cubicBezTo>
                <a:cubicBezTo>
                  <a:pt x="44" y="199"/>
                  <a:pt x="43" y="198"/>
                  <a:pt x="43" y="198"/>
                </a:cubicBezTo>
                <a:cubicBezTo>
                  <a:pt x="43" y="197"/>
                  <a:pt x="43" y="197"/>
                  <a:pt x="43" y="196"/>
                </a:cubicBezTo>
                <a:cubicBezTo>
                  <a:pt x="42" y="196"/>
                  <a:pt x="41" y="195"/>
                  <a:pt x="41" y="195"/>
                </a:cubicBezTo>
                <a:cubicBezTo>
                  <a:pt x="41" y="195"/>
                  <a:pt x="41" y="194"/>
                  <a:pt x="41" y="194"/>
                </a:cubicBezTo>
                <a:cubicBezTo>
                  <a:pt x="37" y="190"/>
                  <a:pt x="32" y="189"/>
                  <a:pt x="32" y="181"/>
                </a:cubicBezTo>
                <a:cubicBezTo>
                  <a:pt x="33" y="180"/>
                  <a:pt x="33" y="179"/>
                  <a:pt x="34" y="178"/>
                </a:cubicBezTo>
                <a:cubicBezTo>
                  <a:pt x="34" y="178"/>
                  <a:pt x="34" y="178"/>
                  <a:pt x="35" y="178"/>
                </a:cubicBezTo>
                <a:cubicBezTo>
                  <a:pt x="35" y="177"/>
                  <a:pt x="35" y="177"/>
                  <a:pt x="35" y="176"/>
                </a:cubicBezTo>
                <a:cubicBezTo>
                  <a:pt x="36" y="175"/>
                  <a:pt x="37" y="174"/>
                  <a:pt x="39" y="173"/>
                </a:cubicBezTo>
                <a:cubicBezTo>
                  <a:pt x="40" y="171"/>
                  <a:pt x="44" y="164"/>
                  <a:pt x="43" y="159"/>
                </a:cubicBezTo>
                <a:cubicBezTo>
                  <a:pt x="42" y="159"/>
                  <a:pt x="42" y="159"/>
                  <a:pt x="42" y="159"/>
                </a:cubicBezTo>
                <a:cubicBezTo>
                  <a:pt x="41" y="158"/>
                  <a:pt x="41" y="156"/>
                  <a:pt x="41" y="154"/>
                </a:cubicBezTo>
                <a:cubicBezTo>
                  <a:pt x="39" y="154"/>
                  <a:pt x="39" y="153"/>
                  <a:pt x="39" y="152"/>
                </a:cubicBezTo>
                <a:cubicBezTo>
                  <a:pt x="38" y="152"/>
                  <a:pt x="37" y="152"/>
                  <a:pt x="37" y="152"/>
                </a:cubicBezTo>
                <a:cubicBezTo>
                  <a:pt x="36" y="152"/>
                  <a:pt x="36" y="151"/>
                  <a:pt x="36" y="150"/>
                </a:cubicBezTo>
                <a:cubicBezTo>
                  <a:pt x="35" y="150"/>
                  <a:pt x="34" y="150"/>
                  <a:pt x="34" y="150"/>
                </a:cubicBezTo>
                <a:cubicBezTo>
                  <a:pt x="32" y="148"/>
                  <a:pt x="30" y="146"/>
                  <a:pt x="29" y="144"/>
                </a:cubicBezTo>
                <a:cubicBezTo>
                  <a:pt x="29" y="143"/>
                  <a:pt x="29" y="142"/>
                  <a:pt x="29" y="140"/>
                </a:cubicBezTo>
                <a:cubicBezTo>
                  <a:pt x="28" y="140"/>
                  <a:pt x="28" y="140"/>
                  <a:pt x="28" y="140"/>
                </a:cubicBezTo>
                <a:cubicBezTo>
                  <a:pt x="28" y="140"/>
                  <a:pt x="29" y="138"/>
                  <a:pt x="29" y="136"/>
                </a:cubicBezTo>
                <a:cubicBezTo>
                  <a:pt x="36" y="132"/>
                  <a:pt x="42" y="118"/>
                  <a:pt x="43" y="107"/>
                </a:cubicBezTo>
                <a:cubicBezTo>
                  <a:pt x="41" y="106"/>
                  <a:pt x="41" y="105"/>
                  <a:pt x="40" y="104"/>
                </a:cubicBezTo>
                <a:cubicBezTo>
                  <a:pt x="35" y="100"/>
                  <a:pt x="17" y="107"/>
                  <a:pt x="11" y="107"/>
                </a:cubicBezTo>
                <a:cubicBezTo>
                  <a:pt x="9" y="107"/>
                  <a:pt x="7" y="106"/>
                  <a:pt x="5" y="105"/>
                </a:cubicBezTo>
                <a:cubicBezTo>
                  <a:pt x="4" y="104"/>
                  <a:pt x="4" y="103"/>
                  <a:pt x="4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1"/>
                  <a:pt x="3" y="100"/>
                  <a:pt x="3" y="99"/>
                </a:cubicBezTo>
                <a:cubicBezTo>
                  <a:pt x="2" y="99"/>
                  <a:pt x="2" y="99"/>
                  <a:pt x="2" y="99"/>
                </a:cubicBezTo>
                <a:cubicBezTo>
                  <a:pt x="2" y="98"/>
                  <a:pt x="2" y="97"/>
                  <a:pt x="2" y="95"/>
                </a:cubicBezTo>
                <a:cubicBezTo>
                  <a:pt x="1" y="95"/>
                  <a:pt x="1" y="95"/>
                  <a:pt x="1" y="95"/>
                </a:cubicBezTo>
                <a:cubicBezTo>
                  <a:pt x="1" y="94"/>
                  <a:pt x="1" y="92"/>
                  <a:pt x="1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85"/>
                  <a:pt x="0" y="79"/>
                  <a:pt x="0" y="73"/>
                </a:cubicBezTo>
                <a:cubicBezTo>
                  <a:pt x="0" y="66"/>
                  <a:pt x="0" y="59"/>
                  <a:pt x="0" y="52"/>
                </a:cubicBezTo>
                <a:cubicBezTo>
                  <a:pt x="0" y="52"/>
                  <a:pt x="0" y="52"/>
                  <a:pt x="1" y="52"/>
                </a:cubicBezTo>
                <a:cubicBezTo>
                  <a:pt x="1" y="50"/>
                  <a:pt x="1" y="49"/>
                  <a:pt x="1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2" y="45"/>
                  <a:pt x="3" y="42"/>
                  <a:pt x="4" y="39"/>
                </a:cubicBezTo>
                <a:cubicBezTo>
                  <a:pt x="4" y="39"/>
                  <a:pt x="4" y="39"/>
                  <a:pt x="5" y="39"/>
                </a:cubicBezTo>
                <a:cubicBezTo>
                  <a:pt x="5" y="37"/>
                  <a:pt x="6" y="35"/>
                  <a:pt x="7" y="33"/>
                </a:cubicBezTo>
                <a:cubicBezTo>
                  <a:pt x="7" y="33"/>
                  <a:pt x="7" y="33"/>
                  <a:pt x="8" y="33"/>
                </a:cubicBezTo>
                <a:cubicBezTo>
                  <a:pt x="8" y="32"/>
                  <a:pt x="8" y="31"/>
                  <a:pt x="8" y="31"/>
                </a:cubicBezTo>
                <a:cubicBezTo>
                  <a:pt x="8" y="30"/>
                  <a:pt x="9" y="30"/>
                  <a:pt x="10" y="30"/>
                </a:cubicBezTo>
                <a:cubicBezTo>
                  <a:pt x="10" y="28"/>
                  <a:pt x="10" y="27"/>
                  <a:pt x="11" y="26"/>
                </a:cubicBezTo>
                <a:cubicBezTo>
                  <a:pt x="11" y="25"/>
                  <a:pt x="12" y="25"/>
                  <a:pt x="13" y="25"/>
                </a:cubicBezTo>
                <a:cubicBezTo>
                  <a:pt x="13" y="24"/>
                  <a:pt x="13" y="23"/>
                  <a:pt x="13" y="23"/>
                </a:cubicBezTo>
                <a:cubicBezTo>
                  <a:pt x="13" y="22"/>
                  <a:pt x="14" y="22"/>
                  <a:pt x="15" y="22"/>
                </a:cubicBezTo>
                <a:cubicBezTo>
                  <a:pt x="15" y="21"/>
                  <a:pt x="15" y="20"/>
                  <a:pt x="15" y="20"/>
                </a:cubicBezTo>
                <a:cubicBezTo>
                  <a:pt x="15" y="19"/>
                  <a:pt x="16" y="19"/>
                  <a:pt x="17" y="19"/>
                </a:cubicBezTo>
                <a:cubicBezTo>
                  <a:pt x="17" y="18"/>
                  <a:pt x="17" y="17"/>
                  <a:pt x="17" y="17"/>
                </a:cubicBezTo>
                <a:cubicBezTo>
                  <a:pt x="17" y="16"/>
                  <a:pt x="18" y="16"/>
                  <a:pt x="19" y="16"/>
                </a:cubicBezTo>
                <a:cubicBezTo>
                  <a:pt x="19" y="15"/>
                  <a:pt x="19" y="14"/>
                  <a:pt x="19" y="14"/>
                </a:cubicBezTo>
                <a:cubicBezTo>
                  <a:pt x="20" y="13"/>
                  <a:pt x="21" y="12"/>
                  <a:pt x="22" y="12"/>
                </a:cubicBezTo>
                <a:cubicBezTo>
                  <a:pt x="25" y="7"/>
                  <a:pt x="27" y="3"/>
                  <a:pt x="32" y="0"/>
                </a:cubicBezTo>
                <a:cubicBezTo>
                  <a:pt x="32" y="2"/>
                  <a:pt x="32" y="4"/>
                  <a:pt x="32" y="6"/>
                </a:cubicBezTo>
                <a:cubicBezTo>
                  <a:pt x="32" y="6"/>
                  <a:pt x="32" y="6"/>
                  <a:pt x="33" y="6"/>
                </a:cubicBezTo>
                <a:cubicBezTo>
                  <a:pt x="36" y="9"/>
                  <a:pt x="42" y="11"/>
                  <a:pt x="46" y="14"/>
                </a:cubicBezTo>
                <a:cubicBezTo>
                  <a:pt x="46" y="14"/>
                  <a:pt x="46" y="14"/>
                  <a:pt x="46" y="15"/>
                </a:cubicBezTo>
                <a:cubicBezTo>
                  <a:pt x="47" y="15"/>
                  <a:pt x="48" y="15"/>
                  <a:pt x="49" y="16"/>
                </a:cubicBezTo>
                <a:cubicBezTo>
                  <a:pt x="49" y="16"/>
                  <a:pt x="49" y="17"/>
                  <a:pt x="50" y="18"/>
                </a:cubicBezTo>
                <a:cubicBezTo>
                  <a:pt x="50" y="18"/>
                  <a:pt x="51" y="18"/>
                  <a:pt x="52" y="18"/>
                </a:cubicBezTo>
                <a:cubicBezTo>
                  <a:pt x="52" y="18"/>
                  <a:pt x="52" y="19"/>
                  <a:pt x="53" y="20"/>
                </a:cubicBezTo>
                <a:cubicBezTo>
                  <a:pt x="53" y="20"/>
                  <a:pt x="54" y="20"/>
                  <a:pt x="55" y="20"/>
                </a:cubicBezTo>
                <a:cubicBezTo>
                  <a:pt x="55" y="21"/>
                  <a:pt x="56" y="22"/>
                  <a:pt x="57" y="23"/>
                </a:cubicBezTo>
                <a:cubicBezTo>
                  <a:pt x="57" y="23"/>
                  <a:pt x="58" y="23"/>
                  <a:pt x="59" y="23"/>
                </a:cubicBezTo>
                <a:cubicBezTo>
                  <a:pt x="59" y="24"/>
                  <a:pt x="60" y="25"/>
                  <a:pt x="61" y="26"/>
                </a:cubicBezTo>
                <a:cubicBezTo>
                  <a:pt x="61" y="26"/>
                  <a:pt x="62" y="26"/>
                  <a:pt x="63" y="26"/>
                </a:cubicBezTo>
                <a:cubicBezTo>
                  <a:pt x="64" y="27"/>
                  <a:pt x="65" y="28"/>
                  <a:pt x="66" y="30"/>
                </a:cubicBezTo>
                <a:cubicBezTo>
                  <a:pt x="67" y="30"/>
                  <a:pt x="68" y="30"/>
                  <a:pt x="69" y="31"/>
                </a:cubicBezTo>
                <a:cubicBezTo>
                  <a:pt x="69" y="31"/>
                  <a:pt x="69" y="32"/>
                  <a:pt x="69" y="3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882087" y="3785117"/>
            <a:ext cx="1420813" cy="1552575"/>
            <a:chOff x="4151313" y="3700463"/>
            <a:chExt cx="1420813" cy="1552575"/>
          </a:xfrm>
          <a:solidFill>
            <a:srgbClr val="FFFF00"/>
          </a:solidFill>
        </p:grpSpPr>
        <p:sp>
          <p:nvSpPr>
            <p:cNvPr id="26" name="Freeform 23"/>
            <p:cNvSpPr/>
            <p:nvPr/>
          </p:nvSpPr>
          <p:spPr bwMode="auto">
            <a:xfrm>
              <a:off x="4151313" y="3700463"/>
              <a:ext cx="1420813" cy="1552575"/>
            </a:xfrm>
            <a:custGeom>
              <a:avLst/>
              <a:gdLst>
                <a:gd name="T0" fmla="*/ 992 w 1097"/>
                <a:gd name="T1" fmla="*/ 704 h 1199"/>
                <a:gd name="T2" fmla="*/ 1014 w 1097"/>
                <a:gd name="T3" fmla="*/ 753 h 1199"/>
                <a:gd name="T4" fmla="*/ 937 w 1097"/>
                <a:gd name="T5" fmla="*/ 803 h 1199"/>
                <a:gd name="T6" fmla="*/ 864 w 1097"/>
                <a:gd name="T7" fmla="*/ 833 h 1199"/>
                <a:gd name="T8" fmla="*/ 848 w 1097"/>
                <a:gd name="T9" fmla="*/ 869 h 1199"/>
                <a:gd name="T10" fmla="*/ 821 w 1097"/>
                <a:gd name="T11" fmla="*/ 905 h 1199"/>
                <a:gd name="T12" fmla="*/ 788 w 1097"/>
                <a:gd name="T13" fmla="*/ 941 h 1199"/>
                <a:gd name="T14" fmla="*/ 744 w 1097"/>
                <a:gd name="T15" fmla="*/ 1049 h 1199"/>
                <a:gd name="T16" fmla="*/ 664 w 1097"/>
                <a:gd name="T17" fmla="*/ 1048 h 1199"/>
                <a:gd name="T18" fmla="*/ 643 w 1097"/>
                <a:gd name="T19" fmla="*/ 1020 h 1199"/>
                <a:gd name="T20" fmla="*/ 702 w 1097"/>
                <a:gd name="T21" fmla="*/ 1005 h 1199"/>
                <a:gd name="T22" fmla="*/ 741 w 1097"/>
                <a:gd name="T23" fmla="*/ 989 h 1199"/>
                <a:gd name="T24" fmla="*/ 734 w 1097"/>
                <a:gd name="T25" fmla="*/ 959 h 1199"/>
                <a:gd name="T26" fmla="*/ 644 w 1097"/>
                <a:gd name="T27" fmla="*/ 986 h 1199"/>
                <a:gd name="T28" fmla="*/ 586 w 1097"/>
                <a:gd name="T29" fmla="*/ 1015 h 1199"/>
                <a:gd name="T30" fmla="*/ 463 w 1097"/>
                <a:gd name="T31" fmla="*/ 1053 h 1199"/>
                <a:gd name="T32" fmla="*/ 401 w 1097"/>
                <a:gd name="T33" fmla="*/ 1105 h 1199"/>
                <a:gd name="T34" fmla="*/ 356 w 1097"/>
                <a:gd name="T35" fmla="*/ 1139 h 1199"/>
                <a:gd name="T36" fmla="*/ 247 w 1097"/>
                <a:gd name="T37" fmla="*/ 1172 h 1199"/>
                <a:gd name="T38" fmla="*/ 197 w 1097"/>
                <a:gd name="T39" fmla="*/ 1189 h 1199"/>
                <a:gd name="T40" fmla="*/ 163 w 1097"/>
                <a:gd name="T41" fmla="*/ 1152 h 1199"/>
                <a:gd name="T42" fmla="*/ 43 w 1097"/>
                <a:gd name="T43" fmla="*/ 1110 h 1199"/>
                <a:gd name="T44" fmla="*/ 18 w 1097"/>
                <a:gd name="T45" fmla="*/ 1048 h 1199"/>
                <a:gd name="T46" fmla="*/ 7 w 1097"/>
                <a:gd name="T47" fmla="*/ 976 h 1199"/>
                <a:gd name="T48" fmla="*/ 14 w 1097"/>
                <a:gd name="T49" fmla="*/ 905 h 1199"/>
                <a:gd name="T50" fmla="*/ 66 w 1097"/>
                <a:gd name="T51" fmla="*/ 848 h 1199"/>
                <a:gd name="T52" fmla="*/ 102 w 1097"/>
                <a:gd name="T53" fmla="*/ 804 h 1199"/>
                <a:gd name="T54" fmla="*/ 152 w 1097"/>
                <a:gd name="T55" fmla="*/ 760 h 1199"/>
                <a:gd name="T56" fmla="*/ 149 w 1097"/>
                <a:gd name="T57" fmla="*/ 699 h 1199"/>
                <a:gd name="T58" fmla="*/ 120 w 1097"/>
                <a:gd name="T59" fmla="*/ 642 h 1199"/>
                <a:gd name="T60" fmla="*/ 76 w 1097"/>
                <a:gd name="T61" fmla="*/ 607 h 1199"/>
                <a:gd name="T62" fmla="*/ 85 w 1097"/>
                <a:gd name="T63" fmla="*/ 559 h 1199"/>
                <a:gd name="T64" fmla="*/ 108 w 1097"/>
                <a:gd name="T65" fmla="*/ 540 h 1199"/>
                <a:gd name="T66" fmla="*/ 158 w 1097"/>
                <a:gd name="T67" fmla="*/ 510 h 1199"/>
                <a:gd name="T68" fmla="*/ 203 w 1097"/>
                <a:gd name="T69" fmla="*/ 429 h 1199"/>
                <a:gd name="T70" fmla="*/ 241 w 1097"/>
                <a:gd name="T71" fmla="*/ 392 h 1199"/>
                <a:gd name="T72" fmla="*/ 283 w 1097"/>
                <a:gd name="T73" fmla="*/ 351 h 1199"/>
                <a:gd name="T74" fmla="*/ 308 w 1097"/>
                <a:gd name="T75" fmla="*/ 327 h 1199"/>
                <a:gd name="T76" fmla="*/ 370 w 1097"/>
                <a:gd name="T77" fmla="*/ 309 h 1199"/>
                <a:gd name="T78" fmla="*/ 440 w 1097"/>
                <a:gd name="T79" fmla="*/ 347 h 1199"/>
                <a:gd name="T80" fmla="*/ 486 w 1097"/>
                <a:gd name="T81" fmla="*/ 356 h 1199"/>
                <a:gd name="T82" fmla="*/ 530 w 1097"/>
                <a:gd name="T83" fmla="*/ 338 h 1199"/>
                <a:gd name="T84" fmla="*/ 579 w 1097"/>
                <a:gd name="T85" fmla="*/ 315 h 1199"/>
                <a:gd name="T86" fmla="*/ 656 w 1097"/>
                <a:gd name="T87" fmla="*/ 299 h 1199"/>
                <a:gd name="T88" fmla="*/ 699 w 1097"/>
                <a:gd name="T89" fmla="*/ 264 h 1199"/>
                <a:gd name="T90" fmla="*/ 747 w 1097"/>
                <a:gd name="T91" fmla="*/ 214 h 1199"/>
                <a:gd name="T92" fmla="*/ 834 w 1097"/>
                <a:gd name="T93" fmla="*/ 203 h 1199"/>
                <a:gd name="T94" fmla="*/ 927 w 1097"/>
                <a:gd name="T95" fmla="*/ 84 h 1199"/>
                <a:gd name="T96" fmla="*/ 1028 w 1097"/>
                <a:gd name="T97" fmla="*/ 35 h 1199"/>
                <a:gd name="T98" fmla="*/ 1072 w 1097"/>
                <a:gd name="T99" fmla="*/ 71 h 1199"/>
                <a:gd name="T100" fmla="*/ 1087 w 1097"/>
                <a:gd name="T101" fmla="*/ 1 h 1199"/>
                <a:gd name="T102" fmla="*/ 1077 w 1097"/>
                <a:gd name="T103" fmla="*/ 117 h 1199"/>
                <a:gd name="T104" fmla="*/ 1067 w 1097"/>
                <a:gd name="T105" fmla="*/ 191 h 1199"/>
                <a:gd name="T106" fmla="*/ 999 w 1097"/>
                <a:gd name="T107" fmla="*/ 240 h 1199"/>
                <a:gd name="T108" fmla="*/ 968 w 1097"/>
                <a:gd name="T109" fmla="*/ 356 h 1199"/>
                <a:gd name="T110" fmla="*/ 952 w 1097"/>
                <a:gd name="T111" fmla="*/ 521 h 1199"/>
                <a:gd name="T112" fmla="*/ 889 w 1097"/>
                <a:gd name="T113" fmla="*/ 578 h 1199"/>
                <a:gd name="T114" fmla="*/ 859 w 1097"/>
                <a:gd name="T115" fmla="*/ 650 h 1199"/>
                <a:gd name="T116" fmla="*/ 809 w 1097"/>
                <a:gd name="T117" fmla="*/ 724 h 1199"/>
                <a:gd name="T118" fmla="*/ 906 w 1097"/>
                <a:gd name="T119" fmla="*/ 757 h 1199"/>
                <a:gd name="T120" fmla="*/ 945 w 1097"/>
                <a:gd name="T121" fmla="*/ 718 h 1199"/>
                <a:gd name="T122" fmla="*/ 930 w 1097"/>
                <a:gd name="T123" fmla="*/ 59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7" h="1199">
                  <a:moveTo>
                    <a:pt x="962" y="569"/>
                  </a:moveTo>
                  <a:cubicBezTo>
                    <a:pt x="963" y="570"/>
                    <a:pt x="963" y="571"/>
                    <a:pt x="963" y="573"/>
                  </a:cubicBezTo>
                  <a:cubicBezTo>
                    <a:pt x="964" y="573"/>
                    <a:pt x="964" y="573"/>
                    <a:pt x="964" y="573"/>
                  </a:cubicBezTo>
                  <a:cubicBezTo>
                    <a:pt x="965" y="582"/>
                    <a:pt x="966" y="592"/>
                    <a:pt x="967" y="602"/>
                  </a:cubicBezTo>
                  <a:cubicBezTo>
                    <a:pt x="968" y="602"/>
                    <a:pt x="968" y="602"/>
                    <a:pt x="968" y="602"/>
                  </a:cubicBezTo>
                  <a:cubicBezTo>
                    <a:pt x="968" y="604"/>
                    <a:pt x="968" y="606"/>
                    <a:pt x="968" y="608"/>
                  </a:cubicBezTo>
                  <a:cubicBezTo>
                    <a:pt x="969" y="608"/>
                    <a:pt x="969" y="608"/>
                    <a:pt x="969" y="608"/>
                  </a:cubicBezTo>
                  <a:cubicBezTo>
                    <a:pt x="969" y="610"/>
                    <a:pt x="969" y="612"/>
                    <a:pt x="969" y="613"/>
                  </a:cubicBezTo>
                  <a:cubicBezTo>
                    <a:pt x="970" y="613"/>
                    <a:pt x="970" y="613"/>
                    <a:pt x="970" y="613"/>
                  </a:cubicBezTo>
                  <a:cubicBezTo>
                    <a:pt x="970" y="615"/>
                    <a:pt x="970" y="617"/>
                    <a:pt x="970" y="618"/>
                  </a:cubicBezTo>
                  <a:cubicBezTo>
                    <a:pt x="976" y="636"/>
                    <a:pt x="978" y="656"/>
                    <a:pt x="983" y="673"/>
                  </a:cubicBezTo>
                  <a:cubicBezTo>
                    <a:pt x="984" y="676"/>
                    <a:pt x="984" y="679"/>
                    <a:pt x="984" y="681"/>
                  </a:cubicBezTo>
                  <a:cubicBezTo>
                    <a:pt x="985" y="681"/>
                    <a:pt x="985" y="681"/>
                    <a:pt x="985" y="681"/>
                  </a:cubicBezTo>
                  <a:cubicBezTo>
                    <a:pt x="986" y="684"/>
                    <a:pt x="986" y="686"/>
                    <a:pt x="986" y="688"/>
                  </a:cubicBezTo>
                  <a:cubicBezTo>
                    <a:pt x="987" y="688"/>
                    <a:pt x="987" y="688"/>
                    <a:pt x="987" y="688"/>
                  </a:cubicBezTo>
                  <a:cubicBezTo>
                    <a:pt x="988" y="691"/>
                    <a:pt x="988" y="693"/>
                    <a:pt x="988" y="695"/>
                  </a:cubicBezTo>
                  <a:cubicBezTo>
                    <a:pt x="989" y="695"/>
                    <a:pt x="989" y="695"/>
                    <a:pt x="989" y="695"/>
                  </a:cubicBezTo>
                  <a:cubicBezTo>
                    <a:pt x="989" y="696"/>
                    <a:pt x="989" y="697"/>
                    <a:pt x="989" y="698"/>
                  </a:cubicBezTo>
                  <a:cubicBezTo>
                    <a:pt x="990" y="698"/>
                    <a:pt x="990" y="698"/>
                    <a:pt x="990" y="698"/>
                  </a:cubicBezTo>
                  <a:cubicBezTo>
                    <a:pt x="990" y="699"/>
                    <a:pt x="990" y="700"/>
                    <a:pt x="990" y="701"/>
                  </a:cubicBezTo>
                  <a:cubicBezTo>
                    <a:pt x="991" y="701"/>
                    <a:pt x="991" y="701"/>
                    <a:pt x="991" y="701"/>
                  </a:cubicBezTo>
                  <a:cubicBezTo>
                    <a:pt x="991" y="702"/>
                    <a:pt x="991" y="703"/>
                    <a:pt x="991" y="704"/>
                  </a:cubicBezTo>
                  <a:cubicBezTo>
                    <a:pt x="992" y="704"/>
                    <a:pt x="992" y="704"/>
                    <a:pt x="992" y="704"/>
                  </a:cubicBezTo>
                  <a:cubicBezTo>
                    <a:pt x="993" y="706"/>
                    <a:pt x="993" y="708"/>
                    <a:pt x="993" y="710"/>
                  </a:cubicBezTo>
                  <a:cubicBezTo>
                    <a:pt x="994" y="710"/>
                    <a:pt x="994" y="710"/>
                    <a:pt x="994" y="710"/>
                  </a:cubicBezTo>
                  <a:cubicBezTo>
                    <a:pt x="995" y="711"/>
                    <a:pt x="995" y="713"/>
                    <a:pt x="995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6" y="715"/>
                    <a:pt x="996" y="716"/>
                    <a:pt x="996" y="717"/>
                  </a:cubicBezTo>
                  <a:cubicBezTo>
                    <a:pt x="997" y="717"/>
                    <a:pt x="997" y="717"/>
                    <a:pt x="997" y="717"/>
                  </a:cubicBezTo>
                  <a:cubicBezTo>
                    <a:pt x="997" y="718"/>
                    <a:pt x="997" y="718"/>
                    <a:pt x="997" y="719"/>
                  </a:cubicBezTo>
                  <a:cubicBezTo>
                    <a:pt x="998" y="719"/>
                    <a:pt x="998" y="719"/>
                    <a:pt x="998" y="719"/>
                  </a:cubicBezTo>
                  <a:cubicBezTo>
                    <a:pt x="999" y="720"/>
                    <a:pt x="999" y="722"/>
                    <a:pt x="999" y="723"/>
                  </a:cubicBezTo>
                  <a:cubicBezTo>
                    <a:pt x="1000" y="723"/>
                    <a:pt x="1000" y="723"/>
                    <a:pt x="1000" y="723"/>
                  </a:cubicBezTo>
                  <a:cubicBezTo>
                    <a:pt x="1001" y="724"/>
                    <a:pt x="1001" y="726"/>
                    <a:pt x="1001" y="727"/>
                  </a:cubicBezTo>
                  <a:cubicBezTo>
                    <a:pt x="1002" y="727"/>
                    <a:pt x="1002" y="727"/>
                    <a:pt x="1002" y="727"/>
                  </a:cubicBezTo>
                  <a:cubicBezTo>
                    <a:pt x="1002" y="728"/>
                    <a:pt x="1002" y="728"/>
                    <a:pt x="1002" y="729"/>
                  </a:cubicBezTo>
                  <a:cubicBezTo>
                    <a:pt x="1003" y="729"/>
                    <a:pt x="1003" y="729"/>
                    <a:pt x="1003" y="729"/>
                  </a:cubicBezTo>
                  <a:cubicBezTo>
                    <a:pt x="1003" y="730"/>
                    <a:pt x="1003" y="730"/>
                    <a:pt x="1003" y="731"/>
                  </a:cubicBezTo>
                  <a:cubicBezTo>
                    <a:pt x="1004" y="731"/>
                    <a:pt x="1004" y="731"/>
                    <a:pt x="1004" y="731"/>
                  </a:cubicBezTo>
                  <a:cubicBezTo>
                    <a:pt x="1004" y="732"/>
                    <a:pt x="1004" y="732"/>
                    <a:pt x="1004" y="733"/>
                  </a:cubicBezTo>
                  <a:cubicBezTo>
                    <a:pt x="1005" y="733"/>
                    <a:pt x="1005" y="733"/>
                    <a:pt x="1005" y="733"/>
                  </a:cubicBezTo>
                  <a:cubicBezTo>
                    <a:pt x="1005" y="734"/>
                    <a:pt x="1005" y="734"/>
                    <a:pt x="1005" y="735"/>
                  </a:cubicBezTo>
                  <a:cubicBezTo>
                    <a:pt x="1006" y="735"/>
                    <a:pt x="1006" y="735"/>
                    <a:pt x="1006" y="735"/>
                  </a:cubicBezTo>
                  <a:cubicBezTo>
                    <a:pt x="1006" y="736"/>
                    <a:pt x="1006" y="736"/>
                    <a:pt x="1006" y="737"/>
                  </a:cubicBezTo>
                  <a:cubicBezTo>
                    <a:pt x="1007" y="737"/>
                    <a:pt x="1007" y="737"/>
                    <a:pt x="1007" y="737"/>
                  </a:cubicBezTo>
                  <a:cubicBezTo>
                    <a:pt x="1010" y="742"/>
                    <a:pt x="1012" y="748"/>
                    <a:pt x="1014" y="753"/>
                  </a:cubicBezTo>
                  <a:cubicBezTo>
                    <a:pt x="1019" y="762"/>
                    <a:pt x="1025" y="769"/>
                    <a:pt x="1025" y="783"/>
                  </a:cubicBezTo>
                  <a:cubicBezTo>
                    <a:pt x="1024" y="784"/>
                    <a:pt x="1024" y="784"/>
                    <a:pt x="1023" y="786"/>
                  </a:cubicBezTo>
                  <a:cubicBezTo>
                    <a:pt x="1021" y="786"/>
                    <a:pt x="1019" y="786"/>
                    <a:pt x="1016" y="787"/>
                  </a:cubicBezTo>
                  <a:cubicBezTo>
                    <a:pt x="1016" y="786"/>
                    <a:pt x="1016" y="786"/>
                    <a:pt x="1016" y="786"/>
                  </a:cubicBezTo>
                  <a:cubicBezTo>
                    <a:pt x="1014" y="786"/>
                    <a:pt x="1012" y="786"/>
                    <a:pt x="1010" y="786"/>
                  </a:cubicBezTo>
                  <a:cubicBezTo>
                    <a:pt x="1010" y="785"/>
                    <a:pt x="1010" y="785"/>
                    <a:pt x="1010" y="785"/>
                  </a:cubicBezTo>
                  <a:cubicBezTo>
                    <a:pt x="1008" y="784"/>
                    <a:pt x="1006" y="784"/>
                    <a:pt x="1003" y="784"/>
                  </a:cubicBezTo>
                  <a:cubicBezTo>
                    <a:pt x="1003" y="783"/>
                    <a:pt x="1003" y="783"/>
                    <a:pt x="1003" y="783"/>
                  </a:cubicBezTo>
                  <a:cubicBezTo>
                    <a:pt x="1001" y="782"/>
                    <a:pt x="999" y="782"/>
                    <a:pt x="997" y="782"/>
                  </a:cubicBezTo>
                  <a:cubicBezTo>
                    <a:pt x="990" y="779"/>
                    <a:pt x="987" y="777"/>
                    <a:pt x="977" y="779"/>
                  </a:cubicBezTo>
                  <a:cubicBezTo>
                    <a:pt x="976" y="781"/>
                    <a:pt x="974" y="783"/>
                    <a:pt x="973" y="785"/>
                  </a:cubicBezTo>
                  <a:cubicBezTo>
                    <a:pt x="973" y="786"/>
                    <a:pt x="973" y="787"/>
                    <a:pt x="973" y="788"/>
                  </a:cubicBezTo>
                  <a:cubicBezTo>
                    <a:pt x="973" y="788"/>
                    <a:pt x="973" y="788"/>
                    <a:pt x="972" y="788"/>
                  </a:cubicBezTo>
                  <a:cubicBezTo>
                    <a:pt x="972" y="790"/>
                    <a:pt x="971" y="792"/>
                    <a:pt x="970" y="794"/>
                  </a:cubicBezTo>
                  <a:cubicBezTo>
                    <a:pt x="970" y="794"/>
                    <a:pt x="969" y="794"/>
                    <a:pt x="968" y="795"/>
                  </a:cubicBezTo>
                  <a:cubicBezTo>
                    <a:pt x="968" y="795"/>
                    <a:pt x="968" y="796"/>
                    <a:pt x="968" y="797"/>
                  </a:cubicBezTo>
                  <a:cubicBezTo>
                    <a:pt x="967" y="798"/>
                    <a:pt x="965" y="799"/>
                    <a:pt x="963" y="801"/>
                  </a:cubicBezTo>
                  <a:cubicBezTo>
                    <a:pt x="963" y="801"/>
                    <a:pt x="963" y="802"/>
                    <a:pt x="962" y="803"/>
                  </a:cubicBezTo>
                  <a:cubicBezTo>
                    <a:pt x="962" y="803"/>
                    <a:pt x="961" y="803"/>
                    <a:pt x="960" y="803"/>
                  </a:cubicBezTo>
                  <a:cubicBezTo>
                    <a:pt x="960" y="803"/>
                    <a:pt x="960" y="804"/>
                    <a:pt x="960" y="805"/>
                  </a:cubicBezTo>
                  <a:cubicBezTo>
                    <a:pt x="958" y="805"/>
                    <a:pt x="948" y="807"/>
                    <a:pt x="946" y="806"/>
                  </a:cubicBezTo>
                  <a:cubicBezTo>
                    <a:pt x="946" y="805"/>
                    <a:pt x="946" y="805"/>
                    <a:pt x="946" y="805"/>
                  </a:cubicBezTo>
                  <a:cubicBezTo>
                    <a:pt x="943" y="804"/>
                    <a:pt x="940" y="803"/>
                    <a:pt x="937" y="803"/>
                  </a:cubicBezTo>
                  <a:cubicBezTo>
                    <a:pt x="936" y="804"/>
                    <a:pt x="933" y="805"/>
                    <a:pt x="933" y="806"/>
                  </a:cubicBezTo>
                  <a:cubicBezTo>
                    <a:pt x="933" y="806"/>
                    <a:pt x="933" y="807"/>
                    <a:pt x="933" y="808"/>
                  </a:cubicBezTo>
                  <a:cubicBezTo>
                    <a:pt x="932" y="808"/>
                    <a:pt x="931" y="809"/>
                    <a:pt x="930" y="810"/>
                  </a:cubicBezTo>
                  <a:cubicBezTo>
                    <a:pt x="930" y="810"/>
                    <a:pt x="930" y="811"/>
                    <a:pt x="930" y="812"/>
                  </a:cubicBezTo>
                  <a:cubicBezTo>
                    <a:pt x="928" y="813"/>
                    <a:pt x="927" y="814"/>
                    <a:pt x="926" y="815"/>
                  </a:cubicBezTo>
                  <a:cubicBezTo>
                    <a:pt x="926" y="815"/>
                    <a:pt x="926" y="815"/>
                    <a:pt x="926" y="816"/>
                  </a:cubicBezTo>
                  <a:cubicBezTo>
                    <a:pt x="924" y="817"/>
                    <a:pt x="923" y="816"/>
                    <a:pt x="922" y="818"/>
                  </a:cubicBezTo>
                  <a:cubicBezTo>
                    <a:pt x="918" y="818"/>
                    <a:pt x="915" y="818"/>
                    <a:pt x="912" y="818"/>
                  </a:cubicBezTo>
                  <a:cubicBezTo>
                    <a:pt x="904" y="815"/>
                    <a:pt x="886" y="807"/>
                    <a:pt x="877" y="813"/>
                  </a:cubicBezTo>
                  <a:cubicBezTo>
                    <a:pt x="877" y="813"/>
                    <a:pt x="876" y="814"/>
                    <a:pt x="876" y="815"/>
                  </a:cubicBezTo>
                  <a:cubicBezTo>
                    <a:pt x="875" y="815"/>
                    <a:pt x="875" y="815"/>
                    <a:pt x="874" y="815"/>
                  </a:cubicBezTo>
                  <a:cubicBezTo>
                    <a:pt x="874" y="816"/>
                    <a:pt x="873" y="817"/>
                    <a:pt x="873" y="818"/>
                  </a:cubicBezTo>
                  <a:cubicBezTo>
                    <a:pt x="872" y="818"/>
                    <a:pt x="872" y="818"/>
                    <a:pt x="871" y="819"/>
                  </a:cubicBezTo>
                  <a:cubicBezTo>
                    <a:pt x="871" y="819"/>
                    <a:pt x="871" y="820"/>
                    <a:pt x="871" y="821"/>
                  </a:cubicBezTo>
                  <a:cubicBezTo>
                    <a:pt x="870" y="821"/>
                    <a:pt x="870" y="821"/>
                    <a:pt x="869" y="822"/>
                  </a:cubicBezTo>
                  <a:cubicBezTo>
                    <a:pt x="869" y="822"/>
                    <a:pt x="869" y="823"/>
                    <a:pt x="869" y="824"/>
                  </a:cubicBezTo>
                  <a:cubicBezTo>
                    <a:pt x="869" y="824"/>
                    <a:pt x="868" y="824"/>
                    <a:pt x="868" y="824"/>
                  </a:cubicBezTo>
                  <a:cubicBezTo>
                    <a:pt x="868" y="824"/>
                    <a:pt x="868" y="825"/>
                    <a:pt x="868" y="826"/>
                  </a:cubicBezTo>
                  <a:cubicBezTo>
                    <a:pt x="868" y="826"/>
                    <a:pt x="867" y="826"/>
                    <a:pt x="867" y="826"/>
                  </a:cubicBezTo>
                  <a:cubicBezTo>
                    <a:pt x="867" y="827"/>
                    <a:pt x="867" y="828"/>
                    <a:pt x="867" y="829"/>
                  </a:cubicBezTo>
                  <a:cubicBezTo>
                    <a:pt x="867" y="829"/>
                    <a:pt x="866" y="829"/>
                    <a:pt x="866" y="829"/>
                  </a:cubicBezTo>
                  <a:cubicBezTo>
                    <a:pt x="866" y="830"/>
                    <a:pt x="865" y="831"/>
                    <a:pt x="865" y="833"/>
                  </a:cubicBezTo>
                  <a:cubicBezTo>
                    <a:pt x="865" y="833"/>
                    <a:pt x="864" y="833"/>
                    <a:pt x="864" y="833"/>
                  </a:cubicBezTo>
                  <a:cubicBezTo>
                    <a:pt x="864" y="834"/>
                    <a:pt x="864" y="835"/>
                    <a:pt x="864" y="836"/>
                  </a:cubicBezTo>
                  <a:cubicBezTo>
                    <a:pt x="864" y="836"/>
                    <a:pt x="863" y="836"/>
                    <a:pt x="863" y="836"/>
                  </a:cubicBezTo>
                  <a:cubicBezTo>
                    <a:pt x="863" y="836"/>
                    <a:pt x="863" y="837"/>
                    <a:pt x="863" y="838"/>
                  </a:cubicBezTo>
                  <a:cubicBezTo>
                    <a:pt x="863" y="838"/>
                    <a:pt x="862" y="838"/>
                    <a:pt x="862" y="838"/>
                  </a:cubicBezTo>
                  <a:cubicBezTo>
                    <a:pt x="862" y="839"/>
                    <a:pt x="861" y="840"/>
                    <a:pt x="861" y="842"/>
                  </a:cubicBezTo>
                  <a:cubicBezTo>
                    <a:pt x="861" y="842"/>
                    <a:pt x="860" y="842"/>
                    <a:pt x="860" y="842"/>
                  </a:cubicBezTo>
                  <a:cubicBezTo>
                    <a:pt x="860" y="843"/>
                    <a:pt x="860" y="844"/>
                    <a:pt x="860" y="845"/>
                  </a:cubicBezTo>
                  <a:cubicBezTo>
                    <a:pt x="860" y="845"/>
                    <a:pt x="859" y="845"/>
                    <a:pt x="859" y="845"/>
                  </a:cubicBezTo>
                  <a:cubicBezTo>
                    <a:pt x="859" y="845"/>
                    <a:pt x="859" y="846"/>
                    <a:pt x="859" y="847"/>
                  </a:cubicBezTo>
                  <a:cubicBezTo>
                    <a:pt x="859" y="847"/>
                    <a:pt x="858" y="847"/>
                    <a:pt x="858" y="847"/>
                  </a:cubicBezTo>
                  <a:cubicBezTo>
                    <a:pt x="857" y="849"/>
                    <a:pt x="857" y="851"/>
                    <a:pt x="856" y="852"/>
                  </a:cubicBezTo>
                  <a:cubicBezTo>
                    <a:pt x="856" y="852"/>
                    <a:pt x="855" y="852"/>
                    <a:pt x="855" y="852"/>
                  </a:cubicBezTo>
                  <a:cubicBezTo>
                    <a:pt x="855" y="853"/>
                    <a:pt x="855" y="854"/>
                    <a:pt x="855" y="855"/>
                  </a:cubicBezTo>
                  <a:cubicBezTo>
                    <a:pt x="855" y="855"/>
                    <a:pt x="854" y="855"/>
                    <a:pt x="854" y="855"/>
                  </a:cubicBezTo>
                  <a:cubicBezTo>
                    <a:pt x="853" y="857"/>
                    <a:pt x="853" y="859"/>
                    <a:pt x="852" y="861"/>
                  </a:cubicBezTo>
                  <a:cubicBezTo>
                    <a:pt x="852" y="861"/>
                    <a:pt x="851" y="861"/>
                    <a:pt x="851" y="861"/>
                  </a:cubicBezTo>
                  <a:cubicBezTo>
                    <a:pt x="851" y="862"/>
                    <a:pt x="851" y="863"/>
                    <a:pt x="851" y="863"/>
                  </a:cubicBezTo>
                  <a:cubicBezTo>
                    <a:pt x="851" y="863"/>
                    <a:pt x="850" y="863"/>
                    <a:pt x="850" y="863"/>
                  </a:cubicBezTo>
                  <a:cubicBezTo>
                    <a:pt x="850" y="864"/>
                    <a:pt x="850" y="865"/>
                    <a:pt x="850" y="865"/>
                  </a:cubicBezTo>
                  <a:cubicBezTo>
                    <a:pt x="850" y="865"/>
                    <a:pt x="849" y="865"/>
                    <a:pt x="849" y="865"/>
                  </a:cubicBezTo>
                  <a:cubicBezTo>
                    <a:pt x="849" y="866"/>
                    <a:pt x="849" y="867"/>
                    <a:pt x="849" y="867"/>
                  </a:cubicBezTo>
                  <a:cubicBezTo>
                    <a:pt x="849" y="867"/>
                    <a:pt x="848" y="867"/>
                    <a:pt x="848" y="867"/>
                  </a:cubicBezTo>
                  <a:cubicBezTo>
                    <a:pt x="848" y="868"/>
                    <a:pt x="848" y="869"/>
                    <a:pt x="848" y="869"/>
                  </a:cubicBezTo>
                  <a:cubicBezTo>
                    <a:pt x="848" y="869"/>
                    <a:pt x="847" y="869"/>
                    <a:pt x="847" y="869"/>
                  </a:cubicBezTo>
                  <a:cubicBezTo>
                    <a:pt x="847" y="870"/>
                    <a:pt x="847" y="871"/>
                    <a:pt x="847" y="871"/>
                  </a:cubicBezTo>
                  <a:cubicBezTo>
                    <a:pt x="847" y="871"/>
                    <a:pt x="846" y="871"/>
                    <a:pt x="846" y="871"/>
                  </a:cubicBezTo>
                  <a:cubicBezTo>
                    <a:pt x="846" y="872"/>
                    <a:pt x="846" y="873"/>
                    <a:pt x="846" y="873"/>
                  </a:cubicBezTo>
                  <a:cubicBezTo>
                    <a:pt x="845" y="874"/>
                    <a:pt x="845" y="874"/>
                    <a:pt x="844" y="874"/>
                  </a:cubicBezTo>
                  <a:cubicBezTo>
                    <a:pt x="844" y="875"/>
                    <a:pt x="844" y="876"/>
                    <a:pt x="844" y="876"/>
                  </a:cubicBezTo>
                  <a:cubicBezTo>
                    <a:pt x="844" y="876"/>
                    <a:pt x="843" y="876"/>
                    <a:pt x="843" y="876"/>
                  </a:cubicBezTo>
                  <a:cubicBezTo>
                    <a:pt x="843" y="877"/>
                    <a:pt x="843" y="878"/>
                    <a:pt x="843" y="878"/>
                  </a:cubicBezTo>
                  <a:cubicBezTo>
                    <a:pt x="843" y="878"/>
                    <a:pt x="842" y="878"/>
                    <a:pt x="842" y="878"/>
                  </a:cubicBezTo>
                  <a:cubicBezTo>
                    <a:pt x="842" y="879"/>
                    <a:pt x="842" y="880"/>
                    <a:pt x="842" y="880"/>
                  </a:cubicBezTo>
                  <a:cubicBezTo>
                    <a:pt x="842" y="880"/>
                    <a:pt x="841" y="880"/>
                    <a:pt x="841" y="880"/>
                  </a:cubicBezTo>
                  <a:cubicBezTo>
                    <a:pt x="841" y="881"/>
                    <a:pt x="841" y="882"/>
                    <a:pt x="841" y="882"/>
                  </a:cubicBezTo>
                  <a:cubicBezTo>
                    <a:pt x="841" y="882"/>
                    <a:pt x="840" y="882"/>
                    <a:pt x="840" y="882"/>
                  </a:cubicBezTo>
                  <a:cubicBezTo>
                    <a:pt x="840" y="883"/>
                    <a:pt x="839" y="884"/>
                    <a:pt x="839" y="885"/>
                  </a:cubicBezTo>
                  <a:cubicBezTo>
                    <a:pt x="838" y="886"/>
                    <a:pt x="838" y="886"/>
                    <a:pt x="837" y="886"/>
                  </a:cubicBezTo>
                  <a:cubicBezTo>
                    <a:pt x="837" y="888"/>
                    <a:pt x="836" y="889"/>
                    <a:pt x="836" y="890"/>
                  </a:cubicBezTo>
                  <a:cubicBezTo>
                    <a:pt x="835" y="891"/>
                    <a:pt x="835" y="891"/>
                    <a:pt x="834" y="891"/>
                  </a:cubicBezTo>
                  <a:cubicBezTo>
                    <a:pt x="834" y="892"/>
                    <a:pt x="833" y="893"/>
                    <a:pt x="833" y="894"/>
                  </a:cubicBezTo>
                  <a:cubicBezTo>
                    <a:pt x="832" y="895"/>
                    <a:pt x="831" y="896"/>
                    <a:pt x="830" y="896"/>
                  </a:cubicBezTo>
                  <a:cubicBezTo>
                    <a:pt x="830" y="897"/>
                    <a:pt x="830" y="898"/>
                    <a:pt x="830" y="898"/>
                  </a:cubicBezTo>
                  <a:cubicBezTo>
                    <a:pt x="828" y="900"/>
                    <a:pt x="825" y="902"/>
                    <a:pt x="823" y="904"/>
                  </a:cubicBezTo>
                  <a:cubicBezTo>
                    <a:pt x="822" y="904"/>
                    <a:pt x="822" y="904"/>
                    <a:pt x="821" y="904"/>
                  </a:cubicBezTo>
                  <a:cubicBezTo>
                    <a:pt x="821" y="905"/>
                    <a:pt x="821" y="905"/>
                    <a:pt x="821" y="905"/>
                  </a:cubicBezTo>
                  <a:cubicBezTo>
                    <a:pt x="820" y="905"/>
                    <a:pt x="819" y="905"/>
                    <a:pt x="818" y="905"/>
                  </a:cubicBezTo>
                  <a:cubicBezTo>
                    <a:pt x="818" y="906"/>
                    <a:pt x="818" y="906"/>
                    <a:pt x="818" y="906"/>
                  </a:cubicBezTo>
                  <a:cubicBezTo>
                    <a:pt x="817" y="906"/>
                    <a:pt x="817" y="906"/>
                    <a:pt x="816" y="906"/>
                  </a:cubicBezTo>
                  <a:cubicBezTo>
                    <a:pt x="816" y="907"/>
                    <a:pt x="816" y="907"/>
                    <a:pt x="816" y="907"/>
                  </a:cubicBezTo>
                  <a:cubicBezTo>
                    <a:pt x="815" y="907"/>
                    <a:pt x="815" y="907"/>
                    <a:pt x="814" y="907"/>
                  </a:cubicBezTo>
                  <a:cubicBezTo>
                    <a:pt x="814" y="908"/>
                    <a:pt x="813" y="909"/>
                    <a:pt x="813" y="909"/>
                  </a:cubicBezTo>
                  <a:cubicBezTo>
                    <a:pt x="812" y="909"/>
                    <a:pt x="812" y="909"/>
                    <a:pt x="811" y="909"/>
                  </a:cubicBezTo>
                  <a:cubicBezTo>
                    <a:pt x="811" y="910"/>
                    <a:pt x="810" y="911"/>
                    <a:pt x="810" y="911"/>
                  </a:cubicBezTo>
                  <a:cubicBezTo>
                    <a:pt x="809" y="911"/>
                    <a:pt x="809" y="911"/>
                    <a:pt x="808" y="911"/>
                  </a:cubicBezTo>
                  <a:cubicBezTo>
                    <a:pt x="807" y="913"/>
                    <a:pt x="806" y="914"/>
                    <a:pt x="805" y="915"/>
                  </a:cubicBezTo>
                  <a:cubicBezTo>
                    <a:pt x="804" y="915"/>
                    <a:pt x="804" y="915"/>
                    <a:pt x="803" y="915"/>
                  </a:cubicBezTo>
                  <a:cubicBezTo>
                    <a:pt x="803" y="916"/>
                    <a:pt x="803" y="916"/>
                    <a:pt x="803" y="916"/>
                  </a:cubicBezTo>
                  <a:cubicBezTo>
                    <a:pt x="803" y="917"/>
                    <a:pt x="802" y="917"/>
                    <a:pt x="801" y="917"/>
                  </a:cubicBezTo>
                  <a:cubicBezTo>
                    <a:pt x="801" y="918"/>
                    <a:pt x="801" y="919"/>
                    <a:pt x="801" y="919"/>
                  </a:cubicBezTo>
                  <a:cubicBezTo>
                    <a:pt x="800" y="921"/>
                    <a:pt x="798" y="922"/>
                    <a:pt x="796" y="923"/>
                  </a:cubicBezTo>
                  <a:cubicBezTo>
                    <a:pt x="796" y="924"/>
                    <a:pt x="796" y="925"/>
                    <a:pt x="796" y="925"/>
                  </a:cubicBezTo>
                  <a:cubicBezTo>
                    <a:pt x="796" y="926"/>
                    <a:pt x="795" y="926"/>
                    <a:pt x="794" y="926"/>
                  </a:cubicBezTo>
                  <a:cubicBezTo>
                    <a:pt x="794" y="928"/>
                    <a:pt x="794" y="929"/>
                    <a:pt x="793" y="930"/>
                  </a:cubicBezTo>
                  <a:cubicBezTo>
                    <a:pt x="793" y="930"/>
                    <a:pt x="793" y="930"/>
                    <a:pt x="792" y="930"/>
                  </a:cubicBezTo>
                  <a:cubicBezTo>
                    <a:pt x="792" y="932"/>
                    <a:pt x="791" y="934"/>
                    <a:pt x="790" y="936"/>
                  </a:cubicBezTo>
                  <a:cubicBezTo>
                    <a:pt x="790" y="936"/>
                    <a:pt x="790" y="936"/>
                    <a:pt x="789" y="936"/>
                  </a:cubicBezTo>
                  <a:cubicBezTo>
                    <a:pt x="789" y="938"/>
                    <a:pt x="789" y="939"/>
                    <a:pt x="789" y="941"/>
                  </a:cubicBezTo>
                  <a:cubicBezTo>
                    <a:pt x="789" y="941"/>
                    <a:pt x="789" y="941"/>
                    <a:pt x="788" y="941"/>
                  </a:cubicBezTo>
                  <a:cubicBezTo>
                    <a:pt x="789" y="948"/>
                    <a:pt x="789" y="954"/>
                    <a:pt x="789" y="961"/>
                  </a:cubicBezTo>
                  <a:cubicBezTo>
                    <a:pt x="790" y="961"/>
                    <a:pt x="790" y="961"/>
                    <a:pt x="790" y="961"/>
                  </a:cubicBezTo>
                  <a:cubicBezTo>
                    <a:pt x="790" y="965"/>
                    <a:pt x="790" y="969"/>
                    <a:pt x="790" y="973"/>
                  </a:cubicBezTo>
                  <a:cubicBezTo>
                    <a:pt x="791" y="973"/>
                    <a:pt x="791" y="973"/>
                    <a:pt x="791" y="973"/>
                  </a:cubicBezTo>
                  <a:cubicBezTo>
                    <a:pt x="793" y="980"/>
                    <a:pt x="790" y="991"/>
                    <a:pt x="790" y="997"/>
                  </a:cubicBezTo>
                  <a:cubicBezTo>
                    <a:pt x="789" y="1016"/>
                    <a:pt x="782" y="1031"/>
                    <a:pt x="774" y="1043"/>
                  </a:cubicBezTo>
                  <a:cubicBezTo>
                    <a:pt x="774" y="1043"/>
                    <a:pt x="774" y="1044"/>
                    <a:pt x="774" y="1045"/>
                  </a:cubicBezTo>
                  <a:cubicBezTo>
                    <a:pt x="773" y="1045"/>
                    <a:pt x="772" y="1046"/>
                    <a:pt x="771" y="1047"/>
                  </a:cubicBezTo>
                  <a:cubicBezTo>
                    <a:pt x="771" y="1047"/>
                    <a:pt x="771" y="1048"/>
                    <a:pt x="771" y="1049"/>
                  </a:cubicBezTo>
                  <a:cubicBezTo>
                    <a:pt x="771" y="1049"/>
                    <a:pt x="771" y="1049"/>
                    <a:pt x="770" y="1049"/>
                  </a:cubicBezTo>
                  <a:cubicBezTo>
                    <a:pt x="770" y="1050"/>
                    <a:pt x="769" y="1051"/>
                    <a:pt x="768" y="1052"/>
                  </a:cubicBezTo>
                  <a:cubicBezTo>
                    <a:pt x="768" y="1052"/>
                    <a:pt x="767" y="1052"/>
                    <a:pt x="766" y="1052"/>
                  </a:cubicBezTo>
                  <a:cubicBezTo>
                    <a:pt x="766" y="1052"/>
                    <a:pt x="766" y="1053"/>
                    <a:pt x="765" y="1054"/>
                  </a:cubicBezTo>
                  <a:cubicBezTo>
                    <a:pt x="762" y="1054"/>
                    <a:pt x="759" y="1055"/>
                    <a:pt x="756" y="1056"/>
                  </a:cubicBezTo>
                  <a:cubicBezTo>
                    <a:pt x="756" y="1055"/>
                    <a:pt x="756" y="1055"/>
                    <a:pt x="756" y="1055"/>
                  </a:cubicBezTo>
                  <a:cubicBezTo>
                    <a:pt x="755" y="1055"/>
                    <a:pt x="754" y="1055"/>
                    <a:pt x="752" y="1055"/>
                  </a:cubicBezTo>
                  <a:cubicBezTo>
                    <a:pt x="752" y="1054"/>
                    <a:pt x="752" y="1054"/>
                    <a:pt x="752" y="1054"/>
                  </a:cubicBezTo>
                  <a:cubicBezTo>
                    <a:pt x="752" y="1054"/>
                    <a:pt x="751" y="1054"/>
                    <a:pt x="750" y="1054"/>
                  </a:cubicBezTo>
                  <a:cubicBezTo>
                    <a:pt x="750" y="1053"/>
                    <a:pt x="750" y="1053"/>
                    <a:pt x="750" y="1053"/>
                  </a:cubicBezTo>
                  <a:cubicBezTo>
                    <a:pt x="750" y="1053"/>
                    <a:pt x="749" y="1053"/>
                    <a:pt x="748" y="1053"/>
                  </a:cubicBezTo>
                  <a:cubicBezTo>
                    <a:pt x="748" y="1052"/>
                    <a:pt x="748" y="1051"/>
                    <a:pt x="747" y="1051"/>
                  </a:cubicBezTo>
                  <a:cubicBezTo>
                    <a:pt x="747" y="1051"/>
                    <a:pt x="746" y="1051"/>
                    <a:pt x="745" y="1051"/>
                  </a:cubicBezTo>
                  <a:cubicBezTo>
                    <a:pt x="745" y="1050"/>
                    <a:pt x="745" y="1049"/>
                    <a:pt x="744" y="1049"/>
                  </a:cubicBezTo>
                  <a:cubicBezTo>
                    <a:pt x="743" y="1048"/>
                    <a:pt x="742" y="1048"/>
                    <a:pt x="741" y="1048"/>
                  </a:cubicBezTo>
                  <a:cubicBezTo>
                    <a:pt x="741" y="1047"/>
                    <a:pt x="740" y="1046"/>
                    <a:pt x="739" y="1045"/>
                  </a:cubicBezTo>
                  <a:cubicBezTo>
                    <a:pt x="739" y="1045"/>
                    <a:pt x="738" y="1045"/>
                    <a:pt x="737" y="1045"/>
                  </a:cubicBezTo>
                  <a:cubicBezTo>
                    <a:pt x="737" y="1044"/>
                    <a:pt x="737" y="1043"/>
                    <a:pt x="736" y="1043"/>
                  </a:cubicBezTo>
                  <a:cubicBezTo>
                    <a:pt x="731" y="1040"/>
                    <a:pt x="726" y="1038"/>
                    <a:pt x="720" y="1036"/>
                  </a:cubicBezTo>
                  <a:cubicBezTo>
                    <a:pt x="716" y="1034"/>
                    <a:pt x="702" y="1036"/>
                    <a:pt x="700" y="1037"/>
                  </a:cubicBezTo>
                  <a:cubicBezTo>
                    <a:pt x="697" y="1037"/>
                    <a:pt x="694" y="1037"/>
                    <a:pt x="692" y="1038"/>
                  </a:cubicBezTo>
                  <a:cubicBezTo>
                    <a:pt x="692" y="1038"/>
                    <a:pt x="692" y="1038"/>
                    <a:pt x="692" y="1039"/>
                  </a:cubicBezTo>
                  <a:cubicBezTo>
                    <a:pt x="691" y="1039"/>
                    <a:pt x="690" y="1039"/>
                    <a:pt x="689" y="1039"/>
                  </a:cubicBezTo>
                  <a:cubicBezTo>
                    <a:pt x="689" y="1039"/>
                    <a:pt x="689" y="1039"/>
                    <a:pt x="689" y="1040"/>
                  </a:cubicBezTo>
                  <a:cubicBezTo>
                    <a:pt x="688" y="1040"/>
                    <a:pt x="687" y="1040"/>
                    <a:pt x="686" y="1040"/>
                  </a:cubicBezTo>
                  <a:cubicBezTo>
                    <a:pt x="686" y="1040"/>
                    <a:pt x="686" y="1040"/>
                    <a:pt x="686" y="1041"/>
                  </a:cubicBezTo>
                  <a:cubicBezTo>
                    <a:pt x="685" y="1041"/>
                    <a:pt x="684" y="1041"/>
                    <a:pt x="683" y="1041"/>
                  </a:cubicBezTo>
                  <a:cubicBezTo>
                    <a:pt x="683" y="1041"/>
                    <a:pt x="683" y="1041"/>
                    <a:pt x="683" y="1042"/>
                  </a:cubicBezTo>
                  <a:cubicBezTo>
                    <a:pt x="682" y="1042"/>
                    <a:pt x="681" y="1042"/>
                    <a:pt x="680" y="1042"/>
                  </a:cubicBezTo>
                  <a:cubicBezTo>
                    <a:pt x="680" y="1042"/>
                    <a:pt x="680" y="1042"/>
                    <a:pt x="680" y="1043"/>
                  </a:cubicBezTo>
                  <a:cubicBezTo>
                    <a:pt x="679" y="1043"/>
                    <a:pt x="678" y="1043"/>
                    <a:pt x="678" y="1043"/>
                  </a:cubicBezTo>
                  <a:cubicBezTo>
                    <a:pt x="678" y="1043"/>
                    <a:pt x="678" y="1043"/>
                    <a:pt x="678" y="1044"/>
                  </a:cubicBezTo>
                  <a:cubicBezTo>
                    <a:pt x="677" y="1044"/>
                    <a:pt x="676" y="1044"/>
                    <a:pt x="675" y="1044"/>
                  </a:cubicBezTo>
                  <a:cubicBezTo>
                    <a:pt x="675" y="1044"/>
                    <a:pt x="675" y="1044"/>
                    <a:pt x="675" y="1045"/>
                  </a:cubicBezTo>
                  <a:cubicBezTo>
                    <a:pt x="674" y="1045"/>
                    <a:pt x="673" y="1045"/>
                    <a:pt x="673" y="1045"/>
                  </a:cubicBezTo>
                  <a:cubicBezTo>
                    <a:pt x="673" y="1045"/>
                    <a:pt x="673" y="1045"/>
                    <a:pt x="673" y="1046"/>
                  </a:cubicBezTo>
                  <a:cubicBezTo>
                    <a:pt x="670" y="1046"/>
                    <a:pt x="667" y="1047"/>
                    <a:pt x="664" y="1048"/>
                  </a:cubicBezTo>
                  <a:cubicBezTo>
                    <a:pt x="664" y="1048"/>
                    <a:pt x="664" y="1048"/>
                    <a:pt x="664" y="1049"/>
                  </a:cubicBezTo>
                  <a:cubicBezTo>
                    <a:pt x="661" y="1050"/>
                    <a:pt x="647" y="1053"/>
                    <a:pt x="644" y="1052"/>
                  </a:cubicBezTo>
                  <a:cubicBezTo>
                    <a:pt x="644" y="1051"/>
                    <a:pt x="644" y="1051"/>
                    <a:pt x="644" y="1051"/>
                  </a:cubicBezTo>
                  <a:cubicBezTo>
                    <a:pt x="643" y="1051"/>
                    <a:pt x="641" y="1051"/>
                    <a:pt x="640" y="1051"/>
                  </a:cubicBezTo>
                  <a:cubicBezTo>
                    <a:pt x="635" y="1048"/>
                    <a:pt x="630" y="1045"/>
                    <a:pt x="625" y="1042"/>
                  </a:cubicBezTo>
                  <a:cubicBezTo>
                    <a:pt x="624" y="1042"/>
                    <a:pt x="623" y="1042"/>
                    <a:pt x="622" y="1042"/>
                  </a:cubicBezTo>
                  <a:cubicBezTo>
                    <a:pt x="622" y="1041"/>
                    <a:pt x="622" y="1041"/>
                    <a:pt x="622" y="1041"/>
                  </a:cubicBezTo>
                  <a:cubicBezTo>
                    <a:pt x="621" y="1041"/>
                    <a:pt x="620" y="1041"/>
                    <a:pt x="619" y="1041"/>
                  </a:cubicBezTo>
                  <a:cubicBezTo>
                    <a:pt x="619" y="1040"/>
                    <a:pt x="619" y="1040"/>
                    <a:pt x="619" y="1040"/>
                  </a:cubicBezTo>
                  <a:cubicBezTo>
                    <a:pt x="617" y="1040"/>
                    <a:pt x="614" y="1040"/>
                    <a:pt x="612" y="1040"/>
                  </a:cubicBezTo>
                  <a:cubicBezTo>
                    <a:pt x="612" y="1039"/>
                    <a:pt x="612" y="1039"/>
                    <a:pt x="612" y="1039"/>
                  </a:cubicBezTo>
                  <a:cubicBezTo>
                    <a:pt x="610" y="1039"/>
                    <a:pt x="608" y="1039"/>
                    <a:pt x="606" y="1039"/>
                  </a:cubicBezTo>
                  <a:cubicBezTo>
                    <a:pt x="606" y="1038"/>
                    <a:pt x="606" y="1038"/>
                    <a:pt x="606" y="1038"/>
                  </a:cubicBezTo>
                  <a:cubicBezTo>
                    <a:pt x="606" y="1038"/>
                    <a:pt x="605" y="1038"/>
                    <a:pt x="605" y="1038"/>
                  </a:cubicBezTo>
                  <a:cubicBezTo>
                    <a:pt x="605" y="1036"/>
                    <a:pt x="605" y="1034"/>
                    <a:pt x="605" y="1033"/>
                  </a:cubicBezTo>
                  <a:cubicBezTo>
                    <a:pt x="607" y="1031"/>
                    <a:pt x="608" y="1029"/>
                    <a:pt x="610" y="1028"/>
                  </a:cubicBezTo>
                  <a:cubicBezTo>
                    <a:pt x="616" y="1027"/>
                    <a:pt x="623" y="1026"/>
                    <a:pt x="629" y="1025"/>
                  </a:cubicBezTo>
                  <a:cubicBezTo>
                    <a:pt x="629" y="1024"/>
                    <a:pt x="629" y="1024"/>
                    <a:pt x="629" y="1024"/>
                  </a:cubicBezTo>
                  <a:cubicBezTo>
                    <a:pt x="631" y="1023"/>
                    <a:pt x="633" y="1023"/>
                    <a:pt x="635" y="1023"/>
                  </a:cubicBezTo>
                  <a:cubicBezTo>
                    <a:pt x="635" y="1022"/>
                    <a:pt x="635" y="1022"/>
                    <a:pt x="635" y="1022"/>
                  </a:cubicBezTo>
                  <a:cubicBezTo>
                    <a:pt x="636" y="1022"/>
                    <a:pt x="636" y="1022"/>
                    <a:pt x="637" y="1022"/>
                  </a:cubicBezTo>
                  <a:cubicBezTo>
                    <a:pt x="637" y="1021"/>
                    <a:pt x="637" y="1021"/>
                    <a:pt x="637" y="1021"/>
                  </a:cubicBezTo>
                  <a:cubicBezTo>
                    <a:pt x="639" y="1020"/>
                    <a:pt x="641" y="1020"/>
                    <a:pt x="643" y="1020"/>
                  </a:cubicBezTo>
                  <a:cubicBezTo>
                    <a:pt x="643" y="1019"/>
                    <a:pt x="643" y="1019"/>
                    <a:pt x="643" y="1019"/>
                  </a:cubicBezTo>
                  <a:cubicBezTo>
                    <a:pt x="643" y="1019"/>
                    <a:pt x="644" y="1019"/>
                    <a:pt x="645" y="1019"/>
                  </a:cubicBezTo>
                  <a:cubicBezTo>
                    <a:pt x="645" y="1018"/>
                    <a:pt x="645" y="1018"/>
                    <a:pt x="645" y="1018"/>
                  </a:cubicBezTo>
                  <a:cubicBezTo>
                    <a:pt x="648" y="1017"/>
                    <a:pt x="651" y="1016"/>
                    <a:pt x="654" y="1016"/>
                  </a:cubicBezTo>
                  <a:cubicBezTo>
                    <a:pt x="654" y="1015"/>
                    <a:pt x="654" y="1015"/>
                    <a:pt x="654" y="1015"/>
                  </a:cubicBezTo>
                  <a:cubicBezTo>
                    <a:pt x="656" y="1014"/>
                    <a:pt x="659" y="1014"/>
                    <a:pt x="662" y="1014"/>
                  </a:cubicBezTo>
                  <a:cubicBezTo>
                    <a:pt x="662" y="1013"/>
                    <a:pt x="662" y="1013"/>
                    <a:pt x="662" y="1013"/>
                  </a:cubicBezTo>
                  <a:cubicBezTo>
                    <a:pt x="666" y="1013"/>
                    <a:pt x="670" y="1013"/>
                    <a:pt x="674" y="1013"/>
                  </a:cubicBezTo>
                  <a:cubicBezTo>
                    <a:pt x="674" y="1012"/>
                    <a:pt x="674" y="1012"/>
                    <a:pt x="674" y="1012"/>
                  </a:cubicBezTo>
                  <a:cubicBezTo>
                    <a:pt x="676" y="1012"/>
                    <a:pt x="678" y="1012"/>
                    <a:pt x="681" y="1012"/>
                  </a:cubicBezTo>
                  <a:cubicBezTo>
                    <a:pt x="681" y="1011"/>
                    <a:pt x="681" y="1011"/>
                    <a:pt x="681" y="1011"/>
                  </a:cubicBezTo>
                  <a:cubicBezTo>
                    <a:pt x="682" y="1011"/>
                    <a:pt x="683" y="1011"/>
                    <a:pt x="685" y="1011"/>
                  </a:cubicBezTo>
                  <a:cubicBezTo>
                    <a:pt x="685" y="1011"/>
                    <a:pt x="685" y="1010"/>
                    <a:pt x="685" y="1010"/>
                  </a:cubicBezTo>
                  <a:cubicBezTo>
                    <a:pt x="686" y="1010"/>
                    <a:pt x="687" y="1010"/>
                    <a:pt x="689" y="1010"/>
                  </a:cubicBezTo>
                  <a:cubicBezTo>
                    <a:pt x="689" y="1010"/>
                    <a:pt x="689" y="1009"/>
                    <a:pt x="689" y="1009"/>
                  </a:cubicBezTo>
                  <a:cubicBezTo>
                    <a:pt x="690" y="1009"/>
                    <a:pt x="691" y="1009"/>
                    <a:pt x="693" y="1009"/>
                  </a:cubicBezTo>
                  <a:cubicBezTo>
                    <a:pt x="693" y="1009"/>
                    <a:pt x="693" y="1008"/>
                    <a:pt x="693" y="1008"/>
                  </a:cubicBezTo>
                  <a:cubicBezTo>
                    <a:pt x="694" y="1008"/>
                    <a:pt x="695" y="1008"/>
                    <a:pt x="696" y="1008"/>
                  </a:cubicBezTo>
                  <a:cubicBezTo>
                    <a:pt x="696" y="1008"/>
                    <a:pt x="696" y="1007"/>
                    <a:pt x="696" y="1007"/>
                  </a:cubicBezTo>
                  <a:cubicBezTo>
                    <a:pt x="697" y="1007"/>
                    <a:pt x="698" y="1007"/>
                    <a:pt x="699" y="1007"/>
                  </a:cubicBezTo>
                  <a:cubicBezTo>
                    <a:pt x="699" y="1007"/>
                    <a:pt x="699" y="1006"/>
                    <a:pt x="699" y="1006"/>
                  </a:cubicBezTo>
                  <a:cubicBezTo>
                    <a:pt x="700" y="1006"/>
                    <a:pt x="701" y="1006"/>
                    <a:pt x="702" y="1006"/>
                  </a:cubicBezTo>
                  <a:cubicBezTo>
                    <a:pt x="702" y="1006"/>
                    <a:pt x="702" y="1005"/>
                    <a:pt x="702" y="1005"/>
                  </a:cubicBezTo>
                  <a:cubicBezTo>
                    <a:pt x="703" y="1005"/>
                    <a:pt x="704" y="1005"/>
                    <a:pt x="705" y="1005"/>
                  </a:cubicBezTo>
                  <a:cubicBezTo>
                    <a:pt x="705" y="1005"/>
                    <a:pt x="705" y="1004"/>
                    <a:pt x="705" y="1004"/>
                  </a:cubicBezTo>
                  <a:cubicBezTo>
                    <a:pt x="707" y="1004"/>
                    <a:pt x="709" y="1003"/>
                    <a:pt x="711" y="1003"/>
                  </a:cubicBezTo>
                  <a:cubicBezTo>
                    <a:pt x="711" y="1003"/>
                    <a:pt x="711" y="1002"/>
                    <a:pt x="711" y="1002"/>
                  </a:cubicBezTo>
                  <a:cubicBezTo>
                    <a:pt x="711" y="1002"/>
                    <a:pt x="712" y="1002"/>
                    <a:pt x="713" y="1002"/>
                  </a:cubicBezTo>
                  <a:cubicBezTo>
                    <a:pt x="713" y="1002"/>
                    <a:pt x="713" y="1001"/>
                    <a:pt x="713" y="1001"/>
                  </a:cubicBezTo>
                  <a:cubicBezTo>
                    <a:pt x="715" y="1001"/>
                    <a:pt x="717" y="1000"/>
                    <a:pt x="718" y="1000"/>
                  </a:cubicBezTo>
                  <a:cubicBezTo>
                    <a:pt x="718" y="1000"/>
                    <a:pt x="718" y="999"/>
                    <a:pt x="718" y="999"/>
                  </a:cubicBezTo>
                  <a:cubicBezTo>
                    <a:pt x="720" y="999"/>
                    <a:pt x="721" y="998"/>
                    <a:pt x="722" y="998"/>
                  </a:cubicBezTo>
                  <a:cubicBezTo>
                    <a:pt x="722" y="998"/>
                    <a:pt x="722" y="997"/>
                    <a:pt x="722" y="997"/>
                  </a:cubicBezTo>
                  <a:cubicBezTo>
                    <a:pt x="723" y="997"/>
                    <a:pt x="724" y="997"/>
                    <a:pt x="725" y="997"/>
                  </a:cubicBezTo>
                  <a:cubicBezTo>
                    <a:pt x="725" y="997"/>
                    <a:pt x="725" y="996"/>
                    <a:pt x="725" y="996"/>
                  </a:cubicBezTo>
                  <a:cubicBezTo>
                    <a:pt x="727" y="995"/>
                    <a:pt x="729" y="995"/>
                    <a:pt x="731" y="994"/>
                  </a:cubicBezTo>
                  <a:cubicBezTo>
                    <a:pt x="731" y="994"/>
                    <a:pt x="731" y="993"/>
                    <a:pt x="731" y="993"/>
                  </a:cubicBezTo>
                  <a:cubicBezTo>
                    <a:pt x="732" y="993"/>
                    <a:pt x="733" y="993"/>
                    <a:pt x="733" y="993"/>
                  </a:cubicBezTo>
                  <a:cubicBezTo>
                    <a:pt x="733" y="993"/>
                    <a:pt x="733" y="992"/>
                    <a:pt x="733" y="992"/>
                  </a:cubicBezTo>
                  <a:cubicBezTo>
                    <a:pt x="734" y="992"/>
                    <a:pt x="735" y="992"/>
                    <a:pt x="735" y="992"/>
                  </a:cubicBezTo>
                  <a:cubicBezTo>
                    <a:pt x="735" y="992"/>
                    <a:pt x="735" y="991"/>
                    <a:pt x="735" y="991"/>
                  </a:cubicBezTo>
                  <a:cubicBezTo>
                    <a:pt x="736" y="991"/>
                    <a:pt x="737" y="991"/>
                    <a:pt x="737" y="991"/>
                  </a:cubicBezTo>
                  <a:cubicBezTo>
                    <a:pt x="737" y="991"/>
                    <a:pt x="737" y="990"/>
                    <a:pt x="737" y="990"/>
                  </a:cubicBezTo>
                  <a:cubicBezTo>
                    <a:pt x="738" y="990"/>
                    <a:pt x="739" y="990"/>
                    <a:pt x="739" y="990"/>
                  </a:cubicBezTo>
                  <a:cubicBezTo>
                    <a:pt x="739" y="990"/>
                    <a:pt x="739" y="989"/>
                    <a:pt x="739" y="989"/>
                  </a:cubicBezTo>
                  <a:cubicBezTo>
                    <a:pt x="740" y="989"/>
                    <a:pt x="741" y="989"/>
                    <a:pt x="741" y="989"/>
                  </a:cubicBezTo>
                  <a:cubicBezTo>
                    <a:pt x="741" y="989"/>
                    <a:pt x="741" y="988"/>
                    <a:pt x="741" y="988"/>
                  </a:cubicBezTo>
                  <a:cubicBezTo>
                    <a:pt x="742" y="988"/>
                    <a:pt x="743" y="988"/>
                    <a:pt x="743" y="988"/>
                  </a:cubicBezTo>
                  <a:cubicBezTo>
                    <a:pt x="744" y="987"/>
                    <a:pt x="744" y="987"/>
                    <a:pt x="744" y="986"/>
                  </a:cubicBezTo>
                  <a:cubicBezTo>
                    <a:pt x="746" y="986"/>
                    <a:pt x="747" y="985"/>
                    <a:pt x="748" y="985"/>
                  </a:cubicBezTo>
                  <a:cubicBezTo>
                    <a:pt x="749" y="984"/>
                    <a:pt x="749" y="984"/>
                    <a:pt x="749" y="983"/>
                  </a:cubicBezTo>
                  <a:cubicBezTo>
                    <a:pt x="750" y="983"/>
                    <a:pt x="751" y="983"/>
                    <a:pt x="751" y="983"/>
                  </a:cubicBezTo>
                  <a:cubicBezTo>
                    <a:pt x="752" y="982"/>
                    <a:pt x="753" y="981"/>
                    <a:pt x="753" y="980"/>
                  </a:cubicBezTo>
                  <a:cubicBezTo>
                    <a:pt x="754" y="980"/>
                    <a:pt x="755" y="980"/>
                    <a:pt x="755" y="980"/>
                  </a:cubicBezTo>
                  <a:cubicBezTo>
                    <a:pt x="757" y="978"/>
                    <a:pt x="759" y="976"/>
                    <a:pt x="760" y="974"/>
                  </a:cubicBezTo>
                  <a:cubicBezTo>
                    <a:pt x="761" y="974"/>
                    <a:pt x="762" y="973"/>
                    <a:pt x="762" y="973"/>
                  </a:cubicBezTo>
                  <a:cubicBezTo>
                    <a:pt x="763" y="971"/>
                    <a:pt x="762" y="971"/>
                    <a:pt x="764" y="969"/>
                  </a:cubicBezTo>
                  <a:cubicBezTo>
                    <a:pt x="764" y="967"/>
                    <a:pt x="764" y="964"/>
                    <a:pt x="764" y="962"/>
                  </a:cubicBezTo>
                  <a:cubicBezTo>
                    <a:pt x="764" y="962"/>
                    <a:pt x="764" y="962"/>
                    <a:pt x="763" y="962"/>
                  </a:cubicBezTo>
                  <a:cubicBezTo>
                    <a:pt x="762" y="957"/>
                    <a:pt x="758" y="953"/>
                    <a:pt x="752" y="953"/>
                  </a:cubicBezTo>
                  <a:cubicBezTo>
                    <a:pt x="752" y="953"/>
                    <a:pt x="752" y="952"/>
                    <a:pt x="752" y="952"/>
                  </a:cubicBezTo>
                  <a:cubicBezTo>
                    <a:pt x="751" y="951"/>
                    <a:pt x="742" y="954"/>
                    <a:pt x="741" y="954"/>
                  </a:cubicBezTo>
                  <a:cubicBezTo>
                    <a:pt x="741" y="954"/>
                    <a:pt x="741" y="955"/>
                    <a:pt x="741" y="955"/>
                  </a:cubicBezTo>
                  <a:cubicBezTo>
                    <a:pt x="741" y="955"/>
                    <a:pt x="740" y="955"/>
                    <a:pt x="739" y="955"/>
                  </a:cubicBezTo>
                  <a:cubicBezTo>
                    <a:pt x="739" y="955"/>
                    <a:pt x="739" y="956"/>
                    <a:pt x="739" y="956"/>
                  </a:cubicBezTo>
                  <a:cubicBezTo>
                    <a:pt x="739" y="956"/>
                    <a:pt x="738" y="956"/>
                    <a:pt x="737" y="956"/>
                  </a:cubicBezTo>
                  <a:cubicBezTo>
                    <a:pt x="737" y="956"/>
                    <a:pt x="737" y="957"/>
                    <a:pt x="737" y="957"/>
                  </a:cubicBezTo>
                  <a:cubicBezTo>
                    <a:pt x="737" y="957"/>
                    <a:pt x="736" y="957"/>
                    <a:pt x="735" y="957"/>
                  </a:cubicBezTo>
                  <a:cubicBezTo>
                    <a:pt x="735" y="958"/>
                    <a:pt x="735" y="958"/>
                    <a:pt x="734" y="959"/>
                  </a:cubicBezTo>
                  <a:cubicBezTo>
                    <a:pt x="733" y="959"/>
                    <a:pt x="732" y="960"/>
                    <a:pt x="731" y="960"/>
                  </a:cubicBezTo>
                  <a:cubicBezTo>
                    <a:pt x="731" y="961"/>
                    <a:pt x="730" y="962"/>
                    <a:pt x="729" y="963"/>
                  </a:cubicBezTo>
                  <a:cubicBezTo>
                    <a:pt x="729" y="963"/>
                    <a:pt x="728" y="963"/>
                    <a:pt x="727" y="963"/>
                  </a:cubicBezTo>
                  <a:cubicBezTo>
                    <a:pt x="725" y="966"/>
                    <a:pt x="722" y="969"/>
                    <a:pt x="720" y="972"/>
                  </a:cubicBezTo>
                  <a:cubicBezTo>
                    <a:pt x="719" y="972"/>
                    <a:pt x="718" y="972"/>
                    <a:pt x="718" y="972"/>
                  </a:cubicBezTo>
                  <a:cubicBezTo>
                    <a:pt x="717" y="973"/>
                    <a:pt x="716" y="974"/>
                    <a:pt x="716" y="975"/>
                  </a:cubicBezTo>
                  <a:cubicBezTo>
                    <a:pt x="714" y="975"/>
                    <a:pt x="713" y="976"/>
                    <a:pt x="712" y="976"/>
                  </a:cubicBezTo>
                  <a:cubicBezTo>
                    <a:pt x="712" y="976"/>
                    <a:pt x="712" y="977"/>
                    <a:pt x="712" y="977"/>
                  </a:cubicBezTo>
                  <a:cubicBezTo>
                    <a:pt x="710" y="978"/>
                    <a:pt x="708" y="978"/>
                    <a:pt x="706" y="979"/>
                  </a:cubicBezTo>
                  <a:cubicBezTo>
                    <a:pt x="706" y="979"/>
                    <a:pt x="706" y="980"/>
                    <a:pt x="706" y="980"/>
                  </a:cubicBezTo>
                  <a:cubicBezTo>
                    <a:pt x="705" y="980"/>
                    <a:pt x="704" y="980"/>
                    <a:pt x="703" y="980"/>
                  </a:cubicBezTo>
                  <a:cubicBezTo>
                    <a:pt x="703" y="980"/>
                    <a:pt x="703" y="981"/>
                    <a:pt x="703" y="981"/>
                  </a:cubicBezTo>
                  <a:cubicBezTo>
                    <a:pt x="702" y="981"/>
                    <a:pt x="701" y="981"/>
                    <a:pt x="700" y="981"/>
                  </a:cubicBezTo>
                  <a:cubicBezTo>
                    <a:pt x="700" y="981"/>
                    <a:pt x="700" y="982"/>
                    <a:pt x="700" y="982"/>
                  </a:cubicBezTo>
                  <a:cubicBezTo>
                    <a:pt x="698" y="982"/>
                    <a:pt x="697" y="982"/>
                    <a:pt x="696" y="982"/>
                  </a:cubicBezTo>
                  <a:cubicBezTo>
                    <a:pt x="696" y="982"/>
                    <a:pt x="696" y="983"/>
                    <a:pt x="696" y="983"/>
                  </a:cubicBezTo>
                  <a:cubicBezTo>
                    <a:pt x="694" y="983"/>
                    <a:pt x="692" y="983"/>
                    <a:pt x="691" y="983"/>
                  </a:cubicBezTo>
                  <a:cubicBezTo>
                    <a:pt x="691" y="983"/>
                    <a:pt x="691" y="984"/>
                    <a:pt x="691" y="984"/>
                  </a:cubicBezTo>
                  <a:cubicBezTo>
                    <a:pt x="688" y="984"/>
                    <a:pt x="686" y="984"/>
                    <a:pt x="684" y="984"/>
                  </a:cubicBezTo>
                  <a:cubicBezTo>
                    <a:pt x="684" y="984"/>
                    <a:pt x="684" y="985"/>
                    <a:pt x="684" y="985"/>
                  </a:cubicBezTo>
                  <a:cubicBezTo>
                    <a:pt x="680" y="985"/>
                    <a:pt x="676" y="985"/>
                    <a:pt x="672" y="985"/>
                  </a:cubicBezTo>
                  <a:cubicBezTo>
                    <a:pt x="672" y="985"/>
                    <a:pt x="672" y="986"/>
                    <a:pt x="672" y="986"/>
                  </a:cubicBezTo>
                  <a:cubicBezTo>
                    <a:pt x="662" y="986"/>
                    <a:pt x="653" y="986"/>
                    <a:pt x="644" y="986"/>
                  </a:cubicBezTo>
                  <a:cubicBezTo>
                    <a:pt x="644" y="986"/>
                    <a:pt x="644" y="987"/>
                    <a:pt x="644" y="987"/>
                  </a:cubicBezTo>
                  <a:cubicBezTo>
                    <a:pt x="641" y="987"/>
                    <a:pt x="639" y="987"/>
                    <a:pt x="637" y="987"/>
                  </a:cubicBezTo>
                  <a:cubicBezTo>
                    <a:pt x="637" y="987"/>
                    <a:pt x="637" y="988"/>
                    <a:pt x="637" y="988"/>
                  </a:cubicBezTo>
                  <a:cubicBezTo>
                    <a:pt x="635" y="988"/>
                    <a:pt x="633" y="988"/>
                    <a:pt x="631" y="988"/>
                  </a:cubicBezTo>
                  <a:cubicBezTo>
                    <a:pt x="631" y="988"/>
                    <a:pt x="631" y="989"/>
                    <a:pt x="631" y="989"/>
                  </a:cubicBezTo>
                  <a:cubicBezTo>
                    <a:pt x="630" y="989"/>
                    <a:pt x="628" y="989"/>
                    <a:pt x="627" y="989"/>
                  </a:cubicBezTo>
                  <a:cubicBezTo>
                    <a:pt x="627" y="989"/>
                    <a:pt x="627" y="990"/>
                    <a:pt x="627" y="990"/>
                  </a:cubicBezTo>
                  <a:cubicBezTo>
                    <a:pt x="626" y="990"/>
                    <a:pt x="624" y="990"/>
                    <a:pt x="623" y="990"/>
                  </a:cubicBezTo>
                  <a:cubicBezTo>
                    <a:pt x="623" y="990"/>
                    <a:pt x="623" y="991"/>
                    <a:pt x="623" y="991"/>
                  </a:cubicBezTo>
                  <a:cubicBezTo>
                    <a:pt x="622" y="991"/>
                    <a:pt x="621" y="991"/>
                    <a:pt x="620" y="991"/>
                  </a:cubicBezTo>
                  <a:cubicBezTo>
                    <a:pt x="620" y="991"/>
                    <a:pt x="620" y="992"/>
                    <a:pt x="620" y="992"/>
                  </a:cubicBezTo>
                  <a:cubicBezTo>
                    <a:pt x="619" y="992"/>
                    <a:pt x="618" y="992"/>
                    <a:pt x="617" y="992"/>
                  </a:cubicBezTo>
                  <a:cubicBezTo>
                    <a:pt x="617" y="992"/>
                    <a:pt x="617" y="993"/>
                    <a:pt x="617" y="993"/>
                  </a:cubicBezTo>
                  <a:cubicBezTo>
                    <a:pt x="616" y="993"/>
                    <a:pt x="615" y="993"/>
                    <a:pt x="614" y="993"/>
                  </a:cubicBezTo>
                  <a:cubicBezTo>
                    <a:pt x="614" y="993"/>
                    <a:pt x="614" y="994"/>
                    <a:pt x="614" y="994"/>
                  </a:cubicBezTo>
                  <a:cubicBezTo>
                    <a:pt x="612" y="995"/>
                    <a:pt x="610" y="995"/>
                    <a:pt x="608" y="996"/>
                  </a:cubicBezTo>
                  <a:cubicBezTo>
                    <a:pt x="608" y="996"/>
                    <a:pt x="608" y="997"/>
                    <a:pt x="608" y="997"/>
                  </a:cubicBezTo>
                  <a:cubicBezTo>
                    <a:pt x="607" y="997"/>
                    <a:pt x="605" y="998"/>
                    <a:pt x="604" y="998"/>
                  </a:cubicBezTo>
                  <a:cubicBezTo>
                    <a:pt x="604" y="999"/>
                    <a:pt x="603" y="999"/>
                    <a:pt x="603" y="1000"/>
                  </a:cubicBezTo>
                  <a:cubicBezTo>
                    <a:pt x="602" y="1000"/>
                    <a:pt x="602" y="1000"/>
                    <a:pt x="601" y="1000"/>
                  </a:cubicBezTo>
                  <a:cubicBezTo>
                    <a:pt x="597" y="1004"/>
                    <a:pt x="592" y="1008"/>
                    <a:pt x="588" y="1012"/>
                  </a:cubicBezTo>
                  <a:cubicBezTo>
                    <a:pt x="588" y="1012"/>
                    <a:pt x="588" y="1013"/>
                    <a:pt x="588" y="1014"/>
                  </a:cubicBezTo>
                  <a:cubicBezTo>
                    <a:pt x="587" y="1014"/>
                    <a:pt x="587" y="1014"/>
                    <a:pt x="586" y="1015"/>
                  </a:cubicBezTo>
                  <a:cubicBezTo>
                    <a:pt x="586" y="1015"/>
                    <a:pt x="586" y="1016"/>
                    <a:pt x="586" y="1017"/>
                  </a:cubicBezTo>
                  <a:cubicBezTo>
                    <a:pt x="585" y="1017"/>
                    <a:pt x="585" y="1017"/>
                    <a:pt x="584" y="1018"/>
                  </a:cubicBezTo>
                  <a:cubicBezTo>
                    <a:pt x="584" y="1018"/>
                    <a:pt x="584" y="1019"/>
                    <a:pt x="584" y="1020"/>
                  </a:cubicBezTo>
                  <a:cubicBezTo>
                    <a:pt x="584" y="1020"/>
                    <a:pt x="583" y="1020"/>
                    <a:pt x="583" y="1020"/>
                  </a:cubicBezTo>
                  <a:cubicBezTo>
                    <a:pt x="583" y="1022"/>
                    <a:pt x="582" y="1024"/>
                    <a:pt x="582" y="1026"/>
                  </a:cubicBezTo>
                  <a:cubicBezTo>
                    <a:pt x="579" y="1034"/>
                    <a:pt x="577" y="1042"/>
                    <a:pt x="574" y="1050"/>
                  </a:cubicBezTo>
                  <a:cubicBezTo>
                    <a:pt x="574" y="1050"/>
                    <a:pt x="573" y="1050"/>
                    <a:pt x="573" y="1050"/>
                  </a:cubicBezTo>
                  <a:cubicBezTo>
                    <a:pt x="572" y="1051"/>
                    <a:pt x="570" y="1053"/>
                    <a:pt x="569" y="1055"/>
                  </a:cubicBezTo>
                  <a:cubicBezTo>
                    <a:pt x="568" y="1055"/>
                    <a:pt x="568" y="1055"/>
                    <a:pt x="567" y="1055"/>
                  </a:cubicBezTo>
                  <a:cubicBezTo>
                    <a:pt x="567" y="1055"/>
                    <a:pt x="566" y="1056"/>
                    <a:pt x="566" y="1057"/>
                  </a:cubicBezTo>
                  <a:cubicBezTo>
                    <a:pt x="564" y="1057"/>
                    <a:pt x="562" y="1057"/>
                    <a:pt x="560" y="1058"/>
                  </a:cubicBezTo>
                  <a:cubicBezTo>
                    <a:pt x="560" y="1058"/>
                    <a:pt x="560" y="1058"/>
                    <a:pt x="560" y="1059"/>
                  </a:cubicBezTo>
                  <a:cubicBezTo>
                    <a:pt x="556" y="1060"/>
                    <a:pt x="541" y="1059"/>
                    <a:pt x="538" y="1058"/>
                  </a:cubicBezTo>
                  <a:cubicBezTo>
                    <a:pt x="536" y="1058"/>
                    <a:pt x="534" y="1058"/>
                    <a:pt x="532" y="1058"/>
                  </a:cubicBezTo>
                  <a:cubicBezTo>
                    <a:pt x="522" y="1054"/>
                    <a:pt x="509" y="1052"/>
                    <a:pt x="498" y="1049"/>
                  </a:cubicBezTo>
                  <a:cubicBezTo>
                    <a:pt x="496" y="1049"/>
                    <a:pt x="494" y="1049"/>
                    <a:pt x="491" y="1049"/>
                  </a:cubicBezTo>
                  <a:cubicBezTo>
                    <a:pt x="491" y="1048"/>
                    <a:pt x="491" y="1048"/>
                    <a:pt x="491" y="1048"/>
                  </a:cubicBezTo>
                  <a:cubicBezTo>
                    <a:pt x="484" y="1046"/>
                    <a:pt x="474" y="1049"/>
                    <a:pt x="470" y="1051"/>
                  </a:cubicBezTo>
                  <a:cubicBezTo>
                    <a:pt x="469" y="1051"/>
                    <a:pt x="468" y="1051"/>
                    <a:pt x="467" y="1051"/>
                  </a:cubicBezTo>
                  <a:cubicBezTo>
                    <a:pt x="467" y="1051"/>
                    <a:pt x="467" y="1051"/>
                    <a:pt x="467" y="1052"/>
                  </a:cubicBezTo>
                  <a:cubicBezTo>
                    <a:pt x="466" y="1052"/>
                    <a:pt x="465" y="1052"/>
                    <a:pt x="465" y="1052"/>
                  </a:cubicBezTo>
                  <a:cubicBezTo>
                    <a:pt x="465" y="1052"/>
                    <a:pt x="465" y="1052"/>
                    <a:pt x="465" y="1053"/>
                  </a:cubicBezTo>
                  <a:cubicBezTo>
                    <a:pt x="464" y="1053"/>
                    <a:pt x="463" y="1053"/>
                    <a:pt x="463" y="1053"/>
                  </a:cubicBezTo>
                  <a:cubicBezTo>
                    <a:pt x="463" y="1053"/>
                    <a:pt x="463" y="1053"/>
                    <a:pt x="463" y="1054"/>
                  </a:cubicBezTo>
                  <a:cubicBezTo>
                    <a:pt x="461" y="1055"/>
                    <a:pt x="461" y="1054"/>
                    <a:pt x="459" y="1055"/>
                  </a:cubicBezTo>
                  <a:cubicBezTo>
                    <a:pt x="459" y="1055"/>
                    <a:pt x="459" y="1056"/>
                    <a:pt x="459" y="1057"/>
                  </a:cubicBezTo>
                  <a:cubicBezTo>
                    <a:pt x="458" y="1057"/>
                    <a:pt x="458" y="1057"/>
                    <a:pt x="458" y="1057"/>
                  </a:cubicBezTo>
                  <a:cubicBezTo>
                    <a:pt x="456" y="1059"/>
                    <a:pt x="454" y="1061"/>
                    <a:pt x="452" y="1064"/>
                  </a:cubicBezTo>
                  <a:cubicBezTo>
                    <a:pt x="451" y="1064"/>
                    <a:pt x="450" y="1064"/>
                    <a:pt x="450" y="1064"/>
                  </a:cubicBezTo>
                  <a:cubicBezTo>
                    <a:pt x="448" y="1066"/>
                    <a:pt x="446" y="1068"/>
                    <a:pt x="444" y="1071"/>
                  </a:cubicBezTo>
                  <a:cubicBezTo>
                    <a:pt x="443" y="1071"/>
                    <a:pt x="442" y="1071"/>
                    <a:pt x="442" y="1071"/>
                  </a:cubicBezTo>
                  <a:cubicBezTo>
                    <a:pt x="440" y="1072"/>
                    <a:pt x="439" y="1074"/>
                    <a:pt x="438" y="1076"/>
                  </a:cubicBezTo>
                  <a:cubicBezTo>
                    <a:pt x="437" y="1076"/>
                    <a:pt x="436" y="1076"/>
                    <a:pt x="436" y="1076"/>
                  </a:cubicBezTo>
                  <a:cubicBezTo>
                    <a:pt x="434" y="1077"/>
                    <a:pt x="433" y="1079"/>
                    <a:pt x="432" y="1081"/>
                  </a:cubicBezTo>
                  <a:cubicBezTo>
                    <a:pt x="431" y="1081"/>
                    <a:pt x="430" y="1081"/>
                    <a:pt x="430" y="1081"/>
                  </a:cubicBezTo>
                  <a:cubicBezTo>
                    <a:pt x="429" y="1082"/>
                    <a:pt x="428" y="1083"/>
                    <a:pt x="427" y="1085"/>
                  </a:cubicBezTo>
                  <a:cubicBezTo>
                    <a:pt x="426" y="1085"/>
                    <a:pt x="425" y="1085"/>
                    <a:pt x="425" y="1085"/>
                  </a:cubicBezTo>
                  <a:cubicBezTo>
                    <a:pt x="423" y="1086"/>
                    <a:pt x="422" y="1088"/>
                    <a:pt x="421" y="1089"/>
                  </a:cubicBezTo>
                  <a:cubicBezTo>
                    <a:pt x="420" y="1089"/>
                    <a:pt x="419" y="1089"/>
                    <a:pt x="419" y="1089"/>
                  </a:cubicBezTo>
                  <a:cubicBezTo>
                    <a:pt x="418" y="1091"/>
                    <a:pt x="417" y="1092"/>
                    <a:pt x="416" y="1093"/>
                  </a:cubicBezTo>
                  <a:cubicBezTo>
                    <a:pt x="415" y="1093"/>
                    <a:pt x="414" y="1093"/>
                    <a:pt x="414" y="1093"/>
                  </a:cubicBezTo>
                  <a:cubicBezTo>
                    <a:pt x="413" y="1095"/>
                    <a:pt x="412" y="1096"/>
                    <a:pt x="411" y="1097"/>
                  </a:cubicBezTo>
                  <a:cubicBezTo>
                    <a:pt x="410" y="1097"/>
                    <a:pt x="409" y="1097"/>
                    <a:pt x="409" y="1097"/>
                  </a:cubicBezTo>
                  <a:cubicBezTo>
                    <a:pt x="408" y="1099"/>
                    <a:pt x="407" y="1100"/>
                    <a:pt x="406" y="1101"/>
                  </a:cubicBezTo>
                  <a:cubicBezTo>
                    <a:pt x="405" y="1101"/>
                    <a:pt x="404" y="1101"/>
                    <a:pt x="404" y="1101"/>
                  </a:cubicBezTo>
                  <a:cubicBezTo>
                    <a:pt x="403" y="1103"/>
                    <a:pt x="402" y="1104"/>
                    <a:pt x="401" y="1105"/>
                  </a:cubicBezTo>
                  <a:cubicBezTo>
                    <a:pt x="400" y="1105"/>
                    <a:pt x="400" y="1105"/>
                    <a:pt x="399" y="1105"/>
                  </a:cubicBezTo>
                  <a:cubicBezTo>
                    <a:pt x="399" y="1106"/>
                    <a:pt x="398" y="1107"/>
                    <a:pt x="398" y="1107"/>
                  </a:cubicBezTo>
                  <a:cubicBezTo>
                    <a:pt x="398" y="1107"/>
                    <a:pt x="397" y="1107"/>
                    <a:pt x="397" y="1107"/>
                  </a:cubicBezTo>
                  <a:cubicBezTo>
                    <a:pt x="397" y="1108"/>
                    <a:pt x="396" y="1109"/>
                    <a:pt x="396" y="1109"/>
                  </a:cubicBezTo>
                  <a:cubicBezTo>
                    <a:pt x="395" y="1109"/>
                    <a:pt x="395" y="1109"/>
                    <a:pt x="394" y="1109"/>
                  </a:cubicBezTo>
                  <a:cubicBezTo>
                    <a:pt x="393" y="1111"/>
                    <a:pt x="392" y="1112"/>
                    <a:pt x="391" y="1113"/>
                  </a:cubicBezTo>
                  <a:cubicBezTo>
                    <a:pt x="390" y="1113"/>
                    <a:pt x="390" y="1113"/>
                    <a:pt x="389" y="1113"/>
                  </a:cubicBezTo>
                  <a:cubicBezTo>
                    <a:pt x="388" y="1115"/>
                    <a:pt x="387" y="1116"/>
                    <a:pt x="386" y="1117"/>
                  </a:cubicBezTo>
                  <a:cubicBezTo>
                    <a:pt x="385" y="1117"/>
                    <a:pt x="385" y="1117"/>
                    <a:pt x="384" y="1117"/>
                  </a:cubicBezTo>
                  <a:cubicBezTo>
                    <a:pt x="384" y="1118"/>
                    <a:pt x="383" y="1119"/>
                    <a:pt x="383" y="1119"/>
                  </a:cubicBezTo>
                  <a:cubicBezTo>
                    <a:pt x="383" y="1119"/>
                    <a:pt x="382" y="1119"/>
                    <a:pt x="382" y="1119"/>
                  </a:cubicBezTo>
                  <a:cubicBezTo>
                    <a:pt x="382" y="1120"/>
                    <a:pt x="381" y="1121"/>
                    <a:pt x="381" y="1121"/>
                  </a:cubicBezTo>
                  <a:cubicBezTo>
                    <a:pt x="380" y="1121"/>
                    <a:pt x="380" y="1121"/>
                    <a:pt x="379" y="1121"/>
                  </a:cubicBezTo>
                  <a:cubicBezTo>
                    <a:pt x="379" y="1122"/>
                    <a:pt x="378" y="1123"/>
                    <a:pt x="378" y="1123"/>
                  </a:cubicBezTo>
                  <a:cubicBezTo>
                    <a:pt x="377" y="1124"/>
                    <a:pt x="376" y="1124"/>
                    <a:pt x="375" y="1124"/>
                  </a:cubicBezTo>
                  <a:cubicBezTo>
                    <a:pt x="374" y="1126"/>
                    <a:pt x="373" y="1127"/>
                    <a:pt x="372" y="1128"/>
                  </a:cubicBezTo>
                  <a:cubicBezTo>
                    <a:pt x="371" y="1128"/>
                    <a:pt x="371" y="1128"/>
                    <a:pt x="370" y="1128"/>
                  </a:cubicBezTo>
                  <a:cubicBezTo>
                    <a:pt x="369" y="1130"/>
                    <a:pt x="368" y="1131"/>
                    <a:pt x="367" y="1132"/>
                  </a:cubicBezTo>
                  <a:cubicBezTo>
                    <a:pt x="366" y="1132"/>
                    <a:pt x="366" y="1132"/>
                    <a:pt x="365" y="1132"/>
                  </a:cubicBezTo>
                  <a:cubicBezTo>
                    <a:pt x="364" y="1134"/>
                    <a:pt x="363" y="1135"/>
                    <a:pt x="362" y="1136"/>
                  </a:cubicBezTo>
                  <a:cubicBezTo>
                    <a:pt x="361" y="1136"/>
                    <a:pt x="361" y="1136"/>
                    <a:pt x="360" y="1136"/>
                  </a:cubicBezTo>
                  <a:cubicBezTo>
                    <a:pt x="359" y="1137"/>
                    <a:pt x="359" y="1138"/>
                    <a:pt x="358" y="1139"/>
                  </a:cubicBezTo>
                  <a:cubicBezTo>
                    <a:pt x="357" y="1139"/>
                    <a:pt x="357" y="1139"/>
                    <a:pt x="356" y="1139"/>
                  </a:cubicBezTo>
                  <a:cubicBezTo>
                    <a:pt x="355" y="1141"/>
                    <a:pt x="354" y="1142"/>
                    <a:pt x="353" y="1143"/>
                  </a:cubicBezTo>
                  <a:cubicBezTo>
                    <a:pt x="352" y="1143"/>
                    <a:pt x="352" y="1143"/>
                    <a:pt x="351" y="1143"/>
                  </a:cubicBezTo>
                  <a:cubicBezTo>
                    <a:pt x="350" y="1145"/>
                    <a:pt x="349" y="1146"/>
                    <a:pt x="348" y="1147"/>
                  </a:cubicBezTo>
                  <a:cubicBezTo>
                    <a:pt x="347" y="1147"/>
                    <a:pt x="347" y="1147"/>
                    <a:pt x="346" y="1147"/>
                  </a:cubicBezTo>
                  <a:cubicBezTo>
                    <a:pt x="345" y="1149"/>
                    <a:pt x="344" y="1150"/>
                    <a:pt x="343" y="1151"/>
                  </a:cubicBezTo>
                  <a:cubicBezTo>
                    <a:pt x="342" y="1151"/>
                    <a:pt x="342" y="1151"/>
                    <a:pt x="341" y="1151"/>
                  </a:cubicBezTo>
                  <a:cubicBezTo>
                    <a:pt x="341" y="1152"/>
                    <a:pt x="340" y="1153"/>
                    <a:pt x="340" y="1153"/>
                  </a:cubicBezTo>
                  <a:cubicBezTo>
                    <a:pt x="339" y="1154"/>
                    <a:pt x="338" y="1154"/>
                    <a:pt x="337" y="1154"/>
                  </a:cubicBezTo>
                  <a:cubicBezTo>
                    <a:pt x="334" y="1156"/>
                    <a:pt x="337" y="1157"/>
                    <a:pt x="331" y="1158"/>
                  </a:cubicBezTo>
                  <a:cubicBezTo>
                    <a:pt x="330" y="1162"/>
                    <a:pt x="329" y="1161"/>
                    <a:pt x="326" y="1163"/>
                  </a:cubicBezTo>
                  <a:cubicBezTo>
                    <a:pt x="325" y="1165"/>
                    <a:pt x="324" y="1166"/>
                    <a:pt x="323" y="1167"/>
                  </a:cubicBezTo>
                  <a:cubicBezTo>
                    <a:pt x="323" y="1167"/>
                    <a:pt x="322" y="1167"/>
                    <a:pt x="321" y="1167"/>
                  </a:cubicBezTo>
                  <a:cubicBezTo>
                    <a:pt x="319" y="1170"/>
                    <a:pt x="316" y="1173"/>
                    <a:pt x="313" y="1176"/>
                  </a:cubicBezTo>
                  <a:cubicBezTo>
                    <a:pt x="313" y="1176"/>
                    <a:pt x="312" y="1176"/>
                    <a:pt x="311" y="1176"/>
                  </a:cubicBezTo>
                  <a:cubicBezTo>
                    <a:pt x="311" y="1177"/>
                    <a:pt x="310" y="1178"/>
                    <a:pt x="309" y="1179"/>
                  </a:cubicBezTo>
                  <a:cubicBezTo>
                    <a:pt x="307" y="1181"/>
                    <a:pt x="305" y="1183"/>
                    <a:pt x="302" y="1185"/>
                  </a:cubicBezTo>
                  <a:cubicBezTo>
                    <a:pt x="299" y="1188"/>
                    <a:pt x="298" y="1192"/>
                    <a:pt x="293" y="1193"/>
                  </a:cubicBezTo>
                  <a:cubicBezTo>
                    <a:pt x="289" y="1186"/>
                    <a:pt x="283" y="1182"/>
                    <a:pt x="277" y="1176"/>
                  </a:cubicBezTo>
                  <a:cubicBezTo>
                    <a:pt x="276" y="1174"/>
                    <a:pt x="275" y="1173"/>
                    <a:pt x="273" y="1171"/>
                  </a:cubicBezTo>
                  <a:cubicBezTo>
                    <a:pt x="271" y="1170"/>
                    <a:pt x="269" y="1169"/>
                    <a:pt x="267" y="1167"/>
                  </a:cubicBezTo>
                  <a:cubicBezTo>
                    <a:pt x="260" y="1167"/>
                    <a:pt x="256" y="1168"/>
                    <a:pt x="251" y="1170"/>
                  </a:cubicBezTo>
                  <a:cubicBezTo>
                    <a:pt x="251" y="1170"/>
                    <a:pt x="251" y="1171"/>
                    <a:pt x="251" y="1171"/>
                  </a:cubicBezTo>
                  <a:cubicBezTo>
                    <a:pt x="250" y="1171"/>
                    <a:pt x="249" y="1172"/>
                    <a:pt x="247" y="1172"/>
                  </a:cubicBezTo>
                  <a:cubicBezTo>
                    <a:pt x="247" y="1173"/>
                    <a:pt x="247" y="1173"/>
                    <a:pt x="247" y="1174"/>
                  </a:cubicBezTo>
                  <a:cubicBezTo>
                    <a:pt x="246" y="1174"/>
                    <a:pt x="245" y="1174"/>
                    <a:pt x="245" y="1174"/>
                  </a:cubicBezTo>
                  <a:cubicBezTo>
                    <a:pt x="244" y="1175"/>
                    <a:pt x="244" y="1175"/>
                    <a:pt x="244" y="1176"/>
                  </a:cubicBezTo>
                  <a:cubicBezTo>
                    <a:pt x="243" y="1176"/>
                    <a:pt x="242" y="1176"/>
                    <a:pt x="242" y="1176"/>
                  </a:cubicBezTo>
                  <a:cubicBezTo>
                    <a:pt x="241" y="1177"/>
                    <a:pt x="241" y="1177"/>
                    <a:pt x="241" y="1178"/>
                  </a:cubicBezTo>
                  <a:cubicBezTo>
                    <a:pt x="240" y="1178"/>
                    <a:pt x="239" y="1178"/>
                    <a:pt x="239" y="1178"/>
                  </a:cubicBezTo>
                  <a:cubicBezTo>
                    <a:pt x="238" y="1179"/>
                    <a:pt x="237" y="1180"/>
                    <a:pt x="237" y="1181"/>
                  </a:cubicBezTo>
                  <a:cubicBezTo>
                    <a:pt x="236" y="1181"/>
                    <a:pt x="235" y="1181"/>
                    <a:pt x="235" y="1181"/>
                  </a:cubicBezTo>
                  <a:cubicBezTo>
                    <a:pt x="234" y="1182"/>
                    <a:pt x="233" y="1183"/>
                    <a:pt x="233" y="1184"/>
                  </a:cubicBezTo>
                  <a:cubicBezTo>
                    <a:pt x="232" y="1184"/>
                    <a:pt x="231" y="1184"/>
                    <a:pt x="231" y="1184"/>
                  </a:cubicBezTo>
                  <a:cubicBezTo>
                    <a:pt x="230" y="1185"/>
                    <a:pt x="229" y="1186"/>
                    <a:pt x="229" y="1187"/>
                  </a:cubicBezTo>
                  <a:cubicBezTo>
                    <a:pt x="228" y="1187"/>
                    <a:pt x="227" y="1187"/>
                    <a:pt x="227" y="1187"/>
                  </a:cubicBezTo>
                  <a:cubicBezTo>
                    <a:pt x="226" y="1188"/>
                    <a:pt x="225" y="1189"/>
                    <a:pt x="225" y="1190"/>
                  </a:cubicBezTo>
                  <a:cubicBezTo>
                    <a:pt x="224" y="1190"/>
                    <a:pt x="223" y="1190"/>
                    <a:pt x="223" y="1190"/>
                  </a:cubicBezTo>
                  <a:cubicBezTo>
                    <a:pt x="218" y="1193"/>
                    <a:pt x="215" y="1197"/>
                    <a:pt x="209" y="1198"/>
                  </a:cubicBezTo>
                  <a:cubicBezTo>
                    <a:pt x="209" y="1198"/>
                    <a:pt x="209" y="1199"/>
                    <a:pt x="209" y="1199"/>
                  </a:cubicBezTo>
                  <a:cubicBezTo>
                    <a:pt x="207" y="1198"/>
                    <a:pt x="205" y="1198"/>
                    <a:pt x="203" y="1197"/>
                  </a:cubicBezTo>
                  <a:cubicBezTo>
                    <a:pt x="202" y="1196"/>
                    <a:pt x="201" y="1195"/>
                    <a:pt x="201" y="1194"/>
                  </a:cubicBezTo>
                  <a:cubicBezTo>
                    <a:pt x="200" y="1194"/>
                    <a:pt x="200" y="1194"/>
                    <a:pt x="200" y="1194"/>
                  </a:cubicBezTo>
                  <a:cubicBezTo>
                    <a:pt x="200" y="1193"/>
                    <a:pt x="200" y="1193"/>
                    <a:pt x="200" y="1192"/>
                  </a:cubicBezTo>
                  <a:cubicBezTo>
                    <a:pt x="199" y="1192"/>
                    <a:pt x="198" y="1191"/>
                    <a:pt x="198" y="1191"/>
                  </a:cubicBezTo>
                  <a:cubicBezTo>
                    <a:pt x="198" y="1190"/>
                    <a:pt x="198" y="1190"/>
                    <a:pt x="198" y="1189"/>
                  </a:cubicBezTo>
                  <a:cubicBezTo>
                    <a:pt x="197" y="1189"/>
                    <a:pt x="197" y="1189"/>
                    <a:pt x="197" y="1189"/>
                  </a:cubicBezTo>
                  <a:cubicBezTo>
                    <a:pt x="196" y="1187"/>
                    <a:pt x="195" y="1185"/>
                    <a:pt x="195" y="1183"/>
                  </a:cubicBezTo>
                  <a:cubicBezTo>
                    <a:pt x="194" y="1183"/>
                    <a:pt x="194" y="1183"/>
                    <a:pt x="194" y="1183"/>
                  </a:cubicBezTo>
                  <a:cubicBezTo>
                    <a:pt x="194" y="1182"/>
                    <a:pt x="194" y="1181"/>
                    <a:pt x="194" y="1180"/>
                  </a:cubicBezTo>
                  <a:cubicBezTo>
                    <a:pt x="193" y="1180"/>
                    <a:pt x="193" y="1180"/>
                    <a:pt x="193" y="1180"/>
                  </a:cubicBezTo>
                  <a:cubicBezTo>
                    <a:pt x="193" y="1179"/>
                    <a:pt x="193" y="1179"/>
                    <a:pt x="193" y="1178"/>
                  </a:cubicBezTo>
                  <a:cubicBezTo>
                    <a:pt x="192" y="1178"/>
                    <a:pt x="192" y="1178"/>
                    <a:pt x="192" y="1178"/>
                  </a:cubicBezTo>
                  <a:cubicBezTo>
                    <a:pt x="192" y="1177"/>
                    <a:pt x="192" y="1176"/>
                    <a:pt x="192" y="1175"/>
                  </a:cubicBezTo>
                  <a:cubicBezTo>
                    <a:pt x="191" y="1175"/>
                    <a:pt x="191" y="1175"/>
                    <a:pt x="191" y="1175"/>
                  </a:cubicBezTo>
                  <a:cubicBezTo>
                    <a:pt x="191" y="1174"/>
                    <a:pt x="191" y="1174"/>
                    <a:pt x="191" y="1173"/>
                  </a:cubicBezTo>
                  <a:cubicBezTo>
                    <a:pt x="190" y="1173"/>
                    <a:pt x="190" y="1173"/>
                    <a:pt x="190" y="1173"/>
                  </a:cubicBezTo>
                  <a:cubicBezTo>
                    <a:pt x="190" y="1172"/>
                    <a:pt x="190" y="1171"/>
                    <a:pt x="190" y="1170"/>
                  </a:cubicBezTo>
                  <a:cubicBezTo>
                    <a:pt x="189" y="1170"/>
                    <a:pt x="189" y="1170"/>
                    <a:pt x="189" y="1170"/>
                  </a:cubicBezTo>
                  <a:cubicBezTo>
                    <a:pt x="188" y="1169"/>
                    <a:pt x="188" y="1168"/>
                    <a:pt x="188" y="1166"/>
                  </a:cubicBezTo>
                  <a:cubicBezTo>
                    <a:pt x="187" y="1166"/>
                    <a:pt x="187" y="1166"/>
                    <a:pt x="187" y="1166"/>
                  </a:cubicBezTo>
                  <a:cubicBezTo>
                    <a:pt x="187" y="1165"/>
                    <a:pt x="187" y="1164"/>
                    <a:pt x="187" y="1163"/>
                  </a:cubicBezTo>
                  <a:cubicBezTo>
                    <a:pt x="186" y="1163"/>
                    <a:pt x="186" y="1163"/>
                    <a:pt x="186" y="1163"/>
                  </a:cubicBezTo>
                  <a:cubicBezTo>
                    <a:pt x="186" y="1163"/>
                    <a:pt x="186" y="1162"/>
                    <a:pt x="186" y="1161"/>
                  </a:cubicBezTo>
                  <a:cubicBezTo>
                    <a:pt x="185" y="1161"/>
                    <a:pt x="184" y="1161"/>
                    <a:pt x="184" y="1160"/>
                  </a:cubicBezTo>
                  <a:cubicBezTo>
                    <a:pt x="184" y="1160"/>
                    <a:pt x="184" y="1159"/>
                    <a:pt x="184" y="1158"/>
                  </a:cubicBezTo>
                  <a:cubicBezTo>
                    <a:pt x="183" y="1158"/>
                    <a:pt x="183" y="1158"/>
                    <a:pt x="183" y="1158"/>
                  </a:cubicBezTo>
                  <a:cubicBezTo>
                    <a:pt x="180" y="1155"/>
                    <a:pt x="179" y="1155"/>
                    <a:pt x="175" y="1153"/>
                  </a:cubicBezTo>
                  <a:cubicBezTo>
                    <a:pt x="175" y="1153"/>
                    <a:pt x="175" y="1153"/>
                    <a:pt x="175" y="1152"/>
                  </a:cubicBezTo>
                  <a:cubicBezTo>
                    <a:pt x="171" y="1152"/>
                    <a:pt x="167" y="1152"/>
                    <a:pt x="163" y="1152"/>
                  </a:cubicBezTo>
                  <a:cubicBezTo>
                    <a:pt x="153" y="1152"/>
                    <a:pt x="138" y="1153"/>
                    <a:pt x="131" y="1150"/>
                  </a:cubicBezTo>
                  <a:cubicBezTo>
                    <a:pt x="131" y="1150"/>
                    <a:pt x="131" y="1150"/>
                    <a:pt x="131" y="1149"/>
                  </a:cubicBezTo>
                  <a:cubicBezTo>
                    <a:pt x="130" y="1149"/>
                    <a:pt x="128" y="1149"/>
                    <a:pt x="127" y="1148"/>
                  </a:cubicBezTo>
                  <a:cubicBezTo>
                    <a:pt x="125" y="1146"/>
                    <a:pt x="124" y="1144"/>
                    <a:pt x="122" y="1142"/>
                  </a:cubicBezTo>
                  <a:cubicBezTo>
                    <a:pt x="121" y="1142"/>
                    <a:pt x="121" y="1142"/>
                    <a:pt x="120" y="1141"/>
                  </a:cubicBezTo>
                  <a:cubicBezTo>
                    <a:pt x="120" y="1140"/>
                    <a:pt x="119" y="1139"/>
                    <a:pt x="119" y="1137"/>
                  </a:cubicBezTo>
                  <a:cubicBezTo>
                    <a:pt x="118" y="1137"/>
                    <a:pt x="118" y="1137"/>
                    <a:pt x="117" y="1136"/>
                  </a:cubicBezTo>
                  <a:cubicBezTo>
                    <a:pt x="116" y="1134"/>
                    <a:pt x="116" y="1132"/>
                    <a:pt x="115" y="1130"/>
                  </a:cubicBezTo>
                  <a:cubicBezTo>
                    <a:pt x="115" y="1130"/>
                    <a:pt x="114" y="1130"/>
                    <a:pt x="114" y="1130"/>
                  </a:cubicBezTo>
                  <a:cubicBezTo>
                    <a:pt x="114" y="1129"/>
                    <a:pt x="113" y="1128"/>
                    <a:pt x="113" y="1127"/>
                  </a:cubicBezTo>
                  <a:cubicBezTo>
                    <a:pt x="112" y="1127"/>
                    <a:pt x="112" y="1127"/>
                    <a:pt x="111" y="1126"/>
                  </a:cubicBezTo>
                  <a:cubicBezTo>
                    <a:pt x="111" y="1126"/>
                    <a:pt x="111" y="1125"/>
                    <a:pt x="111" y="1124"/>
                  </a:cubicBezTo>
                  <a:cubicBezTo>
                    <a:pt x="110" y="1123"/>
                    <a:pt x="108" y="1122"/>
                    <a:pt x="107" y="1121"/>
                  </a:cubicBezTo>
                  <a:cubicBezTo>
                    <a:pt x="106" y="1120"/>
                    <a:pt x="106" y="1119"/>
                    <a:pt x="105" y="1118"/>
                  </a:cubicBezTo>
                  <a:cubicBezTo>
                    <a:pt x="102" y="1116"/>
                    <a:pt x="88" y="1114"/>
                    <a:pt x="82" y="1115"/>
                  </a:cubicBezTo>
                  <a:cubicBezTo>
                    <a:pt x="82" y="1116"/>
                    <a:pt x="82" y="1116"/>
                    <a:pt x="82" y="1116"/>
                  </a:cubicBezTo>
                  <a:cubicBezTo>
                    <a:pt x="78" y="1116"/>
                    <a:pt x="74" y="1116"/>
                    <a:pt x="70" y="1116"/>
                  </a:cubicBezTo>
                  <a:cubicBezTo>
                    <a:pt x="70" y="1117"/>
                    <a:pt x="70" y="1117"/>
                    <a:pt x="70" y="1117"/>
                  </a:cubicBezTo>
                  <a:cubicBezTo>
                    <a:pt x="63" y="1119"/>
                    <a:pt x="52" y="1116"/>
                    <a:pt x="47" y="1115"/>
                  </a:cubicBezTo>
                  <a:cubicBezTo>
                    <a:pt x="47" y="1114"/>
                    <a:pt x="46" y="1113"/>
                    <a:pt x="45" y="1112"/>
                  </a:cubicBezTo>
                  <a:cubicBezTo>
                    <a:pt x="45" y="1112"/>
                    <a:pt x="45" y="1112"/>
                    <a:pt x="44" y="1112"/>
                  </a:cubicBezTo>
                  <a:cubicBezTo>
                    <a:pt x="44" y="1112"/>
                    <a:pt x="44" y="1111"/>
                    <a:pt x="44" y="1110"/>
                  </a:cubicBezTo>
                  <a:cubicBezTo>
                    <a:pt x="44" y="1110"/>
                    <a:pt x="44" y="1110"/>
                    <a:pt x="43" y="1110"/>
                  </a:cubicBezTo>
                  <a:cubicBezTo>
                    <a:pt x="43" y="1110"/>
                    <a:pt x="43" y="1109"/>
                    <a:pt x="43" y="1108"/>
                  </a:cubicBezTo>
                  <a:cubicBezTo>
                    <a:pt x="43" y="1108"/>
                    <a:pt x="43" y="1108"/>
                    <a:pt x="42" y="1108"/>
                  </a:cubicBezTo>
                  <a:cubicBezTo>
                    <a:pt x="42" y="1108"/>
                    <a:pt x="42" y="1107"/>
                    <a:pt x="42" y="1106"/>
                  </a:cubicBezTo>
                  <a:cubicBezTo>
                    <a:pt x="42" y="1106"/>
                    <a:pt x="42" y="1106"/>
                    <a:pt x="41" y="1106"/>
                  </a:cubicBezTo>
                  <a:cubicBezTo>
                    <a:pt x="41" y="1106"/>
                    <a:pt x="41" y="1105"/>
                    <a:pt x="41" y="1104"/>
                  </a:cubicBezTo>
                  <a:cubicBezTo>
                    <a:pt x="41" y="1104"/>
                    <a:pt x="41" y="1104"/>
                    <a:pt x="40" y="1104"/>
                  </a:cubicBezTo>
                  <a:cubicBezTo>
                    <a:pt x="40" y="1104"/>
                    <a:pt x="40" y="1103"/>
                    <a:pt x="40" y="1102"/>
                  </a:cubicBezTo>
                  <a:cubicBezTo>
                    <a:pt x="40" y="1102"/>
                    <a:pt x="39" y="1102"/>
                    <a:pt x="38" y="1101"/>
                  </a:cubicBezTo>
                  <a:cubicBezTo>
                    <a:pt x="38" y="1099"/>
                    <a:pt x="37" y="1097"/>
                    <a:pt x="36" y="1095"/>
                  </a:cubicBezTo>
                  <a:cubicBezTo>
                    <a:pt x="36" y="1095"/>
                    <a:pt x="35" y="1095"/>
                    <a:pt x="34" y="1094"/>
                  </a:cubicBezTo>
                  <a:cubicBezTo>
                    <a:pt x="34" y="1093"/>
                    <a:pt x="34" y="1092"/>
                    <a:pt x="33" y="1090"/>
                  </a:cubicBezTo>
                  <a:cubicBezTo>
                    <a:pt x="33" y="1090"/>
                    <a:pt x="33" y="1090"/>
                    <a:pt x="32" y="1090"/>
                  </a:cubicBezTo>
                  <a:cubicBezTo>
                    <a:pt x="32" y="1090"/>
                    <a:pt x="32" y="1089"/>
                    <a:pt x="32" y="1089"/>
                  </a:cubicBezTo>
                  <a:cubicBezTo>
                    <a:pt x="32" y="1089"/>
                    <a:pt x="32" y="1089"/>
                    <a:pt x="31" y="1089"/>
                  </a:cubicBezTo>
                  <a:cubicBezTo>
                    <a:pt x="31" y="1087"/>
                    <a:pt x="30" y="1085"/>
                    <a:pt x="29" y="1083"/>
                  </a:cubicBezTo>
                  <a:cubicBezTo>
                    <a:pt x="29" y="1083"/>
                    <a:pt x="29" y="1083"/>
                    <a:pt x="28" y="1083"/>
                  </a:cubicBezTo>
                  <a:cubicBezTo>
                    <a:pt x="26" y="1074"/>
                    <a:pt x="24" y="1065"/>
                    <a:pt x="22" y="1057"/>
                  </a:cubicBezTo>
                  <a:cubicBezTo>
                    <a:pt x="22" y="1057"/>
                    <a:pt x="22" y="1057"/>
                    <a:pt x="21" y="1057"/>
                  </a:cubicBezTo>
                  <a:cubicBezTo>
                    <a:pt x="21" y="1056"/>
                    <a:pt x="21" y="1055"/>
                    <a:pt x="21" y="1055"/>
                  </a:cubicBezTo>
                  <a:cubicBezTo>
                    <a:pt x="21" y="1055"/>
                    <a:pt x="21" y="1055"/>
                    <a:pt x="20" y="1055"/>
                  </a:cubicBezTo>
                  <a:cubicBezTo>
                    <a:pt x="20" y="1054"/>
                    <a:pt x="20" y="1053"/>
                    <a:pt x="20" y="1052"/>
                  </a:cubicBezTo>
                  <a:cubicBezTo>
                    <a:pt x="20" y="1052"/>
                    <a:pt x="20" y="1052"/>
                    <a:pt x="19" y="1052"/>
                  </a:cubicBezTo>
                  <a:cubicBezTo>
                    <a:pt x="19" y="1050"/>
                    <a:pt x="19" y="1049"/>
                    <a:pt x="18" y="1048"/>
                  </a:cubicBezTo>
                  <a:cubicBezTo>
                    <a:pt x="18" y="1048"/>
                    <a:pt x="18" y="1048"/>
                    <a:pt x="17" y="1048"/>
                  </a:cubicBezTo>
                  <a:cubicBezTo>
                    <a:pt x="17" y="1047"/>
                    <a:pt x="17" y="1046"/>
                    <a:pt x="17" y="1045"/>
                  </a:cubicBezTo>
                  <a:cubicBezTo>
                    <a:pt x="17" y="1045"/>
                    <a:pt x="17" y="1045"/>
                    <a:pt x="16" y="1045"/>
                  </a:cubicBezTo>
                  <a:cubicBezTo>
                    <a:pt x="16" y="1043"/>
                    <a:pt x="16" y="1042"/>
                    <a:pt x="15" y="1041"/>
                  </a:cubicBezTo>
                  <a:cubicBezTo>
                    <a:pt x="15" y="1041"/>
                    <a:pt x="15" y="1041"/>
                    <a:pt x="14" y="1041"/>
                  </a:cubicBezTo>
                  <a:cubicBezTo>
                    <a:pt x="14" y="1040"/>
                    <a:pt x="14" y="1039"/>
                    <a:pt x="14" y="1038"/>
                  </a:cubicBezTo>
                  <a:cubicBezTo>
                    <a:pt x="14" y="1038"/>
                    <a:pt x="14" y="1038"/>
                    <a:pt x="13" y="1038"/>
                  </a:cubicBezTo>
                  <a:cubicBezTo>
                    <a:pt x="13" y="1037"/>
                    <a:pt x="13" y="1036"/>
                    <a:pt x="13" y="1036"/>
                  </a:cubicBezTo>
                  <a:cubicBezTo>
                    <a:pt x="13" y="1036"/>
                    <a:pt x="13" y="1036"/>
                    <a:pt x="12" y="1036"/>
                  </a:cubicBezTo>
                  <a:cubicBezTo>
                    <a:pt x="12" y="1035"/>
                    <a:pt x="12" y="1034"/>
                    <a:pt x="12" y="1033"/>
                  </a:cubicBezTo>
                  <a:cubicBezTo>
                    <a:pt x="12" y="1033"/>
                    <a:pt x="12" y="1033"/>
                    <a:pt x="11" y="1033"/>
                  </a:cubicBezTo>
                  <a:cubicBezTo>
                    <a:pt x="11" y="1032"/>
                    <a:pt x="11" y="1031"/>
                    <a:pt x="11" y="1031"/>
                  </a:cubicBezTo>
                  <a:cubicBezTo>
                    <a:pt x="11" y="1031"/>
                    <a:pt x="11" y="1031"/>
                    <a:pt x="10" y="1031"/>
                  </a:cubicBezTo>
                  <a:cubicBezTo>
                    <a:pt x="7" y="1021"/>
                    <a:pt x="5" y="1011"/>
                    <a:pt x="2" y="1001"/>
                  </a:cubicBezTo>
                  <a:cubicBezTo>
                    <a:pt x="0" y="997"/>
                    <a:pt x="2" y="990"/>
                    <a:pt x="3" y="988"/>
                  </a:cubicBezTo>
                  <a:cubicBezTo>
                    <a:pt x="3" y="987"/>
                    <a:pt x="3" y="985"/>
                    <a:pt x="3" y="984"/>
                  </a:cubicBezTo>
                  <a:cubicBezTo>
                    <a:pt x="3" y="984"/>
                    <a:pt x="3" y="984"/>
                    <a:pt x="4" y="984"/>
                  </a:cubicBezTo>
                  <a:cubicBezTo>
                    <a:pt x="4" y="983"/>
                    <a:pt x="4" y="982"/>
                    <a:pt x="4" y="981"/>
                  </a:cubicBezTo>
                  <a:cubicBezTo>
                    <a:pt x="4" y="981"/>
                    <a:pt x="4" y="981"/>
                    <a:pt x="5" y="981"/>
                  </a:cubicBezTo>
                  <a:cubicBezTo>
                    <a:pt x="5" y="980"/>
                    <a:pt x="5" y="980"/>
                    <a:pt x="5" y="979"/>
                  </a:cubicBezTo>
                  <a:cubicBezTo>
                    <a:pt x="5" y="979"/>
                    <a:pt x="5" y="979"/>
                    <a:pt x="5" y="979"/>
                  </a:cubicBezTo>
                  <a:cubicBezTo>
                    <a:pt x="5" y="978"/>
                    <a:pt x="5" y="978"/>
                    <a:pt x="5" y="977"/>
                  </a:cubicBezTo>
                  <a:cubicBezTo>
                    <a:pt x="6" y="977"/>
                    <a:pt x="7" y="976"/>
                    <a:pt x="7" y="976"/>
                  </a:cubicBezTo>
                  <a:cubicBezTo>
                    <a:pt x="7" y="975"/>
                    <a:pt x="7" y="975"/>
                    <a:pt x="7" y="974"/>
                  </a:cubicBezTo>
                  <a:cubicBezTo>
                    <a:pt x="8" y="974"/>
                    <a:pt x="9" y="973"/>
                    <a:pt x="9" y="973"/>
                  </a:cubicBezTo>
                  <a:cubicBezTo>
                    <a:pt x="9" y="972"/>
                    <a:pt x="9" y="972"/>
                    <a:pt x="9" y="971"/>
                  </a:cubicBezTo>
                  <a:cubicBezTo>
                    <a:pt x="10" y="970"/>
                    <a:pt x="11" y="970"/>
                    <a:pt x="12" y="969"/>
                  </a:cubicBezTo>
                  <a:cubicBezTo>
                    <a:pt x="12" y="968"/>
                    <a:pt x="12" y="968"/>
                    <a:pt x="12" y="967"/>
                  </a:cubicBezTo>
                  <a:cubicBezTo>
                    <a:pt x="13" y="967"/>
                    <a:pt x="13" y="967"/>
                    <a:pt x="13" y="967"/>
                  </a:cubicBezTo>
                  <a:cubicBezTo>
                    <a:pt x="14" y="965"/>
                    <a:pt x="15" y="963"/>
                    <a:pt x="15" y="961"/>
                  </a:cubicBezTo>
                  <a:cubicBezTo>
                    <a:pt x="16" y="961"/>
                    <a:pt x="16" y="961"/>
                    <a:pt x="16" y="961"/>
                  </a:cubicBezTo>
                  <a:cubicBezTo>
                    <a:pt x="17" y="956"/>
                    <a:pt x="17" y="952"/>
                    <a:pt x="17" y="947"/>
                  </a:cubicBezTo>
                  <a:cubicBezTo>
                    <a:pt x="17" y="947"/>
                    <a:pt x="17" y="947"/>
                    <a:pt x="16" y="947"/>
                  </a:cubicBezTo>
                  <a:cubicBezTo>
                    <a:pt x="16" y="945"/>
                    <a:pt x="16" y="943"/>
                    <a:pt x="16" y="941"/>
                  </a:cubicBezTo>
                  <a:cubicBezTo>
                    <a:pt x="16" y="941"/>
                    <a:pt x="16" y="941"/>
                    <a:pt x="15" y="941"/>
                  </a:cubicBezTo>
                  <a:cubicBezTo>
                    <a:pt x="15" y="940"/>
                    <a:pt x="15" y="938"/>
                    <a:pt x="15" y="937"/>
                  </a:cubicBezTo>
                  <a:cubicBezTo>
                    <a:pt x="15" y="937"/>
                    <a:pt x="15" y="937"/>
                    <a:pt x="14" y="937"/>
                  </a:cubicBezTo>
                  <a:cubicBezTo>
                    <a:pt x="14" y="936"/>
                    <a:pt x="14" y="934"/>
                    <a:pt x="14" y="933"/>
                  </a:cubicBezTo>
                  <a:cubicBezTo>
                    <a:pt x="11" y="926"/>
                    <a:pt x="8" y="919"/>
                    <a:pt x="5" y="912"/>
                  </a:cubicBezTo>
                  <a:cubicBezTo>
                    <a:pt x="6" y="912"/>
                    <a:pt x="6" y="911"/>
                    <a:pt x="7" y="910"/>
                  </a:cubicBezTo>
                  <a:cubicBezTo>
                    <a:pt x="7" y="910"/>
                    <a:pt x="8" y="910"/>
                    <a:pt x="8" y="910"/>
                  </a:cubicBezTo>
                  <a:cubicBezTo>
                    <a:pt x="8" y="910"/>
                    <a:pt x="8" y="910"/>
                    <a:pt x="8" y="909"/>
                  </a:cubicBezTo>
                  <a:cubicBezTo>
                    <a:pt x="9" y="909"/>
                    <a:pt x="10" y="909"/>
                    <a:pt x="10" y="909"/>
                  </a:cubicBezTo>
                  <a:cubicBezTo>
                    <a:pt x="11" y="909"/>
                    <a:pt x="11" y="908"/>
                    <a:pt x="11" y="907"/>
                  </a:cubicBezTo>
                  <a:cubicBezTo>
                    <a:pt x="12" y="907"/>
                    <a:pt x="13" y="907"/>
                    <a:pt x="13" y="907"/>
                  </a:cubicBezTo>
                  <a:cubicBezTo>
                    <a:pt x="14" y="907"/>
                    <a:pt x="14" y="906"/>
                    <a:pt x="14" y="905"/>
                  </a:cubicBezTo>
                  <a:cubicBezTo>
                    <a:pt x="15" y="905"/>
                    <a:pt x="16" y="905"/>
                    <a:pt x="16" y="905"/>
                  </a:cubicBezTo>
                  <a:cubicBezTo>
                    <a:pt x="17" y="905"/>
                    <a:pt x="17" y="904"/>
                    <a:pt x="17" y="903"/>
                  </a:cubicBezTo>
                  <a:cubicBezTo>
                    <a:pt x="19" y="903"/>
                    <a:pt x="20" y="903"/>
                    <a:pt x="21" y="902"/>
                  </a:cubicBezTo>
                  <a:cubicBezTo>
                    <a:pt x="21" y="902"/>
                    <a:pt x="21" y="902"/>
                    <a:pt x="21" y="901"/>
                  </a:cubicBezTo>
                  <a:cubicBezTo>
                    <a:pt x="22" y="901"/>
                    <a:pt x="23" y="901"/>
                    <a:pt x="24" y="900"/>
                  </a:cubicBezTo>
                  <a:cubicBezTo>
                    <a:pt x="25" y="900"/>
                    <a:pt x="25" y="899"/>
                    <a:pt x="25" y="898"/>
                  </a:cubicBezTo>
                  <a:cubicBezTo>
                    <a:pt x="26" y="898"/>
                    <a:pt x="27" y="898"/>
                    <a:pt x="27" y="898"/>
                  </a:cubicBezTo>
                  <a:cubicBezTo>
                    <a:pt x="28" y="898"/>
                    <a:pt x="28" y="897"/>
                    <a:pt x="28" y="896"/>
                  </a:cubicBezTo>
                  <a:cubicBezTo>
                    <a:pt x="29" y="896"/>
                    <a:pt x="30" y="896"/>
                    <a:pt x="30" y="896"/>
                  </a:cubicBezTo>
                  <a:cubicBezTo>
                    <a:pt x="31" y="896"/>
                    <a:pt x="31" y="895"/>
                    <a:pt x="31" y="894"/>
                  </a:cubicBezTo>
                  <a:cubicBezTo>
                    <a:pt x="33" y="894"/>
                    <a:pt x="34" y="894"/>
                    <a:pt x="35" y="893"/>
                  </a:cubicBezTo>
                  <a:cubicBezTo>
                    <a:pt x="35" y="893"/>
                    <a:pt x="35" y="893"/>
                    <a:pt x="35" y="892"/>
                  </a:cubicBezTo>
                  <a:cubicBezTo>
                    <a:pt x="37" y="891"/>
                    <a:pt x="37" y="891"/>
                    <a:pt x="39" y="890"/>
                  </a:cubicBezTo>
                  <a:cubicBezTo>
                    <a:pt x="40" y="888"/>
                    <a:pt x="41" y="887"/>
                    <a:pt x="39" y="883"/>
                  </a:cubicBezTo>
                  <a:cubicBezTo>
                    <a:pt x="39" y="883"/>
                    <a:pt x="39" y="883"/>
                    <a:pt x="38" y="883"/>
                  </a:cubicBezTo>
                  <a:cubicBezTo>
                    <a:pt x="38" y="883"/>
                    <a:pt x="38" y="882"/>
                    <a:pt x="38" y="881"/>
                  </a:cubicBezTo>
                  <a:cubicBezTo>
                    <a:pt x="38" y="881"/>
                    <a:pt x="38" y="881"/>
                    <a:pt x="37" y="881"/>
                  </a:cubicBezTo>
                  <a:cubicBezTo>
                    <a:pt x="37" y="880"/>
                    <a:pt x="37" y="879"/>
                    <a:pt x="37" y="877"/>
                  </a:cubicBezTo>
                  <a:cubicBezTo>
                    <a:pt x="37" y="877"/>
                    <a:pt x="37" y="877"/>
                    <a:pt x="36" y="877"/>
                  </a:cubicBezTo>
                  <a:cubicBezTo>
                    <a:pt x="35" y="872"/>
                    <a:pt x="38" y="868"/>
                    <a:pt x="38" y="864"/>
                  </a:cubicBezTo>
                  <a:cubicBezTo>
                    <a:pt x="42" y="864"/>
                    <a:pt x="46" y="863"/>
                    <a:pt x="50" y="863"/>
                  </a:cubicBezTo>
                  <a:cubicBezTo>
                    <a:pt x="55" y="859"/>
                    <a:pt x="59" y="854"/>
                    <a:pt x="63" y="849"/>
                  </a:cubicBezTo>
                  <a:cubicBezTo>
                    <a:pt x="64" y="849"/>
                    <a:pt x="65" y="848"/>
                    <a:pt x="66" y="848"/>
                  </a:cubicBezTo>
                  <a:cubicBezTo>
                    <a:pt x="66" y="847"/>
                    <a:pt x="66" y="846"/>
                    <a:pt x="66" y="846"/>
                  </a:cubicBezTo>
                  <a:cubicBezTo>
                    <a:pt x="68" y="845"/>
                    <a:pt x="69" y="844"/>
                    <a:pt x="70" y="843"/>
                  </a:cubicBezTo>
                  <a:cubicBezTo>
                    <a:pt x="70" y="842"/>
                    <a:pt x="70" y="841"/>
                    <a:pt x="70" y="841"/>
                  </a:cubicBezTo>
                  <a:cubicBezTo>
                    <a:pt x="71" y="840"/>
                    <a:pt x="72" y="840"/>
                    <a:pt x="72" y="840"/>
                  </a:cubicBezTo>
                  <a:cubicBezTo>
                    <a:pt x="73" y="839"/>
                    <a:pt x="73" y="838"/>
                    <a:pt x="73" y="837"/>
                  </a:cubicBezTo>
                  <a:cubicBezTo>
                    <a:pt x="74" y="837"/>
                    <a:pt x="74" y="837"/>
                    <a:pt x="74" y="837"/>
                  </a:cubicBezTo>
                  <a:cubicBezTo>
                    <a:pt x="75" y="836"/>
                    <a:pt x="75" y="835"/>
                    <a:pt x="75" y="834"/>
                  </a:cubicBezTo>
                  <a:cubicBezTo>
                    <a:pt x="77" y="833"/>
                    <a:pt x="78" y="833"/>
                    <a:pt x="79" y="833"/>
                  </a:cubicBezTo>
                  <a:cubicBezTo>
                    <a:pt x="79" y="832"/>
                    <a:pt x="79" y="832"/>
                    <a:pt x="79" y="832"/>
                  </a:cubicBezTo>
                  <a:cubicBezTo>
                    <a:pt x="87" y="832"/>
                    <a:pt x="94" y="832"/>
                    <a:pt x="102" y="832"/>
                  </a:cubicBezTo>
                  <a:cubicBezTo>
                    <a:pt x="102" y="831"/>
                    <a:pt x="102" y="831"/>
                    <a:pt x="102" y="831"/>
                  </a:cubicBezTo>
                  <a:cubicBezTo>
                    <a:pt x="103" y="831"/>
                    <a:pt x="103" y="831"/>
                    <a:pt x="104" y="831"/>
                  </a:cubicBezTo>
                  <a:cubicBezTo>
                    <a:pt x="106" y="829"/>
                    <a:pt x="108" y="827"/>
                    <a:pt x="110" y="826"/>
                  </a:cubicBezTo>
                  <a:cubicBezTo>
                    <a:pt x="111" y="825"/>
                    <a:pt x="111" y="825"/>
                    <a:pt x="112" y="825"/>
                  </a:cubicBezTo>
                  <a:cubicBezTo>
                    <a:pt x="112" y="822"/>
                    <a:pt x="112" y="819"/>
                    <a:pt x="112" y="817"/>
                  </a:cubicBezTo>
                  <a:cubicBezTo>
                    <a:pt x="111" y="816"/>
                    <a:pt x="111" y="815"/>
                    <a:pt x="110" y="814"/>
                  </a:cubicBezTo>
                  <a:cubicBezTo>
                    <a:pt x="110" y="814"/>
                    <a:pt x="109" y="814"/>
                    <a:pt x="109" y="814"/>
                  </a:cubicBezTo>
                  <a:cubicBezTo>
                    <a:pt x="109" y="813"/>
                    <a:pt x="109" y="812"/>
                    <a:pt x="109" y="812"/>
                  </a:cubicBezTo>
                  <a:cubicBezTo>
                    <a:pt x="108" y="811"/>
                    <a:pt x="107" y="810"/>
                    <a:pt x="106" y="810"/>
                  </a:cubicBezTo>
                  <a:cubicBezTo>
                    <a:pt x="106" y="809"/>
                    <a:pt x="106" y="808"/>
                    <a:pt x="106" y="808"/>
                  </a:cubicBezTo>
                  <a:cubicBezTo>
                    <a:pt x="105" y="807"/>
                    <a:pt x="104" y="806"/>
                    <a:pt x="103" y="806"/>
                  </a:cubicBezTo>
                  <a:cubicBezTo>
                    <a:pt x="103" y="805"/>
                    <a:pt x="103" y="804"/>
                    <a:pt x="103" y="804"/>
                  </a:cubicBezTo>
                  <a:cubicBezTo>
                    <a:pt x="103" y="804"/>
                    <a:pt x="102" y="804"/>
                    <a:pt x="102" y="804"/>
                  </a:cubicBezTo>
                  <a:cubicBezTo>
                    <a:pt x="102" y="803"/>
                    <a:pt x="102" y="802"/>
                    <a:pt x="102" y="802"/>
                  </a:cubicBezTo>
                  <a:cubicBezTo>
                    <a:pt x="101" y="801"/>
                    <a:pt x="101" y="801"/>
                    <a:pt x="100" y="801"/>
                  </a:cubicBezTo>
                  <a:cubicBezTo>
                    <a:pt x="100" y="798"/>
                    <a:pt x="99" y="795"/>
                    <a:pt x="99" y="792"/>
                  </a:cubicBezTo>
                  <a:cubicBezTo>
                    <a:pt x="100" y="791"/>
                    <a:pt x="101" y="790"/>
                    <a:pt x="101" y="788"/>
                  </a:cubicBezTo>
                  <a:cubicBezTo>
                    <a:pt x="106" y="787"/>
                    <a:pt x="112" y="785"/>
                    <a:pt x="118" y="785"/>
                  </a:cubicBezTo>
                  <a:cubicBezTo>
                    <a:pt x="119" y="782"/>
                    <a:pt x="122" y="782"/>
                    <a:pt x="123" y="780"/>
                  </a:cubicBezTo>
                  <a:cubicBezTo>
                    <a:pt x="123" y="779"/>
                    <a:pt x="123" y="778"/>
                    <a:pt x="123" y="778"/>
                  </a:cubicBezTo>
                  <a:cubicBezTo>
                    <a:pt x="124" y="777"/>
                    <a:pt x="124" y="777"/>
                    <a:pt x="125" y="777"/>
                  </a:cubicBezTo>
                  <a:cubicBezTo>
                    <a:pt x="125" y="776"/>
                    <a:pt x="125" y="775"/>
                    <a:pt x="125" y="774"/>
                  </a:cubicBezTo>
                  <a:cubicBezTo>
                    <a:pt x="125" y="774"/>
                    <a:pt x="126" y="774"/>
                    <a:pt x="126" y="774"/>
                  </a:cubicBezTo>
                  <a:cubicBezTo>
                    <a:pt x="126" y="773"/>
                    <a:pt x="126" y="772"/>
                    <a:pt x="126" y="771"/>
                  </a:cubicBezTo>
                  <a:cubicBezTo>
                    <a:pt x="126" y="771"/>
                    <a:pt x="127" y="771"/>
                    <a:pt x="127" y="771"/>
                  </a:cubicBezTo>
                  <a:cubicBezTo>
                    <a:pt x="127" y="770"/>
                    <a:pt x="127" y="769"/>
                    <a:pt x="127" y="768"/>
                  </a:cubicBezTo>
                  <a:cubicBezTo>
                    <a:pt x="127" y="768"/>
                    <a:pt x="128" y="768"/>
                    <a:pt x="128" y="768"/>
                  </a:cubicBezTo>
                  <a:cubicBezTo>
                    <a:pt x="128" y="766"/>
                    <a:pt x="128" y="765"/>
                    <a:pt x="128" y="763"/>
                  </a:cubicBezTo>
                  <a:cubicBezTo>
                    <a:pt x="128" y="763"/>
                    <a:pt x="129" y="763"/>
                    <a:pt x="129" y="763"/>
                  </a:cubicBezTo>
                  <a:cubicBezTo>
                    <a:pt x="130" y="761"/>
                    <a:pt x="129" y="759"/>
                    <a:pt x="130" y="757"/>
                  </a:cubicBezTo>
                  <a:cubicBezTo>
                    <a:pt x="131" y="757"/>
                    <a:pt x="131" y="757"/>
                    <a:pt x="132" y="757"/>
                  </a:cubicBezTo>
                  <a:cubicBezTo>
                    <a:pt x="135" y="762"/>
                    <a:pt x="139" y="764"/>
                    <a:pt x="142" y="769"/>
                  </a:cubicBezTo>
                  <a:cubicBezTo>
                    <a:pt x="145" y="767"/>
                    <a:pt x="147" y="765"/>
                    <a:pt x="149" y="763"/>
                  </a:cubicBezTo>
                  <a:cubicBezTo>
                    <a:pt x="149" y="763"/>
                    <a:pt x="150" y="763"/>
                    <a:pt x="150" y="763"/>
                  </a:cubicBezTo>
                  <a:cubicBezTo>
                    <a:pt x="150" y="762"/>
                    <a:pt x="150" y="762"/>
                    <a:pt x="150" y="761"/>
                  </a:cubicBezTo>
                  <a:cubicBezTo>
                    <a:pt x="151" y="761"/>
                    <a:pt x="151" y="760"/>
                    <a:pt x="152" y="760"/>
                  </a:cubicBezTo>
                  <a:cubicBezTo>
                    <a:pt x="152" y="759"/>
                    <a:pt x="152" y="759"/>
                    <a:pt x="152" y="758"/>
                  </a:cubicBezTo>
                  <a:cubicBezTo>
                    <a:pt x="153" y="758"/>
                    <a:pt x="153" y="757"/>
                    <a:pt x="154" y="757"/>
                  </a:cubicBezTo>
                  <a:cubicBezTo>
                    <a:pt x="154" y="756"/>
                    <a:pt x="155" y="754"/>
                    <a:pt x="155" y="753"/>
                  </a:cubicBezTo>
                  <a:cubicBezTo>
                    <a:pt x="156" y="753"/>
                    <a:pt x="156" y="752"/>
                    <a:pt x="157" y="752"/>
                  </a:cubicBezTo>
                  <a:cubicBezTo>
                    <a:pt x="158" y="750"/>
                    <a:pt x="158" y="748"/>
                    <a:pt x="159" y="746"/>
                  </a:cubicBezTo>
                  <a:cubicBezTo>
                    <a:pt x="159" y="746"/>
                    <a:pt x="160" y="746"/>
                    <a:pt x="160" y="746"/>
                  </a:cubicBezTo>
                  <a:cubicBezTo>
                    <a:pt x="160" y="745"/>
                    <a:pt x="160" y="745"/>
                    <a:pt x="160" y="744"/>
                  </a:cubicBezTo>
                  <a:cubicBezTo>
                    <a:pt x="160" y="744"/>
                    <a:pt x="161" y="744"/>
                    <a:pt x="161" y="744"/>
                  </a:cubicBezTo>
                  <a:cubicBezTo>
                    <a:pt x="161" y="743"/>
                    <a:pt x="161" y="743"/>
                    <a:pt x="161" y="742"/>
                  </a:cubicBezTo>
                  <a:cubicBezTo>
                    <a:pt x="161" y="742"/>
                    <a:pt x="162" y="742"/>
                    <a:pt x="162" y="742"/>
                  </a:cubicBezTo>
                  <a:cubicBezTo>
                    <a:pt x="162" y="741"/>
                    <a:pt x="162" y="740"/>
                    <a:pt x="162" y="739"/>
                  </a:cubicBezTo>
                  <a:cubicBezTo>
                    <a:pt x="162" y="739"/>
                    <a:pt x="163" y="739"/>
                    <a:pt x="163" y="739"/>
                  </a:cubicBezTo>
                  <a:cubicBezTo>
                    <a:pt x="163" y="738"/>
                    <a:pt x="164" y="736"/>
                    <a:pt x="164" y="735"/>
                  </a:cubicBezTo>
                  <a:cubicBezTo>
                    <a:pt x="164" y="735"/>
                    <a:pt x="165" y="735"/>
                    <a:pt x="165" y="735"/>
                  </a:cubicBezTo>
                  <a:cubicBezTo>
                    <a:pt x="167" y="730"/>
                    <a:pt x="167" y="724"/>
                    <a:pt x="167" y="718"/>
                  </a:cubicBezTo>
                  <a:cubicBezTo>
                    <a:pt x="165" y="716"/>
                    <a:pt x="166" y="716"/>
                    <a:pt x="165" y="714"/>
                  </a:cubicBezTo>
                  <a:cubicBezTo>
                    <a:pt x="164" y="714"/>
                    <a:pt x="164" y="713"/>
                    <a:pt x="163" y="713"/>
                  </a:cubicBezTo>
                  <a:cubicBezTo>
                    <a:pt x="163" y="713"/>
                    <a:pt x="163" y="712"/>
                    <a:pt x="163" y="712"/>
                  </a:cubicBezTo>
                  <a:cubicBezTo>
                    <a:pt x="162" y="712"/>
                    <a:pt x="162" y="712"/>
                    <a:pt x="161" y="712"/>
                  </a:cubicBezTo>
                  <a:cubicBezTo>
                    <a:pt x="161" y="711"/>
                    <a:pt x="160" y="711"/>
                    <a:pt x="160" y="710"/>
                  </a:cubicBezTo>
                  <a:cubicBezTo>
                    <a:pt x="159" y="710"/>
                    <a:pt x="159" y="710"/>
                    <a:pt x="158" y="710"/>
                  </a:cubicBezTo>
                  <a:cubicBezTo>
                    <a:pt x="156" y="708"/>
                    <a:pt x="153" y="707"/>
                    <a:pt x="151" y="705"/>
                  </a:cubicBezTo>
                  <a:cubicBezTo>
                    <a:pt x="150" y="703"/>
                    <a:pt x="150" y="701"/>
                    <a:pt x="149" y="699"/>
                  </a:cubicBezTo>
                  <a:cubicBezTo>
                    <a:pt x="149" y="699"/>
                    <a:pt x="148" y="699"/>
                    <a:pt x="148" y="699"/>
                  </a:cubicBezTo>
                  <a:cubicBezTo>
                    <a:pt x="148" y="698"/>
                    <a:pt x="147" y="696"/>
                    <a:pt x="147" y="695"/>
                  </a:cubicBezTo>
                  <a:cubicBezTo>
                    <a:pt x="147" y="695"/>
                    <a:pt x="146" y="695"/>
                    <a:pt x="146" y="695"/>
                  </a:cubicBezTo>
                  <a:cubicBezTo>
                    <a:pt x="146" y="693"/>
                    <a:pt x="145" y="692"/>
                    <a:pt x="145" y="690"/>
                  </a:cubicBezTo>
                  <a:cubicBezTo>
                    <a:pt x="145" y="690"/>
                    <a:pt x="144" y="690"/>
                    <a:pt x="144" y="690"/>
                  </a:cubicBezTo>
                  <a:cubicBezTo>
                    <a:pt x="143" y="687"/>
                    <a:pt x="143" y="684"/>
                    <a:pt x="142" y="681"/>
                  </a:cubicBezTo>
                  <a:cubicBezTo>
                    <a:pt x="142" y="681"/>
                    <a:pt x="141" y="681"/>
                    <a:pt x="141" y="681"/>
                  </a:cubicBezTo>
                  <a:cubicBezTo>
                    <a:pt x="141" y="679"/>
                    <a:pt x="140" y="677"/>
                    <a:pt x="140" y="675"/>
                  </a:cubicBezTo>
                  <a:cubicBezTo>
                    <a:pt x="140" y="675"/>
                    <a:pt x="139" y="675"/>
                    <a:pt x="139" y="675"/>
                  </a:cubicBezTo>
                  <a:cubicBezTo>
                    <a:pt x="139" y="673"/>
                    <a:pt x="138" y="671"/>
                    <a:pt x="138" y="669"/>
                  </a:cubicBezTo>
                  <a:cubicBezTo>
                    <a:pt x="138" y="669"/>
                    <a:pt x="137" y="669"/>
                    <a:pt x="137" y="669"/>
                  </a:cubicBezTo>
                  <a:cubicBezTo>
                    <a:pt x="137" y="668"/>
                    <a:pt x="137" y="667"/>
                    <a:pt x="137" y="666"/>
                  </a:cubicBezTo>
                  <a:cubicBezTo>
                    <a:pt x="137" y="666"/>
                    <a:pt x="136" y="666"/>
                    <a:pt x="136" y="666"/>
                  </a:cubicBezTo>
                  <a:cubicBezTo>
                    <a:pt x="136" y="664"/>
                    <a:pt x="135" y="662"/>
                    <a:pt x="135" y="660"/>
                  </a:cubicBezTo>
                  <a:cubicBezTo>
                    <a:pt x="135" y="660"/>
                    <a:pt x="134" y="660"/>
                    <a:pt x="134" y="660"/>
                  </a:cubicBezTo>
                  <a:cubicBezTo>
                    <a:pt x="133" y="658"/>
                    <a:pt x="133" y="656"/>
                    <a:pt x="132" y="654"/>
                  </a:cubicBezTo>
                  <a:cubicBezTo>
                    <a:pt x="132" y="654"/>
                    <a:pt x="131" y="654"/>
                    <a:pt x="131" y="654"/>
                  </a:cubicBezTo>
                  <a:cubicBezTo>
                    <a:pt x="131" y="654"/>
                    <a:pt x="131" y="653"/>
                    <a:pt x="131" y="652"/>
                  </a:cubicBezTo>
                  <a:cubicBezTo>
                    <a:pt x="130" y="652"/>
                    <a:pt x="130" y="652"/>
                    <a:pt x="129" y="651"/>
                  </a:cubicBezTo>
                  <a:cubicBezTo>
                    <a:pt x="129" y="651"/>
                    <a:pt x="129" y="650"/>
                    <a:pt x="129" y="649"/>
                  </a:cubicBezTo>
                  <a:cubicBezTo>
                    <a:pt x="128" y="649"/>
                    <a:pt x="127" y="648"/>
                    <a:pt x="126" y="647"/>
                  </a:cubicBezTo>
                  <a:cubicBezTo>
                    <a:pt x="125" y="646"/>
                    <a:pt x="123" y="644"/>
                    <a:pt x="122" y="642"/>
                  </a:cubicBezTo>
                  <a:cubicBezTo>
                    <a:pt x="121" y="642"/>
                    <a:pt x="121" y="642"/>
                    <a:pt x="120" y="642"/>
                  </a:cubicBezTo>
                  <a:cubicBezTo>
                    <a:pt x="120" y="642"/>
                    <a:pt x="119" y="641"/>
                    <a:pt x="119" y="640"/>
                  </a:cubicBezTo>
                  <a:cubicBezTo>
                    <a:pt x="118" y="640"/>
                    <a:pt x="118" y="640"/>
                    <a:pt x="117" y="640"/>
                  </a:cubicBezTo>
                  <a:cubicBezTo>
                    <a:pt x="117" y="640"/>
                    <a:pt x="117" y="640"/>
                    <a:pt x="117" y="639"/>
                  </a:cubicBezTo>
                  <a:cubicBezTo>
                    <a:pt x="116" y="639"/>
                    <a:pt x="116" y="639"/>
                    <a:pt x="115" y="639"/>
                  </a:cubicBezTo>
                  <a:cubicBezTo>
                    <a:pt x="115" y="639"/>
                    <a:pt x="115" y="639"/>
                    <a:pt x="115" y="638"/>
                  </a:cubicBezTo>
                  <a:cubicBezTo>
                    <a:pt x="114" y="638"/>
                    <a:pt x="114" y="638"/>
                    <a:pt x="113" y="638"/>
                  </a:cubicBezTo>
                  <a:cubicBezTo>
                    <a:pt x="113" y="638"/>
                    <a:pt x="113" y="638"/>
                    <a:pt x="113" y="637"/>
                  </a:cubicBezTo>
                  <a:cubicBezTo>
                    <a:pt x="112" y="637"/>
                    <a:pt x="112" y="637"/>
                    <a:pt x="111" y="637"/>
                  </a:cubicBezTo>
                  <a:cubicBezTo>
                    <a:pt x="111" y="637"/>
                    <a:pt x="111" y="637"/>
                    <a:pt x="111" y="636"/>
                  </a:cubicBezTo>
                  <a:cubicBezTo>
                    <a:pt x="110" y="636"/>
                    <a:pt x="110" y="636"/>
                    <a:pt x="109" y="636"/>
                  </a:cubicBezTo>
                  <a:cubicBezTo>
                    <a:pt x="109" y="636"/>
                    <a:pt x="109" y="636"/>
                    <a:pt x="109" y="635"/>
                  </a:cubicBezTo>
                  <a:cubicBezTo>
                    <a:pt x="108" y="635"/>
                    <a:pt x="107" y="635"/>
                    <a:pt x="106" y="635"/>
                  </a:cubicBezTo>
                  <a:cubicBezTo>
                    <a:pt x="106" y="635"/>
                    <a:pt x="106" y="635"/>
                    <a:pt x="106" y="634"/>
                  </a:cubicBezTo>
                  <a:cubicBezTo>
                    <a:pt x="105" y="634"/>
                    <a:pt x="105" y="634"/>
                    <a:pt x="104" y="634"/>
                  </a:cubicBezTo>
                  <a:cubicBezTo>
                    <a:pt x="104" y="634"/>
                    <a:pt x="104" y="634"/>
                    <a:pt x="104" y="633"/>
                  </a:cubicBezTo>
                  <a:cubicBezTo>
                    <a:pt x="103" y="633"/>
                    <a:pt x="103" y="633"/>
                    <a:pt x="102" y="633"/>
                  </a:cubicBezTo>
                  <a:cubicBezTo>
                    <a:pt x="97" y="629"/>
                    <a:pt x="93" y="625"/>
                    <a:pt x="88" y="621"/>
                  </a:cubicBezTo>
                  <a:cubicBezTo>
                    <a:pt x="88" y="621"/>
                    <a:pt x="88" y="620"/>
                    <a:pt x="88" y="619"/>
                  </a:cubicBezTo>
                  <a:cubicBezTo>
                    <a:pt x="86" y="618"/>
                    <a:pt x="84" y="616"/>
                    <a:pt x="82" y="614"/>
                  </a:cubicBezTo>
                  <a:cubicBezTo>
                    <a:pt x="82" y="614"/>
                    <a:pt x="82" y="613"/>
                    <a:pt x="82" y="612"/>
                  </a:cubicBezTo>
                  <a:cubicBezTo>
                    <a:pt x="81" y="612"/>
                    <a:pt x="80" y="611"/>
                    <a:pt x="79" y="611"/>
                  </a:cubicBezTo>
                  <a:cubicBezTo>
                    <a:pt x="79" y="610"/>
                    <a:pt x="79" y="609"/>
                    <a:pt x="79" y="609"/>
                  </a:cubicBezTo>
                  <a:cubicBezTo>
                    <a:pt x="78" y="608"/>
                    <a:pt x="77" y="607"/>
                    <a:pt x="76" y="607"/>
                  </a:cubicBezTo>
                  <a:cubicBezTo>
                    <a:pt x="76" y="606"/>
                    <a:pt x="76" y="605"/>
                    <a:pt x="76" y="605"/>
                  </a:cubicBezTo>
                  <a:cubicBezTo>
                    <a:pt x="75" y="604"/>
                    <a:pt x="74" y="603"/>
                    <a:pt x="73" y="603"/>
                  </a:cubicBezTo>
                  <a:cubicBezTo>
                    <a:pt x="73" y="602"/>
                    <a:pt x="73" y="601"/>
                    <a:pt x="73" y="601"/>
                  </a:cubicBezTo>
                  <a:cubicBezTo>
                    <a:pt x="73" y="600"/>
                    <a:pt x="72" y="600"/>
                    <a:pt x="71" y="600"/>
                  </a:cubicBezTo>
                  <a:cubicBezTo>
                    <a:pt x="71" y="599"/>
                    <a:pt x="71" y="598"/>
                    <a:pt x="71" y="598"/>
                  </a:cubicBezTo>
                  <a:cubicBezTo>
                    <a:pt x="71" y="597"/>
                    <a:pt x="70" y="597"/>
                    <a:pt x="69" y="597"/>
                  </a:cubicBezTo>
                  <a:cubicBezTo>
                    <a:pt x="69" y="595"/>
                    <a:pt x="69" y="594"/>
                    <a:pt x="68" y="593"/>
                  </a:cubicBezTo>
                  <a:cubicBezTo>
                    <a:pt x="68" y="592"/>
                    <a:pt x="67" y="592"/>
                    <a:pt x="66" y="592"/>
                  </a:cubicBezTo>
                  <a:cubicBezTo>
                    <a:pt x="66" y="591"/>
                    <a:pt x="66" y="590"/>
                    <a:pt x="66" y="590"/>
                  </a:cubicBezTo>
                  <a:cubicBezTo>
                    <a:pt x="66" y="589"/>
                    <a:pt x="65" y="589"/>
                    <a:pt x="64" y="589"/>
                  </a:cubicBezTo>
                  <a:cubicBezTo>
                    <a:pt x="64" y="588"/>
                    <a:pt x="64" y="587"/>
                    <a:pt x="64" y="587"/>
                  </a:cubicBezTo>
                  <a:cubicBezTo>
                    <a:pt x="63" y="585"/>
                    <a:pt x="60" y="582"/>
                    <a:pt x="61" y="578"/>
                  </a:cubicBezTo>
                  <a:cubicBezTo>
                    <a:pt x="62" y="578"/>
                    <a:pt x="62" y="578"/>
                    <a:pt x="62" y="578"/>
                  </a:cubicBezTo>
                  <a:cubicBezTo>
                    <a:pt x="62" y="577"/>
                    <a:pt x="62" y="576"/>
                    <a:pt x="62" y="575"/>
                  </a:cubicBezTo>
                  <a:cubicBezTo>
                    <a:pt x="63" y="575"/>
                    <a:pt x="63" y="575"/>
                    <a:pt x="63" y="575"/>
                  </a:cubicBezTo>
                  <a:cubicBezTo>
                    <a:pt x="66" y="572"/>
                    <a:pt x="68" y="569"/>
                    <a:pt x="70" y="567"/>
                  </a:cubicBezTo>
                  <a:cubicBezTo>
                    <a:pt x="71" y="567"/>
                    <a:pt x="72" y="567"/>
                    <a:pt x="72" y="567"/>
                  </a:cubicBezTo>
                  <a:cubicBezTo>
                    <a:pt x="73" y="566"/>
                    <a:pt x="73" y="565"/>
                    <a:pt x="73" y="565"/>
                  </a:cubicBezTo>
                  <a:cubicBezTo>
                    <a:pt x="74" y="565"/>
                    <a:pt x="75" y="565"/>
                    <a:pt x="75" y="565"/>
                  </a:cubicBezTo>
                  <a:cubicBezTo>
                    <a:pt x="76" y="564"/>
                    <a:pt x="76" y="563"/>
                    <a:pt x="76" y="563"/>
                  </a:cubicBezTo>
                  <a:cubicBezTo>
                    <a:pt x="78" y="562"/>
                    <a:pt x="80" y="561"/>
                    <a:pt x="82" y="561"/>
                  </a:cubicBezTo>
                  <a:cubicBezTo>
                    <a:pt x="83" y="560"/>
                    <a:pt x="83" y="559"/>
                    <a:pt x="83" y="559"/>
                  </a:cubicBezTo>
                  <a:cubicBezTo>
                    <a:pt x="84" y="559"/>
                    <a:pt x="85" y="559"/>
                    <a:pt x="85" y="559"/>
                  </a:cubicBezTo>
                  <a:cubicBezTo>
                    <a:pt x="85" y="558"/>
                    <a:pt x="85" y="558"/>
                    <a:pt x="85" y="558"/>
                  </a:cubicBezTo>
                  <a:cubicBezTo>
                    <a:pt x="86" y="558"/>
                    <a:pt x="86" y="558"/>
                    <a:pt x="87" y="558"/>
                  </a:cubicBezTo>
                  <a:cubicBezTo>
                    <a:pt x="87" y="557"/>
                    <a:pt x="87" y="557"/>
                    <a:pt x="87" y="557"/>
                  </a:cubicBezTo>
                  <a:cubicBezTo>
                    <a:pt x="88" y="557"/>
                    <a:pt x="88" y="557"/>
                    <a:pt x="89" y="557"/>
                  </a:cubicBezTo>
                  <a:cubicBezTo>
                    <a:pt x="89" y="556"/>
                    <a:pt x="89" y="556"/>
                    <a:pt x="89" y="556"/>
                  </a:cubicBezTo>
                  <a:cubicBezTo>
                    <a:pt x="90" y="556"/>
                    <a:pt x="90" y="556"/>
                    <a:pt x="91" y="556"/>
                  </a:cubicBezTo>
                  <a:cubicBezTo>
                    <a:pt x="91" y="555"/>
                    <a:pt x="91" y="555"/>
                    <a:pt x="91" y="555"/>
                  </a:cubicBezTo>
                  <a:cubicBezTo>
                    <a:pt x="92" y="555"/>
                    <a:pt x="92" y="555"/>
                    <a:pt x="93" y="555"/>
                  </a:cubicBezTo>
                  <a:cubicBezTo>
                    <a:pt x="93" y="554"/>
                    <a:pt x="93" y="554"/>
                    <a:pt x="93" y="554"/>
                  </a:cubicBezTo>
                  <a:cubicBezTo>
                    <a:pt x="94" y="554"/>
                    <a:pt x="94" y="554"/>
                    <a:pt x="95" y="554"/>
                  </a:cubicBezTo>
                  <a:cubicBezTo>
                    <a:pt x="95" y="553"/>
                    <a:pt x="95" y="553"/>
                    <a:pt x="95" y="553"/>
                  </a:cubicBezTo>
                  <a:cubicBezTo>
                    <a:pt x="96" y="553"/>
                    <a:pt x="96" y="553"/>
                    <a:pt x="97" y="553"/>
                  </a:cubicBezTo>
                  <a:cubicBezTo>
                    <a:pt x="97" y="552"/>
                    <a:pt x="97" y="552"/>
                    <a:pt x="97" y="552"/>
                  </a:cubicBezTo>
                  <a:cubicBezTo>
                    <a:pt x="98" y="552"/>
                    <a:pt x="98" y="552"/>
                    <a:pt x="99" y="552"/>
                  </a:cubicBezTo>
                  <a:cubicBezTo>
                    <a:pt x="99" y="551"/>
                    <a:pt x="99" y="551"/>
                    <a:pt x="99" y="551"/>
                  </a:cubicBezTo>
                  <a:cubicBezTo>
                    <a:pt x="100" y="551"/>
                    <a:pt x="100" y="551"/>
                    <a:pt x="101" y="551"/>
                  </a:cubicBezTo>
                  <a:cubicBezTo>
                    <a:pt x="101" y="550"/>
                    <a:pt x="101" y="550"/>
                    <a:pt x="101" y="550"/>
                  </a:cubicBezTo>
                  <a:cubicBezTo>
                    <a:pt x="102" y="549"/>
                    <a:pt x="102" y="549"/>
                    <a:pt x="103" y="549"/>
                  </a:cubicBezTo>
                  <a:cubicBezTo>
                    <a:pt x="103" y="548"/>
                    <a:pt x="103" y="547"/>
                    <a:pt x="103" y="547"/>
                  </a:cubicBezTo>
                  <a:cubicBezTo>
                    <a:pt x="104" y="546"/>
                    <a:pt x="104" y="546"/>
                    <a:pt x="105" y="546"/>
                  </a:cubicBezTo>
                  <a:cubicBezTo>
                    <a:pt x="105" y="545"/>
                    <a:pt x="105" y="544"/>
                    <a:pt x="105" y="544"/>
                  </a:cubicBezTo>
                  <a:cubicBezTo>
                    <a:pt x="106" y="543"/>
                    <a:pt x="107" y="542"/>
                    <a:pt x="108" y="542"/>
                  </a:cubicBezTo>
                  <a:cubicBezTo>
                    <a:pt x="108" y="541"/>
                    <a:pt x="108" y="540"/>
                    <a:pt x="108" y="540"/>
                  </a:cubicBezTo>
                  <a:cubicBezTo>
                    <a:pt x="109" y="539"/>
                    <a:pt x="109" y="539"/>
                    <a:pt x="110" y="539"/>
                  </a:cubicBezTo>
                  <a:cubicBezTo>
                    <a:pt x="110" y="538"/>
                    <a:pt x="110" y="537"/>
                    <a:pt x="110" y="537"/>
                  </a:cubicBezTo>
                  <a:cubicBezTo>
                    <a:pt x="111" y="537"/>
                    <a:pt x="111" y="536"/>
                    <a:pt x="112" y="536"/>
                  </a:cubicBezTo>
                  <a:cubicBezTo>
                    <a:pt x="112" y="536"/>
                    <a:pt x="112" y="535"/>
                    <a:pt x="112" y="535"/>
                  </a:cubicBezTo>
                  <a:cubicBezTo>
                    <a:pt x="113" y="535"/>
                    <a:pt x="113" y="534"/>
                    <a:pt x="114" y="534"/>
                  </a:cubicBezTo>
                  <a:cubicBezTo>
                    <a:pt x="114" y="533"/>
                    <a:pt x="114" y="533"/>
                    <a:pt x="114" y="532"/>
                  </a:cubicBezTo>
                  <a:cubicBezTo>
                    <a:pt x="115" y="531"/>
                    <a:pt x="117" y="530"/>
                    <a:pt x="118" y="529"/>
                  </a:cubicBezTo>
                  <a:cubicBezTo>
                    <a:pt x="118" y="528"/>
                    <a:pt x="118" y="528"/>
                    <a:pt x="118" y="527"/>
                  </a:cubicBezTo>
                  <a:cubicBezTo>
                    <a:pt x="120" y="525"/>
                    <a:pt x="122" y="524"/>
                    <a:pt x="124" y="522"/>
                  </a:cubicBezTo>
                  <a:cubicBezTo>
                    <a:pt x="124" y="521"/>
                    <a:pt x="124" y="521"/>
                    <a:pt x="124" y="520"/>
                  </a:cubicBezTo>
                  <a:cubicBezTo>
                    <a:pt x="125" y="520"/>
                    <a:pt x="125" y="519"/>
                    <a:pt x="126" y="519"/>
                  </a:cubicBezTo>
                  <a:cubicBezTo>
                    <a:pt x="127" y="518"/>
                    <a:pt x="128" y="516"/>
                    <a:pt x="129" y="515"/>
                  </a:cubicBezTo>
                  <a:cubicBezTo>
                    <a:pt x="130" y="515"/>
                    <a:pt x="130" y="515"/>
                    <a:pt x="131" y="515"/>
                  </a:cubicBezTo>
                  <a:cubicBezTo>
                    <a:pt x="131" y="515"/>
                    <a:pt x="131" y="514"/>
                    <a:pt x="131" y="514"/>
                  </a:cubicBezTo>
                  <a:cubicBezTo>
                    <a:pt x="132" y="514"/>
                    <a:pt x="132" y="514"/>
                    <a:pt x="133" y="514"/>
                  </a:cubicBezTo>
                  <a:cubicBezTo>
                    <a:pt x="133" y="514"/>
                    <a:pt x="133" y="513"/>
                    <a:pt x="133" y="513"/>
                  </a:cubicBezTo>
                  <a:cubicBezTo>
                    <a:pt x="134" y="513"/>
                    <a:pt x="135" y="513"/>
                    <a:pt x="136" y="513"/>
                  </a:cubicBezTo>
                  <a:cubicBezTo>
                    <a:pt x="136" y="513"/>
                    <a:pt x="136" y="512"/>
                    <a:pt x="136" y="512"/>
                  </a:cubicBezTo>
                  <a:cubicBezTo>
                    <a:pt x="137" y="512"/>
                    <a:pt x="139" y="512"/>
                    <a:pt x="140" y="512"/>
                  </a:cubicBezTo>
                  <a:cubicBezTo>
                    <a:pt x="140" y="512"/>
                    <a:pt x="140" y="511"/>
                    <a:pt x="140" y="511"/>
                  </a:cubicBezTo>
                  <a:cubicBezTo>
                    <a:pt x="142" y="511"/>
                    <a:pt x="144" y="511"/>
                    <a:pt x="146" y="511"/>
                  </a:cubicBezTo>
                  <a:cubicBezTo>
                    <a:pt x="146" y="511"/>
                    <a:pt x="146" y="510"/>
                    <a:pt x="146" y="510"/>
                  </a:cubicBezTo>
                  <a:cubicBezTo>
                    <a:pt x="150" y="510"/>
                    <a:pt x="154" y="510"/>
                    <a:pt x="158" y="510"/>
                  </a:cubicBezTo>
                  <a:cubicBezTo>
                    <a:pt x="158" y="510"/>
                    <a:pt x="158" y="509"/>
                    <a:pt x="158" y="509"/>
                  </a:cubicBezTo>
                  <a:cubicBezTo>
                    <a:pt x="164" y="509"/>
                    <a:pt x="169" y="509"/>
                    <a:pt x="175" y="509"/>
                  </a:cubicBezTo>
                  <a:cubicBezTo>
                    <a:pt x="175" y="509"/>
                    <a:pt x="175" y="508"/>
                    <a:pt x="175" y="508"/>
                  </a:cubicBezTo>
                  <a:cubicBezTo>
                    <a:pt x="176" y="508"/>
                    <a:pt x="177" y="507"/>
                    <a:pt x="179" y="507"/>
                  </a:cubicBezTo>
                  <a:cubicBezTo>
                    <a:pt x="179" y="507"/>
                    <a:pt x="179" y="506"/>
                    <a:pt x="179" y="506"/>
                  </a:cubicBezTo>
                  <a:cubicBezTo>
                    <a:pt x="180" y="505"/>
                    <a:pt x="181" y="505"/>
                    <a:pt x="183" y="504"/>
                  </a:cubicBezTo>
                  <a:cubicBezTo>
                    <a:pt x="183" y="502"/>
                    <a:pt x="184" y="501"/>
                    <a:pt x="185" y="500"/>
                  </a:cubicBezTo>
                  <a:cubicBezTo>
                    <a:pt x="185" y="500"/>
                    <a:pt x="185" y="500"/>
                    <a:pt x="186" y="500"/>
                  </a:cubicBezTo>
                  <a:cubicBezTo>
                    <a:pt x="186" y="499"/>
                    <a:pt x="186" y="499"/>
                    <a:pt x="186" y="498"/>
                  </a:cubicBezTo>
                  <a:cubicBezTo>
                    <a:pt x="186" y="498"/>
                    <a:pt x="186" y="498"/>
                    <a:pt x="187" y="498"/>
                  </a:cubicBezTo>
                  <a:cubicBezTo>
                    <a:pt x="187" y="496"/>
                    <a:pt x="188" y="494"/>
                    <a:pt x="189" y="492"/>
                  </a:cubicBezTo>
                  <a:cubicBezTo>
                    <a:pt x="189" y="492"/>
                    <a:pt x="189" y="492"/>
                    <a:pt x="190" y="492"/>
                  </a:cubicBezTo>
                  <a:cubicBezTo>
                    <a:pt x="190" y="490"/>
                    <a:pt x="190" y="489"/>
                    <a:pt x="190" y="487"/>
                  </a:cubicBezTo>
                  <a:cubicBezTo>
                    <a:pt x="190" y="487"/>
                    <a:pt x="190" y="487"/>
                    <a:pt x="191" y="487"/>
                  </a:cubicBezTo>
                  <a:cubicBezTo>
                    <a:pt x="191" y="485"/>
                    <a:pt x="191" y="484"/>
                    <a:pt x="191" y="482"/>
                  </a:cubicBezTo>
                  <a:cubicBezTo>
                    <a:pt x="191" y="482"/>
                    <a:pt x="191" y="482"/>
                    <a:pt x="192" y="482"/>
                  </a:cubicBezTo>
                  <a:cubicBezTo>
                    <a:pt x="192" y="481"/>
                    <a:pt x="192" y="479"/>
                    <a:pt x="192" y="478"/>
                  </a:cubicBezTo>
                  <a:cubicBezTo>
                    <a:pt x="192" y="478"/>
                    <a:pt x="192" y="478"/>
                    <a:pt x="193" y="478"/>
                  </a:cubicBezTo>
                  <a:cubicBezTo>
                    <a:pt x="193" y="477"/>
                    <a:pt x="193" y="475"/>
                    <a:pt x="193" y="474"/>
                  </a:cubicBezTo>
                  <a:cubicBezTo>
                    <a:pt x="193" y="474"/>
                    <a:pt x="193" y="474"/>
                    <a:pt x="194" y="474"/>
                  </a:cubicBezTo>
                  <a:cubicBezTo>
                    <a:pt x="197" y="463"/>
                    <a:pt x="186" y="453"/>
                    <a:pt x="191" y="442"/>
                  </a:cubicBezTo>
                  <a:cubicBezTo>
                    <a:pt x="192" y="440"/>
                    <a:pt x="194" y="439"/>
                    <a:pt x="196" y="437"/>
                  </a:cubicBezTo>
                  <a:cubicBezTo>
                    <a:pt x="198" y="435"/>
                    <a:pt x="200" y="432"/>
                    <a:pt x="203" y="429"/>
                  </a:cubicBezTo>
                  <a:cubicBezTo>
                    <a:pt x="203" y="429"/>
                    <a:pt x="204" y="429"/>
                    <a:pt x="205" y="429"/>
                  </a:cubicBezTo>
                  <a:cubicBezTo>
                    <a:pt x="206" y="428"/>
                    <a:pt x="207" y="427"/>
                    <a:pt x="208" y="425"/>
                  </a:cubicBezTo>
                  <a:cubicBezTo>
                    <a:pt x="208" y="425"/>
                    <a:pt x="209" y="425"/>
                    <a:pt x="210" y="425"/>
                  </a:cubicBezTo>
                  <a:cubicBezTo>
                    <a:pt x="210" y="425"/>
                    <a:pt x="210" y="425"/>
                    <a:pt x="210" y="424"/>
                  </a:cubicBezTo>
                  <a:cubicBezTo>
                    <a:pt x="211" y="424"/>
                    <a:pt x="212" y="423"/>
                    <a:pt x="213" y="422"/>
                  </a:cubicBezTo>
                  <a:cubicBezTo>
                    <a:pt x="215" y="420"/>
                    <a:pt x="218" y="417"/>
                    <a:pt x="220" y="413"/>
                  </a:cubicBezTo>
                  <a:cubicBezTo>
                    <a:pt x="220" y="413"/>
                    <a:pt x="220" y="412"/>
                    <a:pt x="220" y="411"/>
                  </a:cubicBezTo>
                  <a:cubicBezTo>
                    <a:pt x="220" y="411"/>
                    <a:pt x="220" y="411"/>
                    <a:pt x="221" y="411"/>
                  </a:cubicBezTo>
                  <a:cubicBezTo>
                    <a:pt x="221" y="410"/>
                    <a:pt x="221" y="409"/>
                    <a:pt x="221" y="407"/>
                  </a:cubicBezTo>
                  <a:cubicBezTo>
                    <a:pt x="221" y="407"/>
                    <a:pt x="221" y="407"/>
                    <a:pt x="222" y="407"/>
                  </a:cubicBezTo>
                  <a:cubicBezTo>
                    <a:pt x="222" y="407"/>
                    <a:pt x="222" y="406"/>
                    <a:pt x="222" y="405"/>
                  </a:cubicBezTo>
                  <a:cubicBezTo>
                    <a:pt x="222" y="405"/>
                    <a:pt x="223" y="405"/>
                    <a:pt x="224" y="404"/>
                  </a:cubicBezTo>
                  <a:cubicBezTo>
                    <a:pt x="224" y="403"/>
                    <a:pt x="224" y="402"/>
                    <a:pt x="225" y="401"/>
                  </a:cubicBezTo>
                  <a:cubicBezTo>
                    <a:pt x="225" y="401"/>
                    <a:pt x="226" y="401"/>
                    <a:pt x="227" y="401"/>
                  </a:cubicBezTo>
                  <a:cubicBezTo>
                    <a:pt x="227" y="400"/>
                    <a:pt x="228" y="399"/>
                    <a:pt x="229" y="398"/>
                  </a:cubicBezTo>
                  <a:cubicBezTo>
                    <a:pt x="231" y="398"/>
                    <a:pt x="233" y="397"/>
                    <a:pt x="235" y="396"/>
                  </a:cubicBezTo>
                  <a:cubicBezTo>
                    <a:pt x="235" y="396"/>
                    <a:pt x="235" y="396"/>
                    <a:pt x="235" y="395"/>
                  </a:cubicBezTo>
                  <a:cubicBezTo>
                    <a:pt x="235" y="395"/>
                    <a:pt x="236" y="395"/>
                    <a:pt x="237" y="395"/>
                  </a:cubicBezTo>
                  <a:cubicBezTo>
                    <a:pt x="237" y="395"/>
                    <a:pt x="237" y="395"/>
                    <a:pt x="237" y="394"/>
                  </a:cubicBezTo>
                  <a:cubicBezTo>
                    <a:pt x="237" y="394"/>
                    <a:pt x="238" y="394"/>
                    <a:pt x="239" y="394"/>
                  </a:cubicBezTo>
                  <a:cubicBezTo>
                    <a:pt x="239" y="394"/>
                    <a:pt x="239" y="394"/>
                    <a:pt x="239" y="393"/>
                  </a:cubicBezTo>
                  <a:cubicBezTo>
                    <a:pt x="239" y="393"/>
                    <a:pt x="240" y="393"/>
                    <a:pt x="241" y="393"/>
                  </a:cubicBezTo>
                  <a:cubicBezTo>
                    <a:pt x="241" y="393"/>
                    <a:pt x="241" y="393"/>
                    <a:pt x="241" y="392"/>
                  </a:cubicBezTo>
                  <a:cubicBezTo>
                    <a:pt x="241" y="392"/>
                    <a:pt x="242" y="392"/>
                    <a:pt x="243" y="392"/>
                  </a:cubicBezTo>
                  <a:cubicBezTo>
                    <a:pt x="243" y="392"/>
                    <a:pt x="243" y="392"/>
                    <a:pt x="243" y="391"/>
                  </a:cubicBezTo>
                  <a:cubicBezTo>
                    <a:pt x="243" y="391"/>
                    <a:pt x="244" y="391"/>
                    <a:pt x="245" y="391"/>
                  </a:cubicBezTo>
                  <a:cubicBezTo>
                    <a:pt x="245" y="391"/>
                    <a:pt x="245" y="391"/>
                    <a:pt x="245" y="390"/>
                  </a:cubicBezTo>
                  <a:cubicBezTo>
                    <a:pt x="245" y="390"/>
                    <a:pt x="246" y="390"/>
                    <a:pt x="247" y="390"/>
                  </a:cubicBezTo>
                  <a:cubicBezTo>
                    <a:pt x="247" y="390"/>
                    <a:pt x="247" y="390"/>
                    <a:pt x="247" y="389"/>
                  </a:cubicBezTo>
                  <a:cubicBezTo>
                    <a:pt x="248" y="389"/>
                    <a:pt x="249" y="389"/>
                    <a:pt x="250" y="388"/>
                  </a:cubicBezTo>
                  <a:cubicBezTo>
                    <a:pt x="251" y="387"/>
                    <a:pt x="252" y="386"/>
                    <a:pt x="252" y="385"/>
                  </a:cubicBezTo>
                  <a:cubicBezTo>
                    <a:pt x="253" y="385"/>
                    <a:pt x="253" y="385"/>
                    <a:pt x="253" y="385"/>
                  </a:cubicBezTo>
                  <a:cubicBezTo>
                    <a:pt x="253" y="385"/>
                    <a:pt x="253" y="384"/>
                    <a:pt x="253" y="383"/>
                  </a:cubicBezTo>
                  <a:cubicBezTo>
                    <a:pt x="255" y="382"/>
                    <a:pt x="257" y="382"/>
                    <a:pt x="258" y="381"/>
                  </a:cubicBezTo>
                  <a:cubicBezTo>
                    <a:pt x="258" y="381"/>
                    <a:pt x="258" y="381"/>
                    <a:pt x="258" y="380"/>
                  </a:cubicBezTo>
                  <a:cubicBezTo>
                    <a:pt x="259" y="380"/>
                    <a:pt x="260" y="380"/>
                    <a:pt x="261" y="380"/>
                  </a:cubicBezTo>
                  <a:cubicBezTo>
                    <a:pt x="266" y="379"/>
                    <a:pt x="273" y="378"/>
                    <a:pt x="277" y="376"/>
                  </a:cubicBezTo>
                  <a:cubicBezTo>
                    <a:pt x="278" y="374"/>
                    <a:pt x="278" y="370"/>
                    <a:pt x="278" y="368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79" y="366"/>
                    <a:pt x="279" y="364"/>
                    <a:pt x="279" y="363"/>
                  </a:cubicBezTo>
                  <a:cubicBezTo>
                    <a:pt x="280" y="363"/>
                    <a:pt x="280" y="363"/>
                    <a:pt x="280" y="363"/>
                  </a:cubicBezTo>
                  <a:cubicBezTo>
                    <a:pt x="281" y="360"/>
                    <a:pt x="281" y="358"/>
                    <a:pt x="281" y="356"/>
                  </a:cubicBezTo>
                  <a:cubicBezTo>
                    <a:pt x="282" y="356"/>
                    <a:pt x="282" y="356"/>
                    <a:pt x="282" y="356"/>
                  </a:cubicBezTo>
                  <a:cubicBezTo>
                    <a:pt x="282" y="355"/>
                    <a:pt x="282" y="354"/>
                    <a:pt x="282" y="353"/>
                  </a:cubicBezTo>
                  <a:cubicBezTo>
                    <a:pt x="283" y="353"/>
                    <a:pt x="283" y="353"/>
                    <a:pt x="283" y="353"/>
                  </a:cubicBezTo>
                  <a:cubicBezTo>
                    <a:pt x="283" y="352"/>
                    <a:pt x="283" y="351"/>
                    <a:pt x="283" y="351"/>
                  </a:cubicBezTo>
                  <a:cubicBezTo>
                    <a:pt x="284" y="351"/>
                    <a:pt x="284" y="351"/>
                    <a:pt x="284" y="351"/>
                  </a:cubicBezTo>
                  <a:cubicBezTo>
                    <a:pt x="285" y="349"/>
                    <a:pt x="285" y="347"/>
                    <a:pt x="285" y="345"/>
                  </a:cubicBezTo>
                  <a:cubicBezTo>
                    <a:pt x="286" y="345"/>
                    <a:pt x="286" y="345"/>
                    <a:pt x="286" y="345"/>
                  </a:cubicBezTo>
                  <a:cubicBezTo>
                    <a:pt x="286" y="344"/>
                    <a:pt x="286" y="343"/>
                    <a:pt x="286" y="342"/>
                  </a:cubicBezTo>
                  <a:cubicBezTo>
                    <a:pt x="287" y="342"/>
                    <a:pt x="287" y="342"/>
                    <a:pt x="287" y="342"/>
                  </a:cubicBezTo>
                  <a:cubicBezTo>
                    <a:pt x="287" y="341"/>
                    <a:pt x="287" y="340"/>
                    <a:pt x="287" y="339"/>
                  </a:cubicBezTo>
                  <a:cubicBezTo>
                    <a:pt x="288" y="339"/>
                    <a:pt x="288" y="339"/>
                    <a:pt x="288" y="339"/>
                  </a:cubicBezTo>
                  <a:cubicBezTo>
                    <a:pt x="288" y="338"/>
                    <a:pt x="288" y="337"/>
                    <a:pt x="288" y="336"/>
                  </a:cubicBezTo>
                  <a:cubicBezTo>
                    <a:pt x="289" y="336"/>
                    <a:pt x="289" y="336"/>
                    <a:pt x="289" y="336"/>
                  </a:cubicBezTo>
                  <a:cubicBezTo>
                    <a:pt x="289" y="334"/>
                    <a:pt x="289" y="333"/>
                    <a:pt x="289" y="332"/>
                  </a:cubicBezTo>
                  <a:cubicBezTo>
                    <a:pt x="290" y="332"/>
                    <a:pt x="290" y="332"/>
                    <a:pt x="290" y="332"/>
                  </a:cubicBezTo>
                  <a:cubicBezTo>
                    <a:pt x="290" y="331"/>
                    <a:pt x="290" y="330"/>
                    <a:pt x="290" y="329"/>
                  </a:cubicBezTo>
                  <a:cubicBezTo>
                    <a:pt x="291" y="329"/>
                    <a:pt x="291" y="329"/>
                    <a:pt x="291" y="329"/>
                  </a:cubicBezTo>
                  <a:cubicBezTo>
                    <a:pt x="291" y="327"/>
                    <a:pt x="291" y="326"/>
                    <a:pt x="291" y="325"/>
                  </a:cubicBezTo>
                  <a:cubicBezTo>
                    <a:pt x="292" y="325"/>
                    <a:pt x="292" y="325"/>
                    <a:pt x="292" y="325"/>
                  </a:cubicBezTo>
                  <a:cubicBezTo>
                    <a:pt x="293" y="322"/>
                    <a:pt x="293" y="320"/>
                    <a:pt x="293" y="318"/>
                  </a:cubicBezTo>
                  <a:cubicBezTo>
                    <a:pt x="294" y="318"/>
                    <a:pt x="294" y="318"/>
                    <a:pt x="294" y="318"/>
                  </a:cubicBezTo>
                  <a:cubicBezTo>
                    <a:pt x="294" y="317"/>
                    <a:pt x="294" y="317"/>
                    <a:pt x="294" y="317"/>
                  </a:cubicBezTo>
                  <a:cubicBezTo>
                    <a:pt x="295" y="317"/>
                    <a:pt x="296" y="317"/>
                    <a:pt x="297" y="317"/>
                  </a:cubicBezTo>
                  <a:cubicBezTo>
                    <a:pt x="299" y="319"/>
                    <a:pt x="298" y="317"/>
                    <a:pt x="300" y="319"/>
                  </a:cubicBezTo>
                  <a:cubicBezTo>
                    <a:pt x="301" y="320"/>
                    <a:pt x="302" y="321"/>
                    <a:pt x="303" y="323"/>
                  </a:cubicBezTo>
                  <a:cubicBezTo>
                    <a:pt x="304" y="323"/>
                    <a:pt x="305" y="323"/>
                    <a:pt x="305" y="323"/>
                  </a:cubicBezTo>
                  <a:cubicBezTo>
                    <a:pt x="306" y="324"/>
                    <a:pt x="307" y="325"/>
                    <a:pt x="308" y="327"/>
                  </a:cubicBezTo>
                  <a:cubicBezTo>
                    <a:pt x="309" y="327"/>
                    <a:pt x="310" y="327"/>
                    <a:pt x="310" y="327"/>
                  </a:cubicBezTo>
                  <a:cubicBezTo>
                    <a:pt x="316" y="330"/>
                    <a:pt x="316" y="333"/>
                    <a:pt x="326" y="333"/>
                  </a:cubicBezTo>
                  <a:cubicBezTo>
                    <a:pt x="326" y="332"/>
                    <a:pt x="326" y="332"/>
                    <a:pt x="326" y="332"/>
                  </a:cubicBezTo>
                  <a:cubicBezTo>
                    <a:pt x="328" y="331"/>
                    <a:pt x="331" y="331"/>
                    <a:pt x="333" y="331"/>
                  </a:cubicBezTo>
                  <a:cubicBezTo>
                    <a:pt x="333" y="330"/>
                    <a:pt x="333" y="330"/>
                    <a:pt x="333" y="330"/>
                  </a:cubicBezTo>
                  <a:cubicBezTo>
                    <a:pt x="335" y="329"/>
                    <a:pt x="337" y="328"/>
                    <a:pt x="339" y="328"/>
                  </a:cubicBezTo>
                  <a:cubicBezTo>
                    <a:pt x="339" y="327"/>
                    <a:pt x="339" y="327"/>
                    <a:pt x="339" y="327"/>
                  </a:cubicBezTo>
                  <a:cubicBezTo>
                    <a:pt x="340" y="327"/>
                    <a:pt x="340" y="327"/>
                    <a:pt x="341" y="327"/>
                  </a:cubicBezTo>
                  <a:cubicBezTo>
                    <a:pt x="341" y="326"/>
                    <a:pt x="341" y="326"/>
                    <a:pt x="341" y="326"/>
                  </a:cubicBezTo>
                  <a:cubicBezTo>
                    <a:pt x="342" y="325"/>
                    <a:pt x="344" y="325"/>
                    <a:pt x="345" y="325"/>
                  </a:cubicBezTo>
                  <a:cubicBezTo>
                    <a:pt x="345" y="324"/>
                    <a:pt x="346" y="323"/>
                    <a:pt x="346" y="323"/>
                  </a:cubicBezTo>
                  <a:cubicBezTo>
                    <a:pt x="347" y="323"/>
                    <a:pt x="347" y="323"/>
                    <a:pt x="348" y="323"/>
                  </a:cubicBezTo>
                  <a:cubicBezTo>
                    <a:pt x="348" y="322"/>
                    <a:pt x="349" y="321"/>
                    <a:pt x="349" y="321"/>
                  </a:cubicBezTo>
                  <a:cubicBezTo>
                    <a:pt x="350" y="320"/>
                    <a:pt x="351" y="320"/>
                    <a:pt x="352" y="320"/>
                  </a:cubicBezTo>
                  <a:cubicBezTo>
                    <a:pt x="352" y="319"/>
                    <a:pt x="352" y="319"/>
                    <a:pt x="352" y="319"/>
                  </a:cubicBezTo>
                  <a:cubicBezTo>
                    <a:pt x="353" y="318"/>
                    <a:pt x="355" y="318"/>
                    <a:pt x="356" y="318"/>
                  </a:cubicBezTo>
                  <a:cubicBezTo>
                    <a:pt x="356" y="317"/>
                    <a:pt x="357" y="316"/>
                    <a:pt x="357" y="316"/>
                  </a:cubicBezTo>
                  <a:cubicBezTo>
                    <a:pt x="358" y="316"/>
                    <a:pt x="358" y="316"/>
                    <a:pt x="359" y="316"/>
                  </a:cubicBezTo>
                  <a:cubicBezTo>
                    <a:pt x="359" y="315"/>
                    <a:pt x="360" y="314"/>
                    <a:pt x="360" y="314"/>
                  </a:cubicBezTo>
                  <a:cubicBezTo>
                    <a:pt x="361" y="313"/>
                    <a:pt x="363" y="313"/>
                    <a:pt x="364" y="313"/>
                  </a:cubicBezTo>
                  <a:cubicBezTo>
                    <a:pt x="364" y="312"/>
                    <a:pt x="364" y="312"/>
                    <a:pt x="364" y="312"/>
                  </a:cubicBezTo>
                  <a:cubicBezTo>
                    <a:pt x="366" y="311"/>
                    <a:pt x="368" y="310"/>
                    <a:pt x="370" y="310"/>
                  </a:cubicBezTo>
                  <a:cubicBezTo>
                    <a:pt x="370" y="309"/>
                    <a:pt x="370" y="309"/>
                    <a:pt x="370" y="309"/>
                  </a:cubicBezTo>
                  <a:cubicBezTo>
                    <a:pt x="371" y="309"/>
                    <a:pt x="373" y="309"/>
                    <a:pt x="374" y="309"/>
                  </a:cubicBezTo>
                  <a:cubicBezTo>
                    <a:pt x="374" y="308"/>
                    <a:pt x="374" y="308"/>
                    <a:pt x="374" y="308"/>
                  </a:cubicBezTo>
                  <a:cubicBezTo>
                    <a:pt x="376" y="307"/>
                    <a:pt x="383" y="311"/>
                    <a:pt x="385" y="312"/>
                  </a:cubicBezTo>
                  <a:cubicBezTo>
                    <a:pt x="392" y="312"/>
                    <a:pt x="398" y="312"/>
                    <a:pt x="405" y="313"/>
                  </a:cubicBezTo>
                  <a:cubicBezTo>
                    <a:pt x="405" y="313"/>
                    <a:pt x="405" y="313"/>
                    <a:pt x="405" y="314"/>
                  </a:cubicBezTo>
                  <a:cubicBezTo>
                    <a:pt x="408" y="314"/>
                    <a:pt x="411" y="314"/>
                    <a:pt x="414" y="314"/>
                  </a:cubicBezTo>
                  <a:cubicBezTo>
                    <a:pt x="417" y="315"/>
                    <a:pt x="420" y="316"/>
                    <a:pt x="423" y="317"/>
                  </a:cubicBezTo>
                  <a:cubicBezTo>
                    <a:pt x="423" y="318"/>
                    <a:pt x="424" y="319"/>
                    <a:pt x="425" y="320"/>
                  </a:cubicBezTo>
                  <a:cubicBezTo>
                    <a:pt x="425" y="320"/>
                    <a:pt x="425" y="320"/>
                    <a:pt x="426" y="320"/>
                  </a:cubicBezTo>
                  <a:cubicBezTo>
                    <a:pt x="426" y="321"/>
                    <a:pt x="426" y="322"/>
                    <a:pt x="426" y="323"/>
                  </a:cubicBezTo>
                  <a:cubicBezTo>
                    <a:pt x="426" y="323"/>
                    <a:pt x="426" y="323"/>
                    <a:pt x="427" y="323"/>
                  </a:cubicBezTo>
                  <a:cubicBezTo>
                    <a:pt x="427" y="324"/>
                    <a:pt x="427" y="325"/>
                    <a:pt x="428" y="327"/>
                  </a:cubicBezTo>
                  <a:cubicBezTo>
                    <a:pt x="428" y="327"/>
                    <a:pt x="428" y="327"/>
                    <a:pt x="429" y="327"/>
                  </a:cubicBezTo>
                  <a:cubicBezTo>
                    <a:pt x="429" y="328"/>
                    <a:pt x="429" y="329"/>
                    <a:pt x="429" y="330"/>
                  </a:cubicBezTo>
                  <a:cubicBezTo>
                    <a:pt x="429" y="330"/>
                    <a:pt x="429" y="330"/>
                    <a:pt x="430" y="330"/>
                  </a:cubicBezTo>
                  <a:cubicBezTo>
                    <a:pt x="430" y="331"/>
                    <a:pt x="430" y="332"/>
                    <a:pt x="431" y="334"/>
                  </a:cubicBezTo>
                  <a:cubicBezTo>
                    <a:pt x="431" y="334"/>
                    <a:pt x="431" y="334"/>
                    <a:pt x="432" y="334"/>
                  </a:cubicBezTo>
                  <a:cubicBezTo>
                    <a:pt x="432" y="335"/>
                    <a:pt x="432" y="336"/>
                    <a:pt x="433" y="338"/>
                  </a:cubicBezTo>
                  <a:cubicBezTo>
                    <a:pt x="433" y="338"/>
                    <a:pt x="434" y="338"/>
                    <a:pt x="435" y="339"/>
                  </a:cubicBezTo>
                  <a:cubicBezTo>
                    <a:pt x="435" y="340"/>
                    <a:pt x="435" y="341"/>
                    <a:pt x="436" y="343"/>
                  </a:cubicBezTo>
                  <a:cubicBezTo>
                    <a:pt x="436" y="343"/>
                    <a:pt x="437" y="343"/>
                    <a:pt x="438" y="344"/>
                  </a:cubicBezTo>
                  <a:cubicBezTo>
                    <a:pt x="438" y="344"/>
                    <a:pt x="438" y="345"/>
                    <a:pt x="438" y="346"/>
                  </a:cubicBezTo>
                  <a:cubicBezTo>
                    <a:pt x="438" y="346"/>
                    <a:pt x="439" y="346"/>
                    <a:pt x="440" y="347"/>
                  </a:cubicBezTo>
                  <a:cubicBezTo>
                    <a:pt x="440" y="347"/>
                    <a:pt x="440" y="348"/>
                    <a:pt x="440" y="349"/>
                  </a:cubicBezTo>
                  <a:cubicBezTo>
                    <a:pt x="441" y="349"/>
                    <a:pt x="442" y="350"/>
                    <a:pt x="443" y="351"/>
                  </a:cubicBezTo>
                  <a:cubicBezTo>
                    <a:pt x="443" y="351"/>
                    <a:pt x="443" y="352"/>
                    <a:pt x="443" y="353"/>
                  </a:cubicBezTo>
                  <a:cubicBezTo>
                    <a:pt x="443" y="353"/>
                    <a:pt x="444" y="353"/>
                    <a:pt x="445" y="354"/>
                  </a:cubicBezTo>
                  <a:cubicBezTo>
                    <a:pt x="446" y="355"/>
                    <a:pt x="447" y="356"/>
                    <a:pt x="448" y="358"/>
                  </a:cubicBezTo>
                  <a:cubicBezTo>
                    <a:pt x="448" y="358"/>
                    <a:pt x="449" y="358"/>
                    <a:pt x="450" y="358"/>
                  </a:cubicBezTo>
                  <a:cubicBezTo>
                    <a:pt x="450" y="359"/>
                    <a:pt x="451" y="360"/>
                    <a:pt x="452" y="361"/>
                  </a:cubicBezTo>
                  <a:cubicBezTo>
                    <a:pt x="454" y="361"/>
                    <a:pt x="456" y="362"/>
                    <a:pt x="458" y="363"/>
                  </a:cubicBezTo>
                  <a:cubicBezTo>
                    <a:pt x="458" y="363"/>
                    <a:pt x="458" y="363"/>
                    <a:pt x="458" y="364"/>
                  </a:cubicBezTo>
                  <a:cubicBezTo>
                    <a:pt x="461" y="364"/>
                    <a:pt x="464" y="364"/>
                    <a:pt x="468" y="365"/>
                  </a:cubicBezTo>
                  <a:cubicBezTo>
                    <a:pt x="468" y="364"/>
                    <a:pt x="468" y="364"/>
                    <a:pt x="468" y="364"/>
                  </a:cubicBezTo>
                  <a:cubicBezTo>
                    <a:pt x="469" y="364"/>
                    <a:pt x="470" y="364"/>
                    <a:pt x="472" y="364"/>
                  </a:cubicBezTo>
                  <a:cubicBezTo>
                    <a:pt x="472" y="363"/>
                    <a:pt x="472" y="363"/>
                    <a:pt x="472" y="363"/>
                  </a:cubicBezTo>
                  <a:cubicBezTo>
                    <a:pt x="472" y="363"/>
                    <a:pt x="473" y="363"/>
                    <a:pt x="474" y="363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5" y="362"/>
                    <a:pt x="476" y="362"/>
                    <a:pt x="477" y="362"/>
                  </a:cubicBezTo>
                  <a:cubicBezTo>
                    <a:pt x="477" y="361"/>
                    <a:pt x="477" y="361"/>
                    <a:pt x="477" y="361"/>
                  </a:cubicBezTo>
                  <a:cubicBezTo>
                    <a:pt x="479" y="360"/>
                    <a:pt x="481" y="359"/>
                    <a:pt x="482" y="359"/>
                  </a:cubicBezTo>
                  <a:cubicBezTo>
                    <a:pt x="482" y="358"/>
                    <a:pt x="482" y="358"/>
                    <a:pt x="482" y="358"/>
                  </a:cubicBezTo>
                  <a:cubicBezTo>
                    <a:pt x="483" y="358"/>
                    <a:pt x="484" y="358"/>
                    <a:pt x="484" y="358"/>
                  </a:cubicBezTo>
                  <a:cubicBezTo>
                    <a:pt x="484" y="357"/>
                    <a:pt x="484" y="357"/>
                    <a:pt x="484" y="357"/>
                  </a:cubicBezTo>
                  <a:cubicBezTo>
                    <a:pt x="485" y="357"/>
                    <a:pt x="486" y="357"/>
                    <a:pt x="486" y="357"/>
                  </a:cubicBezTo>
                  <a:cubicBezTo>
                    <a:pt x="486" y="356"/>
                    <a:pt x="486" y="356"/>
                    <a:pt x="486" y="356"/>
                  </a:cubicBezTo>
                  <a:cubicBezTo>
                    <a:pt x="487" y="356"/>
                    <a:pt x="488" y="356"/>
                    <a:pt x="489" y="356"/>
                  </a:cubicBezTo>
                  <a:cubicBezTo>
                    <a:pt x="489" y="355"/>
                    <a:pt x="489" y="355"/>
                    <a:pt x="489" y="355"/>
                  </a:cubicBezTo>
                  <a:cubicBezTo>
                    <a:pt x="490" y="355"/>
                    <a:pt x="491" y="355"/>
                    <a:pt x="491" y="355"/>
                  </a:cubicBezTo>
                  <a:cubicBezTo>
                    <a:pt x="491" y="354"/>
                    <a:pt x="491" y="354"/>
                    <a:pt x="491" y="354"/>
                  </a:cubicBezTo>
                  <a:cubicBezTo>
                    <a:pt x="493" y="353"/>
                    <a:pt x="494" y="353"/>
                    <a:pt x="495" y="353"/>
                  </a:cubicBezTo>
                  <a:cubicBezTo>
                    <a:pt x="495" y="352"/>
                    <a:pt x="495" y="352"/>
                    <a:pt x="495" y="352"/>
                  </a:cubicBezTo>
                  <a:cubicBezTo>
                    <a:pt x="496" y="352"/>
                    <a:pt x="497" y="352"/>
                    <a:pt x="498" y="352"/>
                  </a:cubicBezTo>
                  <a:cubicBezTo>
                    <a:pt x="498" y="351"/>
                    <a:pt x="498" y="351"/>
                    <a:pt x="498" y="351"/>
                  </a:cubicBezTo>
                  <a:cubicBezTo>
                    <a:pt x="500" y="350"/>
                    <a:pt x="501" y="350"/>
                    <a:pt x="502" y="350"/>
                  </a:cubicBezTo>
                  <a:cubicBezTo>
                    <a:pt x="502" y="349"/>
                    <a:pt x="502" y="349"/>
                    <a:pt x="502" y="349"/>
                  </a:cubicBezTo>
                  <a:cubicBezTo>
                    <a:pt x="503" y="349"/>
                    <a:pt x="504" y="349"/>
                    <a:pt x="505" y="349"/>
                  </a:cubicBezTo>
                  <a:cubicBezTo>
                    <a:pt x="505" y="348"/>
                    <a:pt x="505" y="348"/>
                    <a:pt x="505" y="348"/>
                  </a:cubicBezTo>
                  <a:cubicBezTo>
                    <a:pt x="507" y="347"/>
                    <a:pt x="508" y="347"/>
                    <a:pt x="509" y="347"/>
                  </a:cubicBezTo>
                  <a:cubicBezTo>
                    <a:pt x="509" y="346"/>
                    <a:pt x="509" y="346"/>
                    <a:pt x="509" y="346"/>
                  </a:cubicBezTo>
                  <a:cubicBezTo>
                    <a:pt x="512" y="345"/>
                    <a:pt x="515" y="344"/>
                    <a:pt x="518" y="343"/>
                  </a:cubicBezTo>
                  <a:cubicBezTo>
                    <a:pt x="518" y="342"/>
                    <a:pt x="518" y="342"/>
                    <a:pt x="518" y="342"/>
                  </a:cubicBezTo>
                  <a:cubicBezTo>
                    <a:pt x="519" y="342"/>
                    <a:pt x="520" y="342"/>
                    <a:pt x="521" y="342"/>
                  </a:cubicBezTo>
                  <a:cubicBezTo>
                    <a:pt x="521" y="341"/>
                    <a:pt x="521" y="341"/>
                    <a:pt x="521" y="341"/>
                  </a:cubicBezTo>
                  <a:cubicBezTo>
                    <a:pt x="522" y="341"/>
                    <a:pt x="523" y="341"/>
                    <a:pt x="523" y="341"/>
                  </a:cubicBezTo>
                  <a:cubicBezTo>
                    <a:pt x="523" y="340"/>
                    <a:pt x="523" y="340"/>
                    <a:pt x="523" y="340"/>
                  </a:cubicBezTo>
                  <a:cubicBezTo>
                    <a:pt x="524" y="340"/>
                    <a:pt x="525" y="340"/>
                    <a:pt x="526" y="340"/>
                  </a:cubicBezTo>
                  <a:cubicBezTo>
                    <a:pt x="526" y="339"/>
                    <a:pt x="526" y="339"/>
                    <a:pt x="526" y="339"/>
                  </a:cubicBezTo>
                  <a:cubicBezTo>
                    <a:pt x="528" y="338"/>
                    <a:pt x="529" y="338"/>
                    <a:pt x="530" y="338"/>
                  </a:cubicBezTo>
                  <a:cubicBezTo>
                    <a:pt x="530" y="337"/>
                    <a:pt x="530" y="337"/>
                    <a:pt x="530" y="337"/>
                  </a:cubicBezTo>
                  <a:cubicBezTo>
                    <a:pt x="531" y="337"/>
                    <a:pt x="532" y="337"/>
                    <a:pt x="533" y="337"/>
                  </a:cubicBezTo>
                  <a:cubicBezTo>
                    <a:pt x="533" y="336"/>
                    <a:pt x="533" y="336"/>
                    <a:pt x="533" y="336"/>
                  </a:cubicBezTo>
                  <a:cubicBezTo>
                    <a:pt x="535" y="335"/>
                    <a:pt x="536" y="335"/>
                    <a:pt x="537" y="335"/>
                  </a:cubicBezTo>
                  <a:cubicBezTo>
                    <a:pt x="537" y="334"/>
                    <a:pt x="537" y="334"/>
                    <a:pt x="537" y="334"/>
                  </a:cubicBezTo>
                  <a:cubicBezTo>
                    <a:pt x="538" y="334"/>
                    <a:pt x="539" y="334"/>
                    <a:pt x="540" y="334"/>
                  </a:cubicBezTo>
                  <a:cubicBezTo>
                    <a:pt x="540" y="333"/>
                    <a:pt x="540" y="333"/>
                    <a:pt x="540" y="333"/>
                  </a:cubicBezTo>
                  <a:cubicBezTo>
                    <a:pt x="545" y="333"/>
                    <a:pt x="549" y="333"/>
                    <a:pt x="553" y="333"/>
                  </a:cubicBezTo>
                  <a:cubicBezTo>
                    <a:pt x="553" y="332"/>
                    <a:pt x="553" y="332"/>
                    <a:pt x="553" y="332"/>
                  </a:cubicBezTo>
                  <a:cubicBezTo>
                    <a:pt x="555" y="332"/>
                    <a:pt x="557" y="332"/>
                    <a:pt x="558" y="332"/>
                  </a:cubicBezTo>
                  <a:cubicBezTo>
                    <a:pt x="558" y="331"/>
                    <a:pt x="558" y="331"/>
                    <a:pt x="558" y="331"/>
                  </a:cubicBezTo>
                  <a:cubicBezTo>
                    <a:pt x="559" y="331"/>
                    <a:pt x="560" y="331"/>
                    <a:pt x="561" y="331"/>
                  </a:cubicBezTo>
                  <a:cubicBezTo>
                    <a:pt x="561" y="330"/>
                    <a:pt x="561" y="330"/>
                    <a:pt x="561" y="330"/>
                  </a:cubicBezTo>
                  <a:cubicBezTo>
                    <a:pt x="563" y="329"/>
                    <a:pt x="565" y="328"/>
                    <a:pt x="567" y="328"/>
                  </a:cubicBezTo>
                  <a:cubicBezTo>
                    <a:pt x="567" y="327"/>
                    <a:pt x="567" y="327"/>
                    <a:pt x="567" y="327"/>
                  </a:cubicBezTo>
                  <a:cubicBezTo>
                    <a:pt x="568" y="327"/>
                    <a:pt x="568" y="327"/>
                    <a:pt x="569" y="327"/>
                  </a:cubicBezTo>
                  <a:cubicBezTo>
                    <a:pt x="570" y="326"/>
                    <a:pt x="570" y="325"/>
                    <a:pt x="571" y="324"/>
                  </a:cubicBezTo>
                  <a:cubicBezTo>
                    <a:pt x="572" y="324"/>
                    <a:pt x="572" y="324"/>
                    <a:pt x="573" y="324"/>
                  </a:cubicBezTo>
                  <a:cubicBezTo>
                    <a:pt x="573" y="323"/>
                    <a:pt x="573" y="323"/>
                    <a:pt x="573" y="323"/>
                  </a:cubicBezTo>
                  <a:cubicBezTo>
                    <a:pt x="574" y="322"/>
                    <a:pt x="575" y="321"/>
                    <a:pt x="576" y="321"/>
                  </a:cubicBezTo>
                  <a:cubicBezTo>
                    <a:pt x="576" y="320"/>
                    <a:pt x="576" y="319"/>
                    <a:pt x="576" y="319"/>
                  </a:cubicBezTo>
                  <a:cubicBezTo>
                    <a:pt x="577" y="318"/>
                    <a:pt x="578" y="317"/>
                    <a:pt x="579" y="317"/>
                  </a:cubicBezTo>
                  <a:cubicBezTo>
                    <a:pt x="579" y="316"/>
                    <a:pt x="579" y="315"/>
                    <a:pt x="579" y="315"/>
                  </a:cubicBezTo>
                  <a:cubicBezTo>
                    <a:pt x="580" y="314"/>
                    <a:pt x="580" y="314"/>
                    <a:pt x="581" y="314"/>
                  </a:cubicBezTo>
                  <a:cubicBezTo>
                    <a:pt x="581" y="312"/>
                    <a:pt x="582" y="311"/>
                    <a:pt x="582" y="310"/>
                  </a:cubicBezTo>
                  <a:cubicBezTo>
                    <a:pt x="582" y="310"/>
                    <a:pt x="583" y="310"/>
                    <a:pt x="583" y="310"/>
                  </a:cubicBezTo>
                  <a:cubicBezTo>
                    <a:pt x="583" y="309"/>
                    <a:pt x="584" y="308"/>
                    <a:pt x="584" y="307"/>
                  </a:cubicBezTo>
                  <a:cubicBezTo>
                    <a:pt x="585" y="306"/>
                    <a:pt x="585" y="306"/>
                    <a:pt x="586" y="306"/>
                  </a:cubicBezTo>
                  <a:cubicBezTo>
                    <a:pt x="586" y="305"/>
                    <a:pt x="586" y="304"/>
                    <a:pt x="586" y="304"/>
                  </a:cubicBezTo>
                  <a:cubicBezTo>
                    <a:pt x="587" y="303"/>
                    <a:pt x="588" y="302"/>
                    <a:pt x="589" y="302"/>
                  </a:cubicBezTo>
                  <a:cubicBezTo>
                    <a:pt x="589" y="301"/>
                    <a:pt x="589" y="300"/>
                    <a:pt x="589" y="300"/>
                  </a:cubicBezTo>
                  <a:cubicBezTo>
                    <a:pt x="590" y="299"/>
                    <a:pt x="591" y="298"/>
                    <a:pt x="592" y="298"/>
                  </a:cubicBezTo>
                  <a:cubicBezTo>
                    <a:pt x="592" y="297"/>
                    <a:pt x="592" y="296"/>
                    <a:pt x="592" y="296"/>
                  </a:cubicBezTo>
                  <a:cubicBezTo>
                    <a:pt x="593" y="296"/>
                    <a:pt x="593" y="295"/>
                    <a:pt x="594" y="295"/>
                  </a:cubicBezTo>
                  <a:cubicBezTo>
                    <a:pt x="596" y="293"/>
                    <a:pt x="597" y="291"/>
                    <a:pt x="599" y="289"/>
                  </a:cubicBezTo>
                  <a:cubicBezTo>
                    <a:pt x="600" y="289"/>
                    <a:pt x="601" y="290"/>
                    <a:pt x="602" y="290"/>
                  </a:cubicBezTo>
                  <a:cubicBezTo>
                    <a:pt x="602" y="291"/>
                    <a:pt x="603" y="291"/>
                    <a:pt x="603" y="292"/>
                  </a:cubicBezTo>
                  <a:cubicBezTo>
                    <a:pt x="604" y="292"/>
                    <a:pt x="606" y="293"/>
                    <a:pt x="607" y="293"/>
                  </a:cubicBezTo>
                  <a:cubicBezTo>
                    <a:pt x="607" y="294"/>
                    <a:pt x="608" y="294"/>
                    <a:pt x="608" y="295"/>
                  </a:cubicBezTo>
                  <a:cubicBezTo>
                    <a:pt x="613" y="297"/>
                    <a:pt x="619" y="299"/>
                    <a:pt x="624" y="301"/>
                  </a:cubicBezTo>
                  <a:cubicBezTo>
                    <a:pt x="632" y="301"/>
                    <a:pt x="639" y="302"/>
                    <a:pt x="647" y="302"/>
                  </a:cubicBezTo>
                  <a:cubicBezTo>
                    <a:pt x="647" y="302"/>
                    <a:pt x="647" y="301"/>
                    <a:pt x="647" y="301"/>
                  </a:cubicBezTo>
                  <a:cubicBezTo>
                    <a:pt x="648" y="301"/>
                    <a:pt x="650" y="301"/>
                    <a:pt x="652" y="301"/>
                  </a:cubicBezTo>
                  <a:cubicBezTo>
                    <a:pt x="652" y="300"/>
                    <a:pt x="652" y="300"/>
                    <a:pt x="652" y="300"/>
                  </a:cubicBezTo>
                  <a:cubicBezTo>
                    <a:pt x="653" y="300"/>
                    <a:pt x="654" y="300"/>
                    <a:pt x="656" y="300"/>
                  </a:cubicBezTo>
                  <a:cubicBezTo>
                    <a:pt x="656" y="299"/>
                    <a:pt x="656" y="299"/>
                    <a:pt x="656" y="299"/>
                  </a:cubicBezTo>
                  <a:cubicBezTo>
                    <a:pt x="656" y="299"/>
                    <a:pt x="657" y="299"/>
                    <a:pt x="658" y="299"/>
                  </a:cubicBezTo>
                  <a:cubicBezTo>
                    <a:pt x="658" y="298"/>
                    <a:pt x="658" y="298"/>
                    <a:pt x="658" y="298"/>
                  </a:cubicBezTo>
                  <a:cubicBezTo>
                    <a:pt x="659" y="298"/>
                    <a:pt x="660" y="298"/>
                    <a:pt x="661" y="298"/>
                  </a:cubicBezTo>
                  <a:cubicBezTo>
                    <a:pt x="661" y="297"/>
                    <a:pt x="661" y="297"/>
                    <a:pt x="661" y="297"/>
                  </a:cubicBezTo>
                  <a:cubicBezTo>
                    <a:pt x="663" y="296"/>
                    <a:pt x="665" y="296"/>
                    <a:pt x="667" y="295"/>
                  </a:cubicBezTo>
                  <a:cubicBezTo>
                    <a:pt x="667" y="295"/>
                    <a:pt x="667" y="294"/>
                    <a:pt x="667" y="294"/>
                  </a:cubicBezTo>
                  <a:cubicBezTo>
                    <a:pt x="668" y="294"/>
                    <a:pt x="669" y="293"/>
                    <a:pt x="671" y="293"/>
                  </a:cubicBezTo>
                  <a:cubicBezTo>
                    <a:pt x="671" y="293"/>
                    <a:pt x="671" y="292"/>
                    <a:pt x="671" y="292"/>
                  </a:cubicBezTo>
                  <a:cubicBezTo>
                    <a:pt x="672" y="292"/>
                    <a:pt x="673" y="291"/>
                    <a:pt x="674" y="291"/>
                  </a:cubicBezTo>
                  <a:cubicBezTo>
                    <a:pt x="674" y="290"/>
                    <a:pt x="674" y="290"/>
                    <a:pt x="675" y="289"/>
                  </a:cubicBezTo>
                  <a:cubicBezTo>
                    <a:pt x="675" y="289"/>
                    <a:pt x="676" y="289"/>
                    <a:pt x="677" y="289"/>
                  </a:cubicBezTo>
                  <a:cubicBezTo>
                    <a:pt x="677" y="288"/>
                    <a:pt x="677" y="288"/>
                    <a:pt x="678" y="287"/>
                  </a:cubicBezTo>
                  <a:cubicBezTo>
                    <a:pt x="678" y="287"/>
                    <a:pt x="679" y="287"/>
                    <a:pt x="680" y="287"/>
                  </a:cubicBezTo>
                  <a:cubicBezTo>
                    <a:pt x="681" y="285"/>
                    <a:pt x="682" y="284"/>
                    <a:pt x="684" y="282"/>
                  </a:cubicBezTo>
                  <a:cubicBezTo>
                    <a:pt x="684" y="282"/>
                    <a:pt x="685" y="282"/>
                    <a:pt x="686" y="282"/>
                  </a:cubicBezTo>
                  <a:cubicBezTo>
                    <a:pt x="687" y="281"/>
                    <a:pt x="688" y="279"/>
                    <a:pt x="689" y="278"/>
                  </a:cubicBezTo>
                  <a:cubicBezTo>
                    <a:pt x="689" y="278"/>
                    <a:pt x="689" y="278"/>
                    <a:pt x="690" y="278"/>
                  </a:cubicBezTo>
                  <a:cubicBezTo>
                    <a:pt x="690" y="277"/>
                    <a:pt x="690" y="277"/>
                    <a:pt x="690" y="276"/>
                  </a:cubicBezTo>
                  <a:cubicBezTo>
                    <a:pt x="691" y="275"/>
                    <a:pt x="692" y="274"/>
                    <a:pt x="694" y="273"/>
                  </a:cubicBezTo>
                  <a:cubicBezTo>
                    <a:pt x="694" y="272"/>
                    <a:pt x="694" y="272"/>
                    <a:pt x="694" y="271"/>
                  </a:cubicBezTo>
                  <a:cubicBezTo>
                    <a:pt x="694" y="271"/>
                    <a:pt x="695" y="270"/>
                    <a:pt x="696" y="270"/>
                  </a:cubicBezTo>
                  <a:cubicBezTo>
                    <a:pt x="696" y="268"/>
                    <a:pt x="697" y="266"/>
                    <a:pt x="698" y="264"/>
                  </a:cubicBezTo>
                  <a:cubicBezTo>
                    <a:pt x="698" y="264"/>
                    <a:pt x="698" y="264"/>
                    <a:pt x="699" y="264"/>
                  </a:cubicBezTo>
                  <a:cubicBezTo>
                    <a:pt x="699" y="263"/>
                    <a:pt x="699" y="263"/>
                    <a:pt x="699" y="262"/>
                  </a:cubicBezTo>
                  <a:cubicBezTo>
                    <a:pt x="699" y="262"/>
                    <a:pt x="699" y="262"/>
                    <a:pt x="700" y="262"/>
                  </a:cubicBezTo>
                  <a:cubicBezTo>
                    <a:pt x="700" y="257"/>
                    <a:pt x="700" y="252"/>
                    <a:pt x="701" y="247"/>
                  </a:cubicBezTo>
                  <a:cubicBezTo>
                    <a:pt x="701" y="247"/>
                    <a:pt x="701" y="247"/>
                    <a:pt x="702" y="247"/>
                  </a:cubicBezTo>
                  <a:cubicBezTo>
                    <a:pt x="705" y="243"/>
                    <a:pt x="708" y="240"/>
                    <a:pt x="712" y="236"/>
                  </a:cubicBezTo>
                  <a:cubicBezTo>
                    <a:pt x="712" y="236"/>
                    <a:pt x="713" y="236"/>
                    <a:pt x="714" y="236"/>
                  </a:cubicBezTo>
                  <a:cubicBezTo>
                    <a:pt x="715" y="234"/>
                    <a:pt x="716" y="233"/>
                    <a:pt x="718" y="231"/>
                  </a:cubicBezTo>
                  <a:cubicBezTo>
                    <a:pt x="718" y="231"/>
                    <a:pt x="719" y="231"/>
                    <a:pt x="720" y="231"/>
                  </a:cubicBezTo>
                  <a:cubicBezTo>
                    <a:pt x="720" y="230"/>
                    <a:pt x="721" y="229"/>
                    <a:pt x="721" y="228"/>
                  </a:cubicBezTo>
                  <a:cubicBezTo>
                    <a:pt x="722" y="228"/>
                    <a:pt x="723" y="228"/>
                    <a:pt x="723" y="228"/>
                  </a:cubicBezTo>
                  <a:cubicBezTo>
                    <a:pt x="724" y="227"/>
                    <a:pt x="725" y="226"/>
                    <a:pt x="725" y="225"/>
                  </a:cubicBezTo>
                  <a:cubicBezTo>
                    <a:pt x="726" y="225"/>
                    <a:pt x="727" y="225"/>
                    <a:pt x="727" y="225"/>
                  </a:cubicBezTo>
                  <a:cubicBezTo>
                    <a:pt x="728" y="224"/>
                    <a:pt x="728" y="224"/>
                    <a:pt x="728" y="223"/>
                  </a:cubicBezTo>
                  <a:cubicBezTo>
                    <a:pt x="729" y="223"/>
                    <a:pt x="730" y="223"/>
                    <a:pt x="730" y="223"/>
                  </a:cubicBezTo>
                  <a:cubicBezTo>
                    <a:pt x="731" y="222"/>
                    <a:pt x="731" y="222"/>
                    <a:pt x="731" y="221"/>
                  </a:cubicBezTo>
                  <a:cubicBezTo>
                    <a:pt x="732" y="221"/>
                    <a:pt x="733" y="221"/>
                    <a:pt x="733" y="221"/>
                  </a:cubicBezTo>
                  <a:cubicBezTo>
                    <a:pt x="733" y="221"/>
                    <a:pt x="733" y="220"/>
                    <a:pt x="733" y="220"/>
                  </a:cubicBezTo>
                  <a:cubicBezTo>
                    <a:pt x="734" y="220"/>
                    <a:pt x="735" y="220"/>
                    <a:pt x="735" y="220"/>
                  </a:cubicBezTo>
                  <a:cubicBezTo>
                    <a:pt x="735" y="220"/>
                    <a:pt x="735" y="220"/>
                    <a:pt x="735" y="219"/>
                  </a:cubicBezTo>
                  <a:cubicBezTo>
                    <a:pt x="738" y="218"/>
                    <a:pt x="741" y="217"/>
                    <a:pt x="744" y="216"/>
                  </a:cubicBezTo>
                  <a:cubicBezTo>
                    <a:pt x="744" y="216"/>
                    <a:pt x="744" y="215"/>
                    <a:pt x="744" y="215"/>
                  </a:cubicBezTo>
                  <a:cubicBezTo>
                    <a:pt x="745" y="215"/>
                    <a:pt x="746" y="215"/>
                    <a:pt x="747" y="215"/>
                  </a:cubicBezTo>
                  <a:cubicBezTo>
                    <a:pt x="747" y="215"/>
                    <a:pt x="747" y="215"/>
                    <a:pt x="747" y="214"/>
                  </a:cubicBezTo>
                  <a:cubicBezTo>
                    <a:pt x="751" y="213"/>
                    <a:pt x="757" y="215"/>
                    <a:pt x="759" y="215"/>
                  </a:cubicBezTo>
                  <a:cubicBezTo>
                    <a:pt x="763" y="216"/>
                    <a:pt x="766" y="217"/>
                    <a:pt x="769" y="217"/>
                  </a:cubicBezTo>
                  <a:cubicBezTo>
                    <a:pt x="769" y="217"/>
                    <a:pt x="769" y="218"/>
                    <a:pt x="769" y="218"/>
                  </a:cubicBezTo>
                  <a:cubicBezTo>
                    <a:pt x="770" y="218"/>
                    <a:pt x="771" y="218"/>
                    <a:pt x="771" y="218"/>
                  </a:cubicBezTo>
                  <a:cubicBezTo>
                    <a:pt x="771" y="219"/>
                    <a:pt x="771" y="219"/>
                    <a:pt x="771" y="219"/>
                  </a:cubicBezTo>
                  <a:cubicBezTo>
                    <a:pt x="772" y="219"/>
                    <a:pt x="773" y="219"/>
                    <a:pt x="773" y="219"/>
                  </a:cubicBezTo>
                  <a:cubicBezTo>
                    <a:pt x="773" y="220"/>
                    <a:pt x="773" y="220"/>
                    <a:pt x="773" y="220"/>
                  </a:cubicBezTo>
                  <a:cubicBezTo>
                    <a:pt x="775" y="221"/>
                    <a:pt x="777" y="221"/>
                    <a:pt x="779" y="222"/>
                  </a:cubicBezTo>
                  <a:cubicBezTo>
                    <a:pt x="779" y="222"/>
                    <a:pt x="779" y="223"/>
                    <a:pt x="779" y="223"/>
                  </a:cubicBezTo>
                  <a:cubicBezTo>
                    <a:pt x="780" y="223"/>
                    <a:pt x="781" y="223"/>
                    <a:pt x="782" y="223"/>
                  </a:cubicBezTo>
                  <a:cubicBezTo>
                    <a:pt x="782" y="223"/>
                    <a:pt x="782" y="224"/>
                    <a:pt x="782" y="224"/>
                  </a:cubicBezTo>
                  <a:cubicBezTo>
                    <a:pt x="788" y="226"/>
                    <a:pt x="794" y="223"/>
                    <a:pt x="796" y="220"/>
                  </a:cubicBezTo>
                  <a:cubicBezTo>
                    <a:pt x="796" y="220"/>
                    <a:pt x="796" y="219"/>
                    <a:pt x="796" y="218"/>
                  </a:cubicBezTo>
                  <a:cubicBezTo>
                    <a:pt x="797" y="217"/>
                    <a:pt x="798" y="217"/>
                    <a:pt x="799" y="216"/>
                  </a:cubicBezTo>
                  <a:cubicBezTo>
                    <a:pt x="799" y="215"/>
                    <a:pt x="799" y="215"/>
                    <a:pt x="799" y="214"/>
                  </a:cubicBezTo>
                  <a:cubicBezTo>
                    <a:pt x="800" y="214"/>
                    <a:pt x="801" y="213"/>
                    <a:pt x="801" y="213"/>
                  </a:cubicBezTo>
                  <a:cubicBezTo>
                    <a:pt x="801" y="212"/>
                    <a:pt x="802" y="211"/>
                    <a:pt x="802" y="210"/>
                  </a:cubicBezTo>
                  <a:cubicBezTo>
                    <a:pt x="803" y="210"/>
                    <a:pt x="803" y="210"/>
                    <a:pt x="803" y="210"/>
                  </a:cubicBezTo>
                  <a:cubicBezTo>
                    <a:pt x="805" y="208"/>
                    <a:pt x="805" y="208"/>
                    <a:pt x="806" y="205"/>
                  </a:cubicBezTo>
                  <a:cubicBezTo>
                    <a:pt x="807" y="206"/>
                    <a:pt x="809" y="206"/>
                    <a:pt x="810" y="206"/>
                  </a:cubicBezTo>
                  <a:cubicBezTo>
                    <a:pt x="810" y="207"/>
                    <a:pt x="811" y="208"/>
                    <a:pt x="811" y="208"/>
                  </a:cubicBezTo>
                  <a:cubicBezTo>
                    <a:pt x="816" y="211"/>
                    <a:pt x="823" y="211"/>
                    <a:pt x="829" y="210"/>
                  </a:cubicBezTo>
                  <a:cubicBezTo>
                    <a:pt x="831" y="208"/>
                    <a:pt x="832" y="206"/>
                    <a:pt x="834" y="203"/>
                  </a:cubicBezTo>
                  <a:cubicBezTo>
                    <a:pt x="837" y="192"/>
                    <a:pt x="839" y="181"/>
                    <a:pt x="842" y="170"/>
                  </a:cubicBezTo>
                  <a:cubicBezTo>
                    <a:pt x="849" y="171"/>
                    <a:pt x="855" y="172"/>
                    <a:pt x="862" y="173"/>
                  </a:cubicBezTo>
                  <a:cubicBezTo>
                    <a:pt x="864" y="168"/>
                    <a:pt x="870" y="161"/>
                    <a:pt x="874" y="157"/>
                  </a:cubicBezTo>
                  <a:cubicBezTo>
                    <a:pt x="875" y="156"/>
                    <a:pt x="877" y="156"/>
                    <a:pt x="878" y="154"/>
                  </a:cubicBezTo>
                  <a:cubicBezTo>
                    <a:pt x="896" y="154"/>
                    <a:pt x="927" y="146"/>
                    <a:pt x="933" y="135"/>
                  </a:cubicBezTo>
                  <a:cubicBezTo>
                    <a:pt x="933" y="131"/>
                    <a:pt x="933" y="128"/>
                    <a:pt x="934" y="125"/>
                  </a:cubicBezTo>
                  <a:cubicBezTo>
                    <a:pt x="933" y="125"/>
                    <a:pt x="933" y="125"/>
                    <a:pt x="933" y="125"/>
                  </a:cubicBezTo>
                  <a:cubicBezTo>
                    <a:pt x="932" y="123"/>
                    <a:pt x="932" y="121"/>
                    <a:pt x="932" y="120"/>
                  </a:cubicBezTo>
                  <a:cubicBezTo>
                    <a:pt x="931" y="120"/>
                    <a:pt x="931" y="120"/>
                    <a:pt x="931" y="120"/>
                  </a:cubicBezTo>
                  <a:cubicBezTo>
                    <a:pt x="931" y="119"/>
                    <a:pt x="931" y="118"/>
                    <a:pt x="931" y="118"/>
                  </a:cubicBezTo>
                  <a:cubicBezTo>
                    <a:pt x="930" y="117"/>
                    <a:pt x="929" y="117"/>
                    <a:pt x="929" y="117"/>
                  </a:cubicBezTo>
                  <a:cubicBezTo>
                    <a:pt x="926" y="114"/>
                    <a:pt x="924" y="111"/>
                    <a:pt x="922" y="109"/>
                  </a:cubicBezTo>
                  <a:cubicBezTo>
                    <a:pt x="921" y="109"/>
                    <a:pt x="920" y="109"/>
                    <a:pt x="920" y="109"/>
                  </a:cubicBezTo>
                  <a:cubicBezTo>
                    <a:pt x="919" y="108"/>
                    <a:pt x="919" y="107"/>
                    <a:pt x="919" y="107"/>
                  </a:cubicBezTo>
                  <a:cubicBezTo>
                    <a:pt x="917" y="106"/>
                    <a:pt x="916" y="106"/>
                    <a:pt x="915" y="106"/>
                  </a:cubicBezTo>
                  <a:cubicBezTo>
                    <a:pt x="914" y="105"/>
                    <a:pt x="914" y="104"/>
                    <a:pt x="914" y="104"/>
                  </a:cubicBezTo>
                  <a:cubicBezTo>
                    <a:pt x="913" y="104"/>
                    <a:pt x="912" y="104"/>
                    <a:pt x="912" y="104"/>
                  </a:cubicBezTo>
                  <a:cubicBezTo>
                    <a:pt x="912" y="103"/>
                    <a:pt x="912" y="103"/>
                    <a:pt x="912" y="103"/>
                  </a:cubicBezTo>
                  <a:cubicBezTo>
                    <a:pt x="911" y="103"/>
                    <a:pt x="910" y="103"/>
                    <a:pt x="910" y="103"/>
                  </a:cubicBezTo>
                  <a:cubicBezTo>
                    <a:pt x="910" y="102"/>
                    <a:pt x="910" y="102"/>
                    <a:pt x="910" y="102"/>
                  </a:cubicBezTo>
                  <a:cubicBezTo>
                    <a:pt x="906" y="100"/>
                    <a:pt x="904" y="100"/>
                    <a:pt x="902" y="97"/>
                  </a:cubicBezTo>
                  <a:cubicBezTo>
                    <a:pt x="908" y="94"/>
                    <a:pt x="923" y="91"/>
                    <a:pt x="927" y="86"/>
                  </a:cubicBezTo>
                  <a:cubicBezTo>
                    <a:pt x="927" y="85"/>
                    <a:pt x="927" y="84"/>
                    <a:pt x="927" y="84"/>
                  </a:cubicBezTo>
                  <a:cubicBezTo>
                    <a:pt x="929" y="80"/>
                    <a:pt x="929" y="74"/>
                    <a:pt x="933" y="71"/>
                  </a:cubicBezTo>
                  <a:cubicBezTo>
                    <a:pt x="935" y="69"/>
                    <a:pt x="941" y="64"/>
                    <a:pt x="944" y="66"/>
                  </a:cubicBezTo>
                  <a:cubicBezTo>
                    <a:pt x="944" y="66"/>
                    <a:pt x="945" y="66"/>
                    <a:pt x="946" y="66"/>
                  </a:cubicBezTo>
                  <a:cubicBezTo>
                    <a:pt x="946" y="66"/>
                    <a:pt x="946" y="66"/>
                    <a:pt x="946" y="67"/>
                  </a:cubicBezTo>
                  <a:cubicBezTo>
                    <a:pt x="948" y="69"/>
                    <a:pt x="949" y="71"/>
                    <a:pt x="951" y="73"/>
                  </a:cubicBezTo>
                  <a:cubicBezTo>
                    <a:pt x="952" y="74"/>
                    <a:pt x="954" y="75"/>
                    <a:pt x="956" y="77"/>
                  </a:cubicBezTo>
                  <a:cubicBezTo>
                    <a:pt x="956" y="77"/>
                    <a:pt x="956" y="78"/>
                    <a:pt x="956" y="79"/>
                  </a:cubicBezTo>
                  <a:cubicBezTo>
                    <a:pt x="959" y="81"/>
                    <a:pt x="961" y="84"/>
                    <a:pt x="964" y="87"/>
                  </a:cubicBezTo>
                  <a:cubicBezTo>
                    <a:pt x="966" y="88"/>
                    <a:pt x="967" y="90"/>
                    <a:pt x="968" y="92"/>
                  </a:cubicBezTo>
                  <a:cubicBezTo>
                    <a:pt x="969" y="92"/>
                    <a:pt x="970" y="92"/>
                    <a:pt x="970" y="92"/>
                  </a:cubicBezTo>
                  <a:cubicBezTo>
                    <a:pt x="971" y="93"/>
                    <a:pt x="972" y="94"/>
                    <a:pt x="973" y="96"/>
                  </a:cubicBezTo>
                  <a:cubicBezTo>
                    <a:pt x="974" y="96"/>
                    <a:pt x="975" y="96"/>
                    <a:pt x="975" y="96"/>
                  </a:cubicBezTo>
                  <a:cubicBezTo>
                    <a:pt x="976" y="96"/>
                    <a:pt x="976" y="97"/>
                    <a:pt x="976" y="98"/>
                  </a:cubicBezTo>
                  <a:cubicBezTo>
                    <a:pt x="977" y="98"/>
                    <a:pt x="978" y="98"/>
                    <a:pt x="978" y="98"/>
                  </a:cubicBezTo>
                  <a:cubicBezTo>
                    <a:pt x="979" y="98"/>
                    <a:pt x="979" y="99"/>
                    <a:pt x="979" y="100"/>
                  </a:cubicBezTo>
                  <a:cubicBezTo>
                    <a:pt x="980" y="100"/>
                    <a:pt x="981" y="100"/>
                    <a:pt x="981" y="100"/>
                  </a:cubicBezTo>
                  <a:cubicBezTo>
                    <a:pt x="986" y="102"/>
                    <a:pt x="991" y="105"/>
                    <a:pt x="998" y="106"/>
                  </a:cubicBezTo>
                  <a:cubicBezTo>
                    <a:pt x="1001" y="103"/>
                    <a:pt x="1001" y="105"/>
                    <a:pt x="1001" y="100"/>
                  </a:cubicBezTo>
                  <a:cubicBezTo>
                    <a:pt x="1002" y="100"/>
                    <a:pt x="1002" y="100"/>
                    <a:pt x="1002" y="100"/>
                  </a:cubicBezTo>
                  <a:cubicBezTo>
                    <a:pt x="1001" y="95"/>
                    <a:pt x="1000" y="90"/>
                    <a:pt x="999" y="85"/>
                  </a:cubicBezTo>
                  <a:cubicBezTo>
                    <a:pt x="995" y="73"/>
                    <a:pt x="988" y="61"/>
                    <a:pt x="990" y="46"/>
                  </a:cubicBezTo>
                  <a:cubicBezTo>
                    <a:pt x="998" y="43"/>
                    <a:pt x="1008" y="40"/>
                    <a:pt x="1016" y="37"/>
                  </a:cubicBezTo>
                  <a:cubicBezTo>
                    <a:pt x="1020" y="36"/>
                    <a:pt x="1024" y="36"/>
                    <a:pt x="1028" y="35"/>
                  </a:cubicBezTo>
                  <a:cubicBezTo>
                    <a:pt x="1034" y="33"/>
                    <a:pt x="1041" y="31"/>
                    <a:pt x="1048" y="30"/>
                  </a:cubicBezTo>
                  <a:cubicBezTo>
                    <a:pt x="1047" y="45"/>
                    <a:pt x="1046" y="62"/>
                    <a:pt x="1046" y="79"/>
                  </a:cubicBezTo>
                  <a:cubicBezTo>
                    <a:pt x="1046" y="85"/>
                    <a:pt x="1046" y="92"/>
                    <a:pt x="1046" y="99"/>
                  </a:cubicBezTo>
                  <a:cubicBezTo>
                    <a:pt x="1046" y="99"/>
                    <a:pt x="1047" y="99"/>
                    <a:pt x="1047" y="99"/>
                  </a:cubicBezTo>
                  <a:cubicBezTo>
                    <a:pt x="1047" y="103"/>
                    <a:pt x="1047" y="107"/>
                    <a:pt x="1047" y="112"/>
                  </a:cubicBezTo>
                  <a:cubicBezTo>
                    <a:pt x="1048" y="114"/>
                    <a:pt x="1049" y="118"/>
                    <a:pt x="1049" y="121"/>
                  </a:cubicBezTo>
                  <a:cubicBezTo>
                    <a:pt x="1052" y="120"/>
                    <a:pt x="1051" y="120"/>
                    <a:pt x="1052" y="118"/>
                  </a:cubicBezTo>
                  <a:cubicBezTo>
                    <a:pt x="1052" y="118"/>
                    <a:pt x="1053" y="118"/>
                    <a:pt x="1053" y="118"/>
                  </a:cubicBezTo>
                  <a:cubicBezTo>
                    <a:pt x="1053" y="116"/>
                    <a:pt x="1053" y="115"/>
                    <a:pt x="1053" y="114"/>
                  </a:cubicBezTo>
                  <a:cubicBezTo>
                    <a:pt x="1053" y="114"/>
                    <a:pt x="1054" y="114"/>
                    <a:pt x="1054" y="114"/>
                  </a:cubicBezTo>
                  <a:cubicBezTo>
                    <a:pt x="1054" y="113"/>
                    <a:pt x="1054" y="112"/>
                    <a:pt x="1054" y="112"/>
                  </a:cubicBezTo>
                  <a:cubicBezTo>
                    <a:pt x="1054" y="112"/>
                    <a:pt x="1055" y="112"/>
                    <a:pt x="1055" y="112"/>
                  </a:cubicBezTo>
                  <a:cubicBezTo>
                    <a:pt x="1055" y="111"/>
                    <a:pt x="1055" y="110"/>
                    <a:pt x="1055" y="109"/>
                  </a:cubicBezTo>
                  <a:cubicBezTo>
                    <a:pt x="1055" y="109"/>
                    <a:pt x="1056" y="109"/>
                    <a:pt x="1056" y="109"/>
                  </a:cubicBezTo>
                  <a:cubicBezTo>
                    <a:pt x="1056" y="107"/>
                    <a:pt x="1057" y="106"/>
                    <a:pt x="1057" y="105"/>
                  </a:cubicBezTo>
                  <a:cubicBezTo>
                    <a:pt x="1057" y="105"/>
                    <a:pt x="1058" y="105"/>
                    <a:pt x="1058" y="105"/>
                  </a:cubicBezTo>
                  <a:cubicBezTo>
                    <a:pt x="1058" y="104"/>
                    <a:pt x="1058" y="103"/>
                    <a:pt x="1058" y="102"/>
                  </a:cubicBezTo>
                  <a:cubicBezTo>
                    <a:pt x="1058" y="102"/>
                    <a:pt x="1059" y="102"/>
                    <a:pt x="1059" y="102"/>
                  </a:cubicBezTo>
                  <a:cubicBezTo>
                    <a:pt x="1060" y="100"/>
                    <a:pt x="1060" y="98"/>
                    <a:pt x="1061" y="96"/>
                  </a:cubicBezTo>
                  <a:cubicBezTo>
                    <a:pt x="1061" y="96"/>
                    <a:pt x="1062" y="96"/>
                    <a:pt x="1062" y="96"/>
                  </a:cubicBezTo>
                  <a:cubicBezTo>
                    <a:pt x="1065" y="89"/>
                    <a:pt x="1068" y="82"/>
                    <a:pt x="1071" y="75"/>
                  </a:cubicBezTo>
                  <a:cubicBezTo>
                    <a:pt x="1071" y="73"/>
                    <a:pt x="1071" y="72"/>
                    <a:pt x="1071" y="71"/>
                  </a:cubicBezTo>
                  <a:cubicBezTo>
                    <a:pt x="1071" y="71"/>
                    <a:pt x="1072" y="71"/>
                    <a:pt x="1072" y="71"/>
                  </a:cubicBezTo>
                  <a:cubicBezTo>
                    <a:pt x="1074" y="65"/>
                    <a:pt x="1071" y="55"/>
                    <a:pt x="1069" y="52"/>
                  </a:cubicBezTo>
                  <a:cubicBezTo>
                    <a:pt x="1068" y="52"/>
                    <a:pt x="1068" y="51"/>
                    <a:pt x="1067" y="51"/>
                  </a:cubicBezTo>
                  <a:cubicBezTo>
                    <a:pt x="1067" y="50"/>
                    <a:pt x="1067" y="50"/>
                    <a:pt x="1067" y="49"/>
                  </a:cubicBezTo>
                  <a:cubicBezTo>
                    <a:pt x="1067" y="49"/>
                    <a:pt x="1066" y="49"/>
                    <a:pt x="1066" y="49"/>
                  </a:cubicBezTo>
                  <a:cubicBezTo>
                    <a:pt x="1066" y="48"/>
                    <a:pt x="1066" y="47"/>
                    <a:pt x="1066" y="46"/>
                  </a:cubicBezTo>
                  <a:cubicBezTo>
                    <a:pt x="1066" y="46"/>
                    <a:pt x="1065" y="46"/>
                    <a:pt x="1065" y="46"/>
                  </a:cubicBezTo>
                  <a:cubicBezTo>
                    <a:pt x="1065" y="45"/>
                    <a:pt x="1065" y="45"/>
                    <a:pt x="1065" y="44"/>
                  </a:cubicBezTo>
                  <a:cubicBezTo>
                    <a:pt x="1065" y="44"/>
                    <a:pt x="1064" y="44"/>
                    <a:pt x="1064" y="44"/>
                  </a:cubicBezTo>
                  <a:cubicBezTo>
                    <a:pt x="1064" y="43"/>
                    <a:pt x="1064" y="42"/>
                    <a:pt x="1064" y="41"/>
                  </a:cubicBezTo>
                  <a:cubicBezTo>
                    <a:pt x="1064" y="41"/>
                    <a:pt x="1063" y="41"/>
                    <a:pt x="1063" y="41"/>
                  </a:cubicBezTo>
                  <a:cubicBezTo>
                    <a:pt x="1062" y="37"/>
                    <a:pt x="1065" y="29"/>
                    <a:pt x="1066" y="27"/>
                  </a:cubicBezTo>
                  <a:cubicBezTo>
                    <a:pt x="1067" y="27"/>
                    <a:pt x="1067" y="26"/>
                    <a:pt x="1068" y="26"/>
                  </a:cubicBezTo>
                  <a:cubicBezTo>
                    <a:pt x="1068" y="25"/>
                    <a:pt x="1068" y="25"/>
                    <a:pt x="1068" y="24"/>
                  </a:cubicBezTo>
                  <a:cubicBezTo>
                    <a:pt x="1069" y="24"/>
                    <a:pt x="1069" y="23"/>
                    <a:pt x="1070" y="23"/>
                  </a:cubicBezTo>
                  <a:cubicBezTo>
                    <a:pt x="1070" y="22"/>
                    <a:pt x="1070" y="22"/>
                    <a:pt x="1070" y="21"/>
                  </a:cubicBezTo>
                  <a:cubicBezTo>
                    <a:pt x="1071" y="21"/>
                    <a:pt x="1071" y="20"/>
                    <a:pt x="1072" y="20"/>
                  </a:cubicBezTo>
                  <a:cubicBezTo>
                    <a:pt x="1072" y="19"/>
                    <a:pt x="1072" y="19"/>
                    <a:pt x="1072" y="18"/>
                  </a:cubicBezTo>
                  <a:cubicBezTo>
                    <a:pt x="1073" y="17"/>
                    <a:pt x="1074" y="17"/>
                    <a:pt x="1075" y="16"/>
                  </a:cubicBezTo>
                  <a:cubicBezTo>
                    <a:pt x="1075" y="15"/>
                    <a:pt x="1075" y="15"/>
                    <a:pt x="1075" y="14"/>
                  </a:cubicBezTo>
                  <a:cubicBezTo>
                    <a:pt x="1076" y="13"/>
                    <a:pt x="1077" y="13"/>
                    <a:pt x="1078" y="12"/>
                  </a:cubicBezTo>
                  <a:cubicBezTo>
                    <a:pt x="1078" y="11"/>
                    <a:pt x="1078" y="11"/>
                    <a:pt x="1078" y="10"/>
                  </a:cubicBezTo>
                  <a:cubicBezTo>
                    <a:pt x="1080" y="8"/>
                    <a:pt x="1082" y="7"/>
                    <a:pt x="1084" y="5"/>
                  </a:cubicBezTo>
                  <a:cubicBezTo>
                    <a:pt x="1085" y="4"/>
                    <a:pt x="1086" y="2"/>
                    <a:pt x="1087" y="1"/>
                  </a:cubicBezTo>
                  <a:cubicBezTo>
                    <a:pt x="1089" y="0"/>
                    <a:pt x="1091" y="0"/>
                    <a:pt x="1094" y="0"/>
                  </a:cubicBezTo>
                  <a:cubicBezTo>
                    <a:pt x="1095" y="1"/>
                    <a:pt x="1094" y="0"/>
                    <a:pt x="1095" y="1"/>
                  </a:cubicBezTo>
                  <a:cubicBezTo>
                    <a:pt x="1095" y="4"/>
                    <a:pt x="1096" y="7"/>
                    <a:pt x="1096" y="10"/>
                  </a:cubicBezTo>
                  <a:cubicBezTo>
                    <a:pt x="1096" y="10"/>
                    <a:pt x="1097" y="10"/>
                    <a:pt x="1097" y="10"/>
                  </a:cubicBezTo>
                  <a:cubicBezTo>
                    <a:pt x="1097" y="12"/>
                    <a:pt x="1097" y="13"/>
                    <a:pt x="1097" y="15"/>
                  </a:cubicBezTo>
                  <a:cubicBezTo>
                    <a:pt x="1097" y="15"/>
                    <a:pt x="1096" y="15"/>
                    <a:pt x="1096" y="15"/>
                  </a:cubicBezTo>
                  <a:cubicBezTo>
                    <a:pt x="1096" y="18"/>
                    <a:pt x="1096" y="22"/>
                    <a:pt x="1096" y="25"/>
                  </a:cubicBezTo>
                  <a:cubicBezTo>
                    <a:pt x="1096" y="25"/>
                    <a:pt x="1095" y="25"/>
                    <a:pt x="1095" y="25"/>
                  </a:cubicBezTo>
                  <a:cubicBezTo>
                    <a:pt x="1095" y="27"/>
                    <a:pt x="1095" y="30"/>
                    <a:pt x="1095" y="32"/>
                  </a:cubicBezTo>
                  <a:cubicBezTo>
                    <a:pt x="1095" y="32"/>
                    <a:pt x="1094" y="32"/>
                    <a:pt x="1094" y="32"/>
                  </a:cubicBezTo>
                  <a:cubicBezTo>
                    <a:pt x="1094" y="34"/>
                    <a:pt x="1094" y="35"/>
                    <a:pt x="1094" y="37"/>
                  </a:cubicBezTo>
                  <a:cubicBezTo>
                    <a:pt x="1094" y="37"/>
                    <a:pt x="1093" y="37"/>
                    <a:pt x="1093" y="37"/>
                  </a:cubicBezTo>
                  <a:cubicBezTo>
                    <a:pt x="1093" y="41"/>
                    <a:pt x="1092" y="44"/>
                    <a:pt x="1092" y="48"/>
                  </a:cubicBezTo>
                  <a:cubicBezTo>
                    <a:pt x="1088" y="60"/>
                    <a:pt x="1086" y="75"/>
                    <a:pt x="1082" y="88"/>
                  </a:cubicBezTo>
                  <a:cubicBezTo>
                    <a:pt x="1082" y="91"/>
                    <a:pt x="1081" y="94"/>
                    <a:pt x="1081" y="98"/>
                  </a:cubicBezTo>
                  <a:cubicBezTo>
                    <a:pt x="1081" y="98"/>
                    <a:pt x="1080" y="98"/>
                    <a:pt x="1080" y="98"/>
                  </a:cubicBezTo>
                  <a:cubicBezTo>
                    <a:pt x="1080" y="99"/>
                    <a:pt x="1080" y="100"/>
                    <a:pt x="1080" y="102"/>
                  </a:cubicBezTo>
                  <a:cubicBezTo>
                    <a:pt x="1080" y="102"/>
                    <a:pt x="1079" y="102"/>
                    <a:pt x="1079" y="102"/>
                  </a:cubicBezTo>
                  <a:cubicBezTo>
                    <a:pt x="1079" y="103"/>
                    <a:pt x="1079" y="105"/>
                    <a:pt x="1079" y="107"/>
                  </a:cubicBezTo>
                  <a:cubicBezTo>
                    <a:pt x="1079" y="107"/>
                    <a:pt x="1078" y="107"/>
                    <a:pt x="1078" y="107"/>
                  </a:cubicBezTo>
                  <a:cubicBezTo>
                    <a:pt x="1078" y="108"/>
                    <a:pt x="1078" y="110"/>
                    <a:pt x="1078" y="112"/>
                  </a:cubicBezTo>
                  <a:cubicBezTo>
                    <a:pt x="1078" y="112"/>
                    <a:pt x="1077" y="112"/>
                    <a:pt x="1077" y="112"/>
                  </a:cubicBezTo>
                  <a:cubicBezTo>
                    <a:pt x="1077" y="113"/>
                    <a:pt x="1077" y="115"/>
                    <a:pt x="1077" y="117"/>
                  </a:cubicBezTo>
                  <a:cubicBezTo>
                    <a:pt x="1077" y="117"/>
                    <a:pt x="1076" y="117"/>
                    <a:pt x="1076" y="117"/>
                  </a:cubicBezTo>
                  <a:cubicBezTo>
                    <a:pt x="1076" y="121"/>
                    <a:pt x="1075" y="125"/>
                    <a:pt x="1075" y="129"/>
                  </a:cubicBezTo>
                  <a:cubicBezTo>
                    <a:pt x="1075" y="129"/>
                    <a:pt x="1074" y="129"/>
                    <a:pt x="1074" y="129"/>
                  </a:cubicBezTo>
                  <a:cubicBezTo>
                    <a:pt x="1074" y="132"/>
                    <a:pt x="1074" y="135"/>
                    <a:pt x="1074" y="138"/>
                  </a:cubicBezTo>
                  <a:cubicBezTo>
                    <a:pt x="1074" y="138"/>
                    <a:pt x="1073" y="138"/>
                    <a:pt x="1073" y="138"/>
                  </a:cubicBezTo>
                  <a:cubicBezTo>
                    <a:pt x="1073" y="140"/>
                    <a:pt x="1073" y="143"/>
                    <a:pt x="1073" y="145"/>
                  </a:cubicBezTo>
                  <a:cubicBezTo>
                    <a:pt x="1073" y="145"/>
                    <a:pt x="1074" y="145"/>
                    <a:pt x="1074" y="145"/>
                  </a:cubicBezTo>
                  <a:cubicBezTo>
                    <a:pt x="1074" y="148"/>
                    <a:pt x="1074" y="150"/>
                    <a:pt x="1074" y="152"/>
                  </a:cubicBezTo>
                  <a:cubicBezTo>
                    <a:pt x="1074" y="152"/>
                    <a:pt x="1075" y="152"/>
                    <a:pt x="1075" y="152"/>
                  </a:cubicBezTo>
                  <a:cubicBezTo>
                    <a:pt x="1075" y="154"/>
                    <a:pt x="1075" y="156"/>
                    <a:pt x="1075" y="157"/>
                  </a:cubicBezTo>
                  <a:cubicBezTo>
                    <a:pt x="1075" y="157"/>
                    <a:pt x="1076" y="157"/>
                    <a:pt x="1076" y="157"/>
                  </a:cubicBezTo>
                  <a:cubicBezTo>
                    <a:pt x="1076" y="159"/>
                    <a:pt x="1076" y="160"/>
                    <a:pt x="1076" y="161"/>
                  </a:cubicBezTo>
                  <a:cubicBezTo>
                    <a:pt x="1076" y="161"/>
                    <a:pt x="1077" y="161"/>
                    <a:pt x="1077" y="161"/>
                  </a:cubicBezTo>
                  <a:cubicBezTo>
                    <a:pt x="1077" y="163"/>
                    <a:pt x="1077" y="165"/>
                    <a:pt x="1077" y="166"/>
                  </a:cubicBezTo>
                  <a:cubicBezTo>
                    <a:pt x="1077" y="168"/>
                    <a:pt x="1079" y="172"/>
                    <a:pt x="1078" y="175"/>
                  </a:cubicBezTo>
                  <a:cubicBezTo>
                    <a:pt x="1078" y="175"/>
                    <a:pt x="1077" y="175"/>
                    <a:pt x="1077" y="175"/>
                  </a:cubicBezTo>
                  <a:cubicBezTo>
                    <a:pt x="1077" y="176"/>
                    <a:pt x="1077" y="177"/>
                    <a:pt x="1077" y="178"/>
                  </a:cubicBezTo>
                  <a:cubicBezTo>
                    <a:pt x="1077" y="178"/>
                    <a:pt x="1076" y="178"/>
                    <a:pt x="1076" y="178"/>
                  </a:cubicBezTo>
                  <a:cubicBezTo>
                    <a:pt x="1076" y="179"/>
                    <a:pt x="1076" y="180"/>
                    <a:pt x="1076" y="181"/>
                  </a:cubicBezTo>
                  <a:cubicBezTo>
                    <a:pt x="1075" y="182"/>
                    <a:pt x="1075" y="182"/>
                    <a:pt x="1074" y="182"/>
                  </a:cubicBezTo>
                  <a:cubicBezTo>
                    <a:pt x="1074" y="183"/>
                    <a:pt x="1074" y="184"/>
                    <a:pt x="1074" y="184"/>
                  </a:cubicBezTo>
                  <a:cubicBezTo>
                    <a:pt x="1073" y="185"/>
                    <a:pt x="1073" y="185"/>
                    <a:pt x="1072" y="185"/>
                  </a:cubicBezTo>
                  <a:cubicBezTo>
                    <a:pt x="1070" y="187"/>
                    <a:pt x="1069" y="189"/>
                    <a:pt x="1067" y="191"/>
                  </a:cubicBezTo>
                  <a:cubicBezTo>
                    <a:pt x="1066" y="191"/>
                    <a:pt x="1066" y="191"/>
                    <a:pt x="1065" y="191"/>
                  </a:cubicBezTo>
                  <a:cubicBezTo>
                    <a:pt x="1065" y="192"/>
                    <a:pt x="1064" y="193"/>
                    <a:pt x="1064" y="193"/>
                  </a:cubicBezTo>
                  <a:cubicBezTo>
                    <a:pt x="1063" y="194"/>
                    <a:pt x="1062" y="194"/>
                    <a:pt x="1061" y="194"/>
                  </a:cubicBezTo>
                  <a:cubicBezTo>
                    <a:pt x="1061" y="195"/>
                    <a:pt x="1061" y="195"/>
                    <a:pt x="1061" y="195"/>
                  </a:cubicBezTo>
                  <a:cubicBezTo>
                    <a:pt x="1060" y="195"/>
                    <a:pt x="1060" y="195"/>
                    <a:pt x="1059" y="195"/>
                  </a:cubicBezTo>
                  <a:cubicBezTo>
                    <a:pt x="1059" y="196"/>
                    <a:pt x="1058" y="197"/>
                    <a:pt x="1058" y="197"/>
                  </a:cubicBezTo>
                  <a:cubicBezTo>
                    <a:pt x="1050" y="201"/>
                    <a:pt x="1041" y="205"/>
                    <a:pt x="1033" y="208"/>
                  </a:cubicBezTo>
                  <a:cubicBezTo>
                    <a:pt x="1033" y="209"/>
                    <a:pt x="1033" y="210"/>
                    <a:pt x="1032" y="210"/>
                  </a:cubicBezTo>
                  <a:cubicBezTo>
                    <a:pt x="1031" y="211"/>
                    <a:pt x="1030" y="211"/>
                    <a:pt x="1028" y="211"/>
                  </a:cubicBezTo>
                  <a:cubicBezTo>
                    <a:pt x="1028" y="212"/>
                    <a:pt x="1028" y="213"/>
                    <a:pt x="1027" y="213"/>
                  </a:cubicBezTo>
                  <a:cubicBezTo>
                    <a:pt x="1027" y="213"/>
                    <a:pt x="1026" y="213"/>
                    <a:pt x="1025" y="213"/>
                  </a:cubicBezTo>
                  <a:cubicBezTo>
                    <a:pt x="1025" y="214"/>
                    <a:pt x="1025" y="215"/>
                    <a:pt x="1024" y="215"/>
                  </a:cubicBezTo>
                  <a:cubicBezTo>
                    <a:pt x="1024" y="215"/>
                    <a:pt x="1023" y="215"/>
                    <a:pt x="1022" y="215"/>
                  </a:cubicBezTo>
                  <a:cubicBezTo>
                    <a:pt x="1021" y="217"/>
                    <a:pt x="1020" y="219"/>
                    <a:pt x="1018" y="220"/>
                  </a:cubicBezTo>
                  <a:cubicBezTo>
                    <a:pt x="1018" y="220"/>
                    <a:pt x="1017" y="220"/>
                    <a:pt x="1016" y="220"/>
                  </a:cubicBezTo>
                  <a:cubicBezTo>
                    <a:pt x="1016" y="221"/>
                    <a:pt x="1016" y="221"/>
                    <a:pt x="1015" y="222"/>
                  </a:cubicBezTo>
                  <a:cubicBezTo>
                    <a:pt x="1013" y="224"/>
                    <a:pt x="1011" y="226"/>
                    <a:pt x="1008" y="228"/>
                  </a:cubicBezTo>
                  <a:cubicBezTo>
                    <a:pt x="1008" y="229"/>
                    <a:pt x="1008" y="229"/>
                    <a:pt x="1008" y="230"/>
                  </a:cubicBezTo>
                  <a:cubicBezTo>
                    <a:pt x="1007" y="231"/>
                    <a:pt x="1006" y="232"/>
                    <a:pt x="1004" y="233"/>
                  </a:cubicBezTo>
                  <a:cubicBezTo>
                    <a:pt x="1004" y="234"/>
                    <a:pt x="1004" y="235"/>
                    <a:pt x="1003" y="236"/>
                  </a:cubicBezTo>
                  <a:cubicBezTo>
                    <a:pt x="1003" y="236"/>
                    <a:pt x="1002" y="237"/>
                    <a:pt x="1001" y="237"/>
                  </a:cubicBezTo>
                  <a:cubicBezTo>
                    <a:pt x="1001" y="238"/>
                    <a:pt x="1001" y="238"/>
                    <a:pt x="1001" y="239"/>
                  </a:cubicBezTo>
                  <a:cubicBezTo>
                    <a:pt x="1001" y="239"/>
                    <a:pt x="1000" y="240"/>
                    <a:pt x="999" y="240"/>
                  </a:cubicBezTo>
                  <a:cubicBezTo>
                    <a:pt x="999" y="241"/>
                    <a:pt x="999" y="243"/>
                    <a:pt x="998" y="244"/>
                  </a:cubicBezTo>
                  <a:cubicBezTo>
                    <a:pt x="998" y="244"/>
                    <a:pt x="997" y="245"/>
                    <a:pt x="996" y="245"/>
                  </a:cubicBezTo>
                  <a:cubicBezTo>
                    <a:pt x="996" y="247"/>
                    <a:pt x="995" y="249"/>
                    <a:pt x="994" y="251"/>
                  </a:cubicBezTo>
                  <a:cubicBezTo>
                    <a:pt x="994" y="251"/>
                    <a:pt x="994" y="251"/>
                    <a:pt x="993" y="251"/>
                  </a:cubicBezTo>
                  <a:cubicBezTo>
                    <a:pt x="993" y="252"/>
                    <a:pt x="993" y="252"/>
                    <a:pt x="993" y="253"/>
                  </a:cubicBezTo>
                  <a:cubicBezTo>
                    <a:pt x="993" y="253"/>
                    <a:pt x="993" y="253"/>
                    <a:pt x="992" y="253"/>
                  </a:cubicBezTo>
                  <a:cubicBezTo>
                    <a:pt x="992" y="255"/>
                    <a:pt x="991" y="257"/>
                    <a:pt x="990" y="259"/>
                  </a:cubicBezTo>
                  <a:cubicBezTo>
                    <a:pt x="990" y="259"/>
                    <a:pt x="990" y="259"/>
                    <a:pt x="989" y="259"/>
                  </a:cubicBezTo>
                  <a:cubicBezTo>
                    <a:pt x="989" y="260"/>
                    <a:pt x="989" y="261"/>
                    <a:pt x="989" y="262"/>
                  </a:cubicBezTo>
                  <a:cubicBezTo>
                    <a:pt x="989" y="262"/>
                    <a:pt x="989" y="262"/>
                    <a:pt x="988" y="262"/>
                  </a:cubicBezTo>
                  <a:cubicBezTo>
                    <a:pt x="988" y="263"/>
                    <a:pt x="988" y="263"/>
                    <a:pt x="988" y="264"/>
                  </a:cubicBezTo>
                  <a:cubicBezTo>
                    <a:pt x="988" y="264"/>
                    <a:pt x="988" y="264"/>
                    <a:pt x="987" y="264"/>
                  </a:cubicBezTo>
                  <a:cubicBezTo>
                    <a:pt x="987" y="266"/>
                    <a:pt x="987" y="268"/>
                    <a:pt x="986" y="270"/>
                  </a:cubicBezTo>
                  <a:cubicBezTo>
                    <a:pt x="986" y="270"/>
                    <a:pt x="986" y="270"/>
                    <a:pt x="985" y="270"/>
                  </a:cubicBezTo>
                  <a:cubicBezTo>
                    <a:pt x="985" y="271"/>
                    <a:pt x="985" y="271"/>
                    <a:pt x="985" y="272"/>
                  </a:cubicBezTo>
                  <a:cubicBezTo>
                    <a:pt x="985" y="272"/>
                    <a:pt x="985" y="272"/>
                    <a:pt x="984" y="272"/>
                  </a:cubicBezTo>
                  <a:cubicBezTo>
                    <a:pt x="981" y="286"/>
                    <a:pt x="978" y="300"/>
                    <a:pt x="974" y="314"/>
                  </a:cubicBezTo>
                  <a:cubicBezTo>
                    <a:pt x="974" y="316"/>
                    <a:pt x="974" y="318"/>
                    <a:pt x="974" y="320"/>
                  </a:cubicBezTo>
                  <a:cubicBezTo>
                    <a:pt x="973" y="325"/>
                    <a:pt x="972" y="334"/>
                    <a:pt x="970" y="340"/>
                  </a:cubicBezTo>
                  <a:cubicBezTo>
                    <a:pt x="970" y="342"/>
                    <a:pt x="970" y="345"/>
                    <a:pt x="970" y="348"/>
                  </a:cubicBezTo>
                  <a:cubicBezTo>
                    <a:pt x="970" y="348"/>
                    <a:pt x="970" y="348"/>
                    <a:pt x="969" y="348"/>
                  </a:cubicBezTo>
                  <a:cubicBezTo>
                    <a:pt x="969" y="350"/>
                    <a:pt x="969" y="353"/>
                    <a:pt x="969" y="356"/>
                  </a:cubicBezTo>
                  <a:cubicBezTo>
                    <a:pt x="969" y="356"/>
                    <a:pt x="969" y="356"/>
                    <a:pt x="968" y="356"/>
                  </a:cubicBezTo>
                  <a:cubicBezTo>
                    <a:pt x="968" y="359"/>
                    <a:pt x="968" y="362"/>
                    <a:pt x="968" y="365"/>
                  </a:cubicBezTo>
                  <a:cubicBezTo>
                    <a:pt x="968" y="365"/>
                    <a:pt x="968" y="365"/>
                    <a:pt x="967" y="365"/>
                  </a:cubicBezTo>
                  <a:cubicBezTo>
                    <a:pt x="967" y="368"/>
                    <a:pt x="967" y="372"/>
                    <a:pt x="967" y="375"/>
                  </a:cubicBezTo>
                  <a:cubicBezTo>
                    <a:pt x="967" y="375"/>
                    <a:pt x="967" y="375"/>
                    <a:pt x="966" y="375"/>
                  </a:cubicBezTo>
                  <a:cubicBezTo>
                    <a:pt x="966" y="380"/>
                    <a:pt x="966" y="385"/>
                    <a:pt x="966" y="389"/>
                  </a:cubicBezTo>
                  <a:cubicBezTo>
                    <a:pt x="966" y="389"/>
                    <a:pt x="966" y="389"/>
                    <a:pt x="965" y="389"/>
                  </a:cubicBezTo>
                  <a:cubicBezTo>
                    <a:pt x="965" y="397"/>
                    <a:pt x="965" y="405"/>
                    <a:pt x="964" y="413"/>
                  </a:cubicBezTo>
                  <a:cubicBezTo>
                    <a:pt x="964" y="417"/>
                    <a:pt x="964" y="421"/>
                    <a:pt x="964" y="424"/>
                  </a:cubicBezTo>
                  <a:cubicBezTo>
                    <a:pt x="964" y="424"/>
                    <a:pt x="964" y="424"/>
                    <a:pt x="963" y="424"/>
                  </a:cubicBezTo>
                  <a:cubicBezTo>
                    <a:pt x="963" y="431"/>
                    <a:pt x="963" y="437"/>
                    <a:pt x="963" y="443"/>
                  </a:cubicBezTo>
                  <a:cubicBezTo>
                    <a:pt x="963" y="443"/>
                    <a:pt x="963" y="443"/>
                    <a:pt x="962" y="443"/>
                  </a:cubicBezTo>
                  <a:cubicBezTo>
                    <a:pt x="962" y="449"/>
                    <a:pt x="962" y="454"/>
                    <a:pt x="962" y="459"/>
                  </a:cubicBezTo>
                  <a:cubicBezTo>
                    <a:pt x="962" y="459"/>
                    <a:pt x="962" y="459"/>
                    <a:pt x="961" y="459"/>
                  </a:cubicBezTo>
                  <a:cubicBezTo>
                    <a:pt x="961" y="463"/>
                    <a:pt x="961" y="468"/>
                    <a:pt x="961" y="472"/>
                  </a:cubicBezTo>
                  <a:cubicBezTo>
                    <a:pt x="960" y="485"/>
                    <a:pt x="958" y="498"/>
                    <a:pt x="956" y="511"/>
                  </a:cubicBezTo>
                  <a:cubicBezTo>
                    <a:pt x="955" y="511"/>
                    <a:pt x="955" y="511"/>
                    <a:pt x="955" y="511"/>
                  </a:cubicBezTo>
                  <a:cubicBezTo>
                    <a:pt x="955" y="512"/>
                    <a:pt x="955" y="513"/>
                    <a:pt x="955" y="514"/>
                  </a:cubicBezTo>
                  <a:cubicBezTo>
                    <a:pt x="954" y="514"/>
                    <a:pt x="954" y="514"/>
                    <a:pt x="954" y="514"/>
                  </a:cubicBezTo>
                  <a:cubicBezTo>
                    <a:pt x="954" y="515"/>
                    <a:pt x="954" y="516"/>
                    <a:pt x="954" y="517"/>
                  </a:cubicBezTo>
                  <a:cubicBezTo>
                    <a:pt x="953" y="517"/>
                    <a:pt x="953" y="517"/>
                    <a:pt x="953" y="517"/>
                  </a:cubicBezTo>
                  <a:cubicBezTo>
                    <a:pt x="953" y="518"/>
                    <a:pt x="953" y="518"/>
                    <a:pt x="953" y="519"/>
                  </a:cubicBezTo>
                  <a:cubicBezTo>
                    <a:pt x="952" y="519"/>
                    <a:pt x="952" y="519"/>
                    <a:pt x="952" y="519"/>
                  </a:cubicBezTo>
                  <a:cubicBezTo>
                    <a:pt x="952" y="520"/>
                    <a:pt x="952" y="520"/>
                    <a:pt x="952" y="521"/>
                  </a:cubicBezTo>
                  <a:cubicBezTo>
                    <a:pt x="951" y="521"/>
                    <a:pt x="950" y="522"/>
                    <a:pt x="950" y="522"/>
                  </a:cubicBezTo>
                  <a:cubicBezTo>
                    <a:pt x="950" y="523"/>
                    <a:pt x="950" y="523"/>
                    <a:pt x="950" y="524"/>
                  </a:cubicBezTo>
                  <a:cubicBezTo>
                    <a:pt x="949" y="524"/>
                    <a:pt x="949" y="524"/>
                    <a:pt x="949" y="524"/>
                  </a:cubicBezTo>
                  <a:cubicBezTo>
                    <a:pt x="948" y="525"/>
                    <a:pt x="948" y="525"/>
                    <a:pt x="948" y="526"/>
                  </a:cubicBezTo>
                  <a:cubicBezTo>
                    <a:pt x="947" y="526"/>
                    <a:pt x="946" y="526"/>
                    <a:pt x="946" y="526"/>
                  </a:cubicBezTo>
                  <a:cubicBezTo>
                    <a:pt x="945" y="527"/>
                    <a:pt x="944" y="528"/>
                    <a:pt x="944" y="529"/>
                  </a:cubicBezTo>
                  <a:cubicBezTo>
                    <a:pt x="943" y="529"/>
                    <a:pt x="942" y="529"/>
                    <a:pt x="942" y="529"/>
                  </a:cubicBezTo>
                  <a:cubicBezTo>
                    <a:pt x="941" y="530"/>
                    <a:pt x="940" y="531"/>
                    <a:pt x="940" y="532"/>
                  </a:cubicBezTo>
                  <a:cubicBezTo>
                    <a:pt x="939" y="532"/>
                    <a:pt x="938" y="532"/>
                    <a:pt x="938" y="532"/>
                  </a:cubicBezTo>
                  <a:cubicBezTo>
                    <a:pt x="937" y="533"/>
                    <a:pt x="936" y="535"/>
                    <a:pt x="935" y="536"/>
                  </a:cubicBezTo>
                  <a:cubicBezTo>
                    <a:pt x="934" y="536"/>
                    <a:pt x="933" y="536"/>
                    <a:pt x="933" y="536"/>
                  </a:cubicBezTo>
                  <a:cubicBezTo>
                    <a:pt x="931" y="537"/>
                    <a:pt x="930" y="539"/>
                    <a:pt x="929" y="541"/>
                  </a:cubicBezTo>
                  <a:cubicBezTo>
                    <a:pt x="928" y="541"/>
                    <a:pt x="927" y="541"/>
                    <a:pt x="927" y="541"/>
                  </a:cubicBezTo>
                  <a:cubicBezTo>
                    <a:pt x="925" y="543"/>
                    <a:pt x="923" y="545"/>
                    <a:pt x="921" y="548"/>
                  </a:cubicBezTo>
                  <a:cubicBezTo>
                    <a:pt x="920" y="548"/>
                    <a:pt x="919" y="548"/>
                    <a:pt x="919" y="548"/>
                  </a:cubicBezTo>
                  <a:cubicBezTo>
                    <a:pt x="915" y="552"/>
                    <a:pt x="911" y="556"/>
                    <a:pt x="907" y="561"/>
                  </a:cubicBezTo>
                  <a:cubicBezTo>
                    <a:pt x="906" y="561"/>
                    <a:pt x="905" y="561"/>
                    <a:pt x="905" y="561"/>
                  </a:cubicBezTo>
                  <a:cubicBezTo>
                    <a:pt x="905" y="561"/>
                    <a:pt x="905" y="561"/>
                    <a:pt x="905" y="562"/>
                  </a:cubicBezTo>
                  <a:cubicBezTo>
                    <a:pt x="903" y="563"/>
                    <a:pt x="901" y="564"/>
                    <a:pt x="900" y="566"/>
                  </a:cubicBezTo>
                  <a:cubicBezTo>
                    <a:pt x="900" y="566"/>
                    <a:pt x="900" y="567"/>
                    <a:pt x="900" y="568"/>
                  </a:cubicBezTo>
                  <a:cubicBezTo>
                    <a:pt x="899" y="568"/>
                    <a:pt x="898" y="568"/>
                    <a:pt x="898" y="569"/>
                  </a:cubicBezTo>
                  <a:cubicBezTo>
                    <a:pt x="898" y="569"/>
                    <a:pt x="898" y="569"/>
                    <a:pt x="898" y="570"/>
                  </a:cubicBezTo>
                  <a:cubicBezTo>
                    <a:pt x="895" y="572"/>
                    <a:pt x="892" y="575"/>
                    <a:pt x="889" y="578"/>
                  </a:cubicBezTo>
                  <a:cubicBezTo>
                    <a:pt x="889" y="578"/>
                    <a:pt x="889" y="579"/>
                    <a:pt x="889" y="580"/>
                  </a:cubicBezTo>
                  <a:cubicBezTo>
                    <a:pt x="887" y="581"/>
                    <a:pt x="885" y="582"/>
                    <a:pt x="884" y="584"/>
                  </a:cubicBezTo>
                  <a:cubicBezTo>
                    <a:pt x="884" y="584"/>
                    <a:pt x="884" y="585"/>
                    <a:pt x="884" y="586"/>
                  </a:cubicBezTo>
                  <a:cubicBezTo>
                    <a:pt x="882" y="587"/>
                    <a:pt x="881" y="588"/>
                    <a:pt x="880" y="589"/>
                  </a:cubicBezTo>
                  <a:cubicBezTo>
                    <a:pt x="880" y="589"/>
                    <a:pt x="880" y="590"/>
                    <a:pt x="880" y="591"/>
                  </a:cubicBezTo>
                  <a:cubicBezTo>
                    <a:pt x="879" y="591"/>
                    <a:pt x="878" y="592"/>
                    <a:pt x="877" y="593"/>
                  </a:cubicBezTo>
                  <a:cubicBezTo>
                    <a:pt x="877" y="593"/>
                    <a:pt x="877" y="594"/>
                    <a:pt x="877" y="595"/>
                  </a:cubicBezTo>
                  <a:cubicBezTo>
                    <a:pt x="876" y="595"/>
                    <a:pt x="876" y="595"/>
                    <a:pt x="875" y="596"/>
                  </a:cubicBezTo>
                  <a:cubicBezTo>
                    <a:pt x="875" y="597"/>
                    <a:pt x="874" y="598"/>
                    <a:pt x="874" y="599"/>
                  </a:cubicBezTo>
                  <a:cubicBezTo>
                    <a:pt x="874" y="599"/>
                    <a:pt x="873" y="599"/>
                    <a:pt x="873" y="599"/>
                  </a:cubicBezTo>
                  <a:cubicBezTo>
                    <a:pt x="873" y="600"/>
                    <a:pt x="872" y="601"/>
                    <a:pt x="872" y="603"/>
                  </a:cubicBezTo>
                  <a:cubicBezTo>
                    <a:pt x="871" y="603"/>
                    <a:pt x="871" y="603"/>
                    <a:pt x="870" y="604"/>
                  </a:cubicBezTo>
                  <a:cubicBezTo>
                    <a:pt x="870" y="604"/>
                    <a:pt x="870" y="605"/>
                    <a:pt x="870" y="606"/>
                  </a:cubicBezTo>
                  <a:cubicBezTo>
                    <a:pt x="870" y="606"/>
                    <a:pt x="869" y="606"/>
                    <a:pt x="869" y="606"/>
                  </a:cubicBezTo>
                  <a:cubicBezTo>
                    <a:pt x="868" y="608"/>
                    <a:pt x="868" y="610"/>
                    <a:pt x="867" y="612"/>
                  </a:cubicBezTo>
                  <a:cubicBezTo>
                    <a:pt x="867" y="612"/>
                    <a:pt x="866" y="612"/>
                    <a:pt x="866" y="612"/>
                  </a:cubicBezTo>
                  <a:cubicBezTo>
                    <a:pt x="866" y="613"/>
                    <a:pt x="865" y="615"/>
                    <a:pt x="865" y="617"/>
                  </a:cubicBezTo>
                  <a:cubicBezTo>
                    <a:pt x="865" y="617"/>
                    <a:pt x="864" y="617"/>
                    <a:pt x="864" y="617"/>
                  </a:cubicBezTo>
                  <a:cubicBezTo>
                    <a:pt x="864" y="619"/>
                    <a:pt x="864" y="620"/>
                    <a:pt x="864" y="621"/>
                  </a:cubicBezTo>
                  <a:cubicBezTo>
                    <a:pt x="864" y="621"/>
                    <a:pt x="863" y="621"/>
                    <a:pt x="863" y="621"/>
                  </a:cubicBezTo>
                  <a:cubicBezTo>
                    <a:pt x="863" y="628"/>
                    <a:pt x="862" y="635"/>
                    <a:pt x="862" y="641"/>
                  </a:cubicBezTo>
                  <a:cubicBezTo>
                    <a:pt x="862" y="641"/>
                    <a:pt x="861" y="641"/>
                    <a:pt x="861" y="641"/>
                  </a:cubicBezTo>
                  <a:cubicBezTo>
                    <a:pt x="860" y="644"/>
                    <a:pt x="860" y="647"/>
                    <a:pt x="859" y="650"/>
                  </a:cubicBezTo>
                  <a:cubicBezTo>
                    <a:pt x="859" y="650"/>
                    <a:pt x="858" y="650"/>
                    <a:pt x="858" y="650"/>
                  </a:cubicBezTo>
                  <a:cubicBezTo>
                    <a:pt x="857" y="652"/>
                    <a:pt x="857" y="654"/>
                    <a:pt x="856" y="656"/>
                  </a:cubicBezTo>
                  <a:cubicBezTo>
                    <a:pt x="855" y="657"/>
                    <a:pt x="854" y="658"/>
                    <a:pt x="853" y="658"/>
                  </a:cubicBezTo>
                  <a:cubicBezTo>
                    <a:pt x="853" y="659"/>
                    <a:pt x="853" y="660"/>
                    <a:pt x="853" y="660"/>
                  </a:cubicBezTo>
                  <a:cubicBezTo>
                    <a:pt x="852" y="661"/>
                    <a:pt x="852" y="661"/>
                    <a:pt x="851" y="661"/>
                  </a:cubicBezTo>
                  <a:cubicBezTo>
                    <a:pt x="850" y="663"/>
                    <a:pt x="848" y="665"/>
                    <a:pt x="847" y="666"/>
                  </a:cubicBezTo>
                  <a:cubicBezTo>
                    <a:pt x="846" y="666"/>
                    <a:pt x="846" y="666"/>
                    <a:pt x="845" y="666"/>
                  </a:cubicBezTo>
                  <a:cubicBezTo>
                    <a:pt x="845" y="667"/>
                    <a:pt x="844" y="668"/>
                    <a:pt x="844" y="668"/>
                  </a:cubicBezTo>
                  <a:cubicBezTo>
                    <a:pt x="843" y="668"/>
                    <a:pt x="843" y="668"/>
                    <a:pt x="842" y="668"/>
                  </a:cubicBezTo>
                  <a:cubicBezTo>
                    <a:pt x="842" y="669"/>
                    <a:pt x="842" y="669"/>
                    <a:pt x="842" y="669"/>
                  </a:cubicBezTo>
                  <a:cubicBezTo>
                    <a:pt x="841" y="670"/>
                    <a:pt x="839" y="670"/>
                    <a:pt x="838" y="670"/>
                  </a:cubicBezTo>
                  <a:cubicBezTo>
                    <a:pt x="838" y="671"/>
                    <a:pt x="838" y="671"/>
                    <a:pt x="838" y="671"/>
                  </a:cubicBezTo>
                  <a:cubicBezTo>
                    <a:pt x="836" y="672"/>
                    <a:pt x="834" y="672"/>
                    <a:pt x="832" y="672"/>
                  </a:cubicBezTo>
                  <a:cubicBezTo>
                    <a:pt x="832" y="673"/>
                    <a:pt x="832" y="673"/>
                    <a:pt x="832" y="673"/>
                  </a:cubicBezTo>
                  <a:cubicBezTo>
                    <a:pt x="830" y="673"/>
                    <a:pt x="829" y="673"/>
                    <a:pt x="827" y="673"/>
                  </a:cubicBezTo>
                  <a:cubicBezTo>
                    <a:pt x="827" y="674"/>
                    <a:pt x="827" y="674"/>
                    <a:pt x="827" y="674"/>
                  </a:cubicBezTo>
                  <a:cubicBezTo>
                    <a:pt x="822" y="674"/>
                    <a:pt x="816" y="674"/>
                    <a:pt x="811" y="674"/>
                  </a:cubicBezTo>
                  <a:cubicBezTo>
                    <a:pt x="809" y="675"/>
                    <a:pt x="801" y="679"/>
                    <a:pt x="800" y="680"/>
                  </a:cubicBezTo>
                  <a:cubicBezTo>
                    <a:pt x="800" y="681"/>
                    <a:pt x="800" y="682"/>
                    <a:pt x="800" y="682"/>
                  </a:cubicBezTo>
                  <a:cubicBezTo>
                    <a:pt x="800" y="682"/>
                    <a:pt x="800" y="682"/>
                    <a:pt x="799" y="682"/>
                  </a:cubicBezTo>
                  <a:cubicBezTo>
                    <a:pt x="798" y="683"/>
                    <a:pt x="798" y="684"/>
                    <a:pt x="797" y="685"/>
                  </a:cubicBezTo>
                  <a:cubicBezTo>
                    <a:pt x="797" y="689"/>
                    <a:pt x="797" y="693"/>
                    <a:pt x="796" y="697"/>
                  </a:cubicBezTo>
                  <a:cubicBezTo>
                    <a:pt x="799" y="708"/>
                    <a:pt x="804" y="716"/>
                    <a:pt x="809" y="724"/>
                  </a:cubicBezTo>
                  <a:cubicBezTo>
                    <a:pt x="809" y="725"/>
                    <a:pt x="809" y="725"/>
                    <a:pt x="809" y="726"/>
                  </a:cubicBezTo>
                  <a:cubicBezTo>
                    <a:pt x="811" y="727"/>
                    <a:pt x="812" y="729"/>
                    <a:pt x="814" y="730"/>
                  </a:cubicBezTo>
                  <a:cubicBezTo>
                    <a:pt x="815" y="731"/>
                    <a:pt x="815" y="732"/>
                    <a:pt x="816" y="733"/>
                  </a:cubicBezTo>
                  <a:cubicBezTo>
                    <a:pt x="817" y="733"/>
                    <a:pt x="817" y="733"/>
                    <a:pt x="818" y="733"/>
                  </a:cubicBezTo>
                  <a:cubicBezTo>
                    <a:pt x="818" y="733"/>
                    <a:pt x="818" y="734"/>
                    <a:pt x="818" y="734"/>
                  </a:cubicBezTo>
                  <a:cubicBezTo>
                    <a:pt x="819" y="734"/>
                    <a:pt x="819" y="734"/>
                    <a:pt x="820" y="734"/>
                  </a:cubicBezTo>
                  <a:cubicBezTo>
                    <a:pt x="820" y="734"/>
                    <a:pt x="820" y="735"/>
                    <a:pt x="820" y="735"/>
                  </a:cubicBezTo>
                  <a:cubicBezTo>
                    <a:pt x="821" y="735"/>
                    <a:pt x="822" y="735"/>
                    <a:pt x="823" y="735"/>
                  </a:cubicBezTo>
                  <a:cubicBezTo>
                    <a:pt x="823" y="735"/>
                    <a:pt x="823" y="736"/>
                    <a:pt x="823" y="736"/>
                  </a:cubicBezTo>
                  <a:cubicBezTo>
                    <a:pt x="825" y="736"/>
                    <a:pt x="827" y="736"/>
                    <a:pt x="829" y="736"/>
                  </a:cubicBezTo>
                  <a:cubicBezTo>
                    <a:pt x="829" y="736"/>
                    <a:pt x="829" y="737"/>
                    <a:pt x="829" y="737"/>
                  </a:cubicBezTo>
                  <a:cubicBezTo>
                    <a:pt x="842" y="737"/>
                    <a:pt x="856" y="737"/>
                    <a:pt x="869" y="737"/>
                  </a:cubicBezTo>
                  <a:cubicBezTo>
                    <a:pt x="873" y="738"/>
                    <a:pt x="879" y="741"/>
                    <a:pt x="883" y="743"/>
                  </a:cubicBezTo>
                  <a:cubicBezTo>
                    <a:pt x="883" y="744"/>
                    <a:pt x="884" y="745"/>
                    <a:pt x="885" y="746"/>
                  </a:cubicBezTo>
                  <a:cubicBezTo>
                    <a:pt x="885" y="746"/>
                    <a:pt x="886" y="746"/>
                    <a:pt x="887" y="746"/>
                  </a:cubicBezTo>
                  <a:cubicBezTo>
                    <a:pt x="888" y="748"/>
                    <a:pt x="889" y="749"/>
                    <a:pt x="891" y="751"/>
                  </a:cubicBezTo>
                  <a:cubicBezTo>
                    <a:pt x="891" y="751"/>
                    <a:pt x="892" y="751"/>
                    <a:pt x="893" y="751"/>
                  </a:cubicBezTo>
                  <a:cubicBezTo>
                    <a:pt x="893" y="752"/>
                    <a:pt x="893" y="752"/>
                    <a:pt x="894" y="753"/>
                  </a:cubicBezTo>
                  <a:cubicBezTo>
                    <a:pt x="894" y="753"/>
                    <a:pt x="895" y="753"/>
                    <a:pt x="896" y="753"/>
                  </a:cubicBezTo>
                  <a:cubicBezTo>
                    <a:pt x="896" y="753"/>
                    <a:pt x="896" y="754"/>
                    <a:pt x="896" y="754"/>
                  </a:cubicBezTo>
                  <a:cubicBezTo>
                    <a:pt x="898" y="755"/>
                    <a:pt x="900" y="755"/>
                    <a:pt x="902" y="756"/>
                  </a:cubicBezTo>
                  <a:cubicBezTo>
                    <a:pt x="902" y="756"/>
                    <a:pt x="902" y="757"/>
                    <a:pt x="902" y="757"/>
                  </a:cubicBezTo>
                  <a:cubicBezTo>
                    <a:pt x="903" y="757"/>
                    <a:pt x="904" y="757"/>
                    <a:pt x="906" y="757"/>
                  </a:cubicBezTo>
                  <a:cubicBezTo>
                    <a:pt x="906" y="757"/>
                    <a:pt x="906" y="758"/>
                    <a:pt x="906" y="758"/>
                  </a:cubicBezTo>
                  <a:cubicBezTo>
                    <a:pt x="908" y="758"/>
                    <a:pt x="910" y="758"/>
                    <a:pt x="912" y="758"/>
                  </a:cubicBezTo>
                  <a:cubicBezTo>
                    <a:pt x="912" y="758"/>
                    <a:pt x="912" y="759"/>
                    <a:pt x="912" y="759"/>
                  </a:cubicBezTo>
                  <a:cubicBezTo>
                    <a:pt x="916" y="759"/>
                    <a:pt x="920" y="759"/>
                    <a:pt x="924" y="759"/>
                  </a:cubicBezTo>
                  <a:cubicBezTo>
                    <a:pt x="924" y="759"/>
                    <a:pt x="924" y="758"/>
                    <a:pt x="924" y="758"/>
                  </a:cubicBezTo>
                  <a:cubicBezTo>
                    <a:pt x="926" y="758"/>
                    <a:pt x="928" y="758"/>
                    <a:pt x="930" y="758"/>
                  </a:cubicBezTo>
                  <a:cubicBezTo>
                    <a:pt x="930" y="758"/>
                    <a:pt x="930" y="757"/>
                    <a:pt x="930" y="757"/>
                  </a:cubicBezTo>
                  <a:cubicBezTo>
                    <a:pt x="931" y="757"/>
                    <a:pt x="932" y="757"/>
                    <a:pt x="933" y="757"/>
                  </a:cubicBezTo>
                  <a:cubicBezTo>
                    <a:pt x="933" y="757"/>
                    <a:pt x="933" y="756"/>
                    <a:pt x="933" y="756"/>
                  </a:cubicBezTo>
                  <a:cubicBezTo>
                    <a:pt x="934" y="756"/>
                    <a:pt x="935" y="756"/>
                    <a:pt x="936" y="756"/>
                  </a:cubicBezTo>
                  <a:cubicBezTo>
                    <a:pt x="936" y="756"/>
                    <a:pt x="936" y="755"/>
                    <a:pt x="936" y="755"/>
                  </a:cubicBezTo>
                  <a:cubicBezTo>
                    <a:pt x="936" y="755"/>
                    <a:pt x="937" y="755"/>
                    <a:pt x="938" y="755"/>
                  </a:cubicBezTo>
                  <a:cubicBezTo>
                    <a:pt x="938" y="755"/>
                    <a:pt x="938" y="754"/>
                    <a:pt x="938" y="754"/>
                  </a:cubicBezTo>
                  <a:cubicBezTo>
                    <a:pt x="940" y="753"/>
                    <a:pt x="942" y="753"/>
                    <a:pt x="944" y="752"/>
                  </a:cubicBezTo>
                  <a:cubicBezTo>
                    <a:pt x="947" y="748"/>
                    <a:pt x="951" y="744"/>
                    <a:pt x="955" y="740"/>
                  </a:cubicBezTo>
                  <a:cubicBezTo>
                    <a:pt x="955" y="737"/>
                    <a:pt x="955" y="734"/>
                    <a:pt x="955" y="731"/>
                  </a:cubicBezTo>
                  <a:cubicBezTo>
                    <a:pt x="954" y="731"/>
                    <a:pt x="954" y="731"/>
                    <a:pt x="954" y="731"/>
                  </a:cubicBezTo>
                  <a:cubicBezTo>
                    <a:pt x="954" y="730"/>
                    <a:pt x="954" y="730"/>
                    <a:pt x="954" y="729"/>
                  </a:cubicBezTo>
                  <a:cubicBezTo>
                    <a:pt x="953" y="729"/>
                    <a:pt x="953" y="729"/>
                    <a:pt x="953" y="729"/>
                  </a:cubicBezTo>
                  <a:cubicBezTo>
                    <a:pt x="952" y="728"/>
                    <a:pt x="952" y="726"/>
                    <a:pt x="952" y="725"/>
                  </a:cubicBezTo>
                  <a:cubicBezTo>
                    <a:pt x="951" y="724"/>
                    <a:pt x="950" y="724"/>
                    <a:pt x="949" y="723"/>
                  </a:cubicBezTo>
                  <a:cubicBezTo>
                    <a:pt x="949" y="722"/>
                    <a:pt x="949" y="722"/>
                    <a:pt x="949" y="721"/>
                  </a:cubicBezTo>
                  <a:cubicBezTo>
                    <a:pt x="947" y="720"/>
                    <a:pt x="946" y="719"/>
                    <a:pt x="945" y="718"/>
                  </a:cubicBezTo>
                  <a:cubicBezTo>
                    <a:pt x="942" y="715"/>
                    <a:pt x="940" y="713"/>
                    <a:pt x="938" y="710"/>
                  </a:cubicBezTo>
                  <a:cubicBezTo>
                    <a:pt x="939" y="697"/>
                    <a:pt x="940" y="685"/>
                    <a:pt x="942" y="672"/>
                  </a:cubicBezTo>
                  <a:cubicBezTo>
                    <a:pt x="942" y="672"/>
                    <a:pt x="942" y="672"/>
                    <a:pt x="943" y="672"/>
                  </a:cubicBezTo>
                  <a:cubicBezTo>
                    <a:pt x="943" y="671"/>
                    <a:pt x="943" y="669"/>
                    <a:pt x="943" y="667"/>
                  </a:cubicBezTo>
                  <a:cubicBezTo>
                    <a:pt x="943" y="667"/>
                    <a:pt x="943" y="667"/>
                    <a:pt x="944" y="667"/>
                  </a:cubicBezTo>
                  <a:cubicBezTo>
                    <a:pt x="944" y="665"/>
                    <a:pt x="944" y="663"/>
                    <a:pt x="944" y="661"/>
                  </a:cubicBezTo>
                  <a:cubicBezTo>
                    <a:pt x="944" y="661"/>
                    <a:pt x="944" y="661"/>
                    <a:pt x="945" y="661"/>
                  </a:cubicBezTo>
                  <a:cubicBezTo>
                    <a:pt x="946" y="657"/>
                    <a:pt x="944" y="644"/>
                    <a:pt x="943" y="642"/>
                  </a:cubicBezTo>
                  <a:cubicBezTo>
                    <a:pt x="941" y="635"/>
                    <a:pt x="932" y="630"/>
                    <a:pt x="926" y="626"/>
                  </a:cubicBezTo>
                  <a:cubicBezTo>
                    <a:pt x="925" y="626"/>
                    <a:pt x="924" y="626"/>
                    <a:pt x="924" y="626"/>
                  </a:cubicBezTo>
                  <a:cubicBezTo>
                    <a:pt x="921" y="625"/>
                    <a:pt x="918" y="624"/>
                    <a:pt x="916" y="622"/>
                  </a:cubicBezTo>
                  <a:cubicBezTo>
                    <a:pt x="916" y="621"/>
                    <a:pt x="916" y="620"/>
                    <a:pt x="916" y="618"/>
                  </a:cubicBezTo>
                  <a:cubicBezTo>
                    <a:pt x="916" y="618"/>
                    <a:pt x="916" y="618"/>
                    <a:pt x="917" y="618"/>
                  </a:cubicBezTo>
                  <a:cubicBezTo>
                    <a:pt x="917" y="617"/>
                    <a:pt x="917" y="615"/>
                    <a:pt x="918" y="613"/>
                  </a:cubicBezTo>
                  <a:cubicBezTo>
                    <a:pt x="918" y="613"/>
                    <a:pt x="919" y="613"/>
                    <a:pt x="920" y="612"/>
                  </a:cubicBezTo>
                  <a:cubicBezTo>
                    <a:pt x="920" y="612"/>
                    <a:pt x="920" y="611"/>
                    <a:pt x="920" y="611"/>
                  </a:cubicBezTo>
                  <a:cubicBezTo>
                    <a:pt x="920" y="610"/>
                    <a:pt x="921" y="610"/>
                    <a:pt x="922" y="610"/>
                  </a:cubicBezTo>
                  <a:cubicBezTo>
                    <a:pt x="922" y="609"/>
                    <a:pt x="922" y="608"/>
                    <a:pt x="922" y="608"/>
                  </a:cubicBezTo>
                  <a:cubicBezTo>
                    <a:pt x="923" y="607"/>
                    <a:pt x="924" y="606"/>
                    <a:pt x="925" y="606"/>
                  </a:cubicBezTo>
                  <a:cubicBezTo>
                    <a:pt x="925" y="605"/>
                    <a:pt x="925" y="604"/>
                    <a:pt x="925" y="604"/>
                  </a:cubicBezTo>
                  <a:cubicBezTo>
                    <a:pt x="925" y="603"/>
                    <a:pt x="926" y="603"/>
                    <a:pt x="927" y="603"/>
                  </a:cubicBezTo>
                  <a:cubicBezTo>
                    <a:pt x="927" y="602"/>
                    <a:pt x="927" y="601"/>
                    <a:pt x="927" y="601"/>
                  </a:cubicBezTo>
                  <a:cubicBezTo>
                    <a:pt x="928" y="600"/>
                    <a:pt x="929" y="599"/>
                    <a:pt x="930" y="599"/>
                  </a:cubicBezTo>
                  <a:cubicBezTo>
                    <a:pt x="930" y="598"/>
                    <a:pt x="930" y="597"/>
                    <a:pt x="930" y="597"/>
                  </a:cubicBezTo>
                  <a:cubicBezTo>
                    <a:pt x="931" y="596"/>
                    <a:pt x="932" y="595"/>
                    <a:pt x="933" y="595"/>
                  </a:cubicBezTo>
                  <a:cubicBezTo>
                    <a:pt x="933" y="594"/>
                    <a:pt x="933" y="593"/>
                    <a:pt x="933" y="593"/>
                  </a:cubicBezTo>
                  <a:cubicBezTo>
                    <a:pt x="934" y="592"/>
                    <a:pt x="935" y="591"/>
                    <a:pt x="936" y="591"/>
                  </a:cubicBezTo>
                  <a:cubicBezTo>
                    <a:pt x="936" y="590"/>
                    <a:pt x="936" y="589"/>
                    <a:pt x="936" y="589"/>
                  </a:cubicBezTo>
                  <a:cubicBezTo>
                    <a:pt x="937" y="588"/>
                    <a:pt x="938" y="587"/>
                    <a:pt x="940" y="586"/>
                  </a:cubicBezTo>
                  <a:cubicBezTo>
                    <a:pt x="940" y="585"/>
                    <a:pt x="940" y="584"/>
                    <a:pt x="940" y="584"/>
                  </a:cubicBezTo>
                  <a:cubicBezTo>
                    <a:pt x="941" y="582"/>
                    <a:pt x="943" y="581"/>
                    <a:pt x="945" y="580"/>
                  </a:cubicBezTo>
                  <a:cubicBezTo>
                    <a:pt x="945" y="579"/>
                    <a:pt x="945" y="578"/>
                    <a:pt x="945" y="578"/>
                  </a:cubicBezTo>
                  <a:cubicBezTo>
                    <a:pt x="946" y="576"/>
                    <a:pt x="948" y="575"/>
                    <a:pt x="950" y="574"/>
                  </a:cubicBezTo>
                  <a:cubicBezTo>
                    <a:pt x="950" y="573"/>
                    <a:pt x="950" y="572"/>
                    <a:pt x="951" y="572"/>
                  </a:cubicBezTo>
                  <a:cubicBezTo>
                    <a:pt x="951" y="572"/>
                    <a:pt x="952" y="572"/>
                    <a:pt x="953" y="572"/>
                  </a:cubicBezTo>
                  <a:cubicBezTo>
                    <a:pt x="953" y="571"/>
                    <a:pt x="954" y="570"/>
                    <a:pt x="955" y="569"/>
                  </a:cubicBezTo>
                  <a:cubicBezTo>
                    <a:pt x="956" y="568"/>
                    <a:pt x="959" y="568"/>
                    <a:pt x="960" y="568"/>
                  </a:cubicBezTo>
                  <a:cubicBezTo>
                    <a:pt x="962" y="569"/>
                    <a:pt x="960" y="568"/>
                    <a:pt x="962" y="569"/>
                  </a:cubicBez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5375276" y="4954588"/>
              <a:ext cx="60325" cy="100013"/>
            </a:xfrm>
            <a:custGeom>
              <a:avLst/>
              <a:gdLst>
                <a:gd name="T0" fmla="*/ 0 w 47"/>
                <a:gd name="T1" fmla="*/ 0 h 78"/>
                <a:gd name="T2" fmla="*/ 37 w 47"/>
                <a:gd name="T3" fmla="*/ 48 h 78"/>
                <a:gd name="T4" fmla="*/ 47 w 47"/>
                <a:gd name="T5" fmla="*/ 68 h 78"/>
                <a:gd name="T6" fmla="*/ 46 w 47"/>
                <a:gd name="T7" fmla="*/ 68 h 78"/>
                <a:gd name="T8" fmla="*/ 46 w 47"/>
                <a:gd name="T9" fmla="*/ 69 h 78"/>
                <a:gd name="T10" fmla="*/ 15 w 47"/>
                <a:gd name="T11" fmla="*/ 78 h 78"/>
                <a:gd name="T12" fmla="*/ 11 w 47"/>
                <a:gd name="T13" fmla="*/ 76 h 78"/>
                <a:gd name="T14" fmla="*/ 10 w 47"/>
                <a:gd name="T15" fmla="*/ 50 h 78"/>
                <a:gd name="T16" fmla="*/ 0 w 47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cubicBezTo>
                    <a:pt x="22" y="1"/>
                    <a:pt x="29" y="32"/>
                    <a:pt x="37" y="48"/>
                  </a:cubicBezTo>
                  <a:cubicBezTo>
                    <a:pt x="41" y="54"/>
                    <a:pt x="46" y="59"/>
                    <a:pt x="47" y="68"/>
                  </a:cubicBezTo>
                  <a:cubicBezTo>
                    <a:pt x="47" y="68"/>
                    <a:pt x="47" y="68"/>
                    <a:pt x="46" y="68"/>
                  </a:cubicBezTo>
                  <a:cubicBezTo>
                    <a:pt x="46" y="68"/>
                    <a:pt x="46" y="68"/>
                    <a:pt x="46" y="69"/>
                  </a:cubicBezTo>
                  <a:cubicBezTo>
                    <a:pt x="31" y="68"/>
                    <a:pt x="27" y="76"/>
                    <a:pt x="15" y="78"/>
                  </a:cubicBezTo>
                  <a:cubicBezTo>
                    <a:pt x="14" y="77"/>
                    <a:pt x="12" y="76"/>
                    <a:pt x="11" y="76"/>
                  </a:cubicBezTo>
                  <a:cubicBezTo>
                    <a:pt x="11" y="67"/>
                    <a:pt x="10" y="58"/>
                    <a:pt x="10" y="50"/>
                  </a:cubicBezTo>
                  <a:cubicBezTo>
                    <a:pt x="6" y="33"/>
                    <a:pt x="3" y="17"/>
                    <a:pt x="0" y="0"/>
                  </a:cubicBez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</p:grpSp>
      <p:sp>
        <p:nvSpPr>
          <p:cNvPr id="28" name="Freeform 25"/>
          <p:cNvSpPr/>
          <p:nvPr/>
        </p:nvSpPr>
        <p:spPr bwMode="auto">
          <a:xfrm>
            <a:off x="4135712" y="5292289"/>
            <a:ext cx="2168525" cy="1270000"/>
          </a:xfrm>
          <a:custGeom>
            <a:avLst/>
            <a:gdLst>
              <a:gd name="T0" fmla="*/ 1497 w 1675"/>
              <a:gd name="T1" fmla="*/ 420 h 981"/>
              <a:gd name="T2" fmla="*/ 1528 w 1675"/>
              <a:gd name="T3" fmla="*/ 375 h 981"/>
              <a:gd name="T4" fmla="*/ 1545 w 1675"/>
              <a:gd name="T5" fmla="*/ 313 h 981"/>
              <a:gd name="T6" fmla="*/ 1564 w 1675"/>
              <a:gd name="T7" fmla="*/ 248 h 981"/>
              <a:gd name="T8" fmla="*/ 1629 w 1675"/>
              <a:gd name="T9" fmla="*/ 168 h 981"/>
              <a:gd name="T10" fmla="*/ 1675 w 1675"/>
              <a:gd name="T11" fmla="*/ 277 h 981"/>
              <a:gd name="T12" fmla="*/ 1628 w 1675"/>
              <a:gd name="T13" fmla="*/ 436 h 981"/>
              <a:gd name="T14" fmla="*/ 1579 w 1675"/>
              <a:gd name="T15" fmla="*/ 572 h 981"/>
              <a:gd name="T16" fmla="*/ 1561 w 1675"/>
              <a:gd name="T17" fmla="*/ 617 h 981"/>
              <a:gd name="T18" fmla="*/ 1552 w 1675"/>
              <a:gd name="T19" fmla="*/ 724 h 981"/>
              <a:gd name="T20" fmla="*/ 1466 w 1675"/>
              <a:gd name="T21" fmla="*/ 733 h 981"/>
              <a:gd name="T22" fmla="*/ 1500 w 1675"/>
              <a:gd name="T23" fmla="*/ 726 h 981"/>
              <a:gd name="T24" fmla="*/ 1583 w 1675"/>
              <a:gd name="T25" fmla="*/ 766 h 981"/>
              <a:gd name="T26" fmla="*/ 1561 w 1675"/>
              <a:gd name="T27" fmla="*/ 847 h 981"/>
              <a:gd name="T28" fmla="*/ 1499 w 1675"/>
              <a:gd name="T29" fmla="*/ 887 h 981"/>
              <a:gd name="T30" fmla="*/ 1351 w 1675"/>
              <a:gd name="T31" fmla="*/ 855 h 981"/>
              <a:gd name="T32" fmla="*/ 1286 w 1675"/>
              <a:gd name="T33" fmla="*/ 956 h 981"/>
              <a:gd name="T34" fmla="*/ 1253 w 1675"/>
              <a:gd name="T35" fmla="*/ 915 h 981"/>
              <a:gd name="T36" fmla="*/ 1200 w 1675"/>
              <a:gd name="T37" fmla="*/ 836 h 981"/>
              <a:gd name="T38" fmla="*/ 1197 w 1675"/>
              <a:gd name="T39" fmla="*/ 870 h 981"/>
              <a:gd name="T40" fmla="*/ 1146 w 1675"/>
              <a:gd name="T41" fmla="*/ 865 h 981"/>
              <a:gd name="T42" fmla="*/ 1110 w 1675"/>
              <a:gd name="T43" fmla="*/ 899 h 981"/>
              <a:gd name="T44" fmla="*/ 1073 w 1675"/>
              <a:gd name="T45" fmla="*/ 878 h 981"/>
              <a:gd name="T46" fmla="*/ 1091 w 1675"/>
              <a:gd name="T47" fmla="*/ 804 h 981"/>
              <a:gd name="T48" fmla="*/ 1040 w 1675"/>
              <a:gd name="T49" fmla="*/ 754 h 981"/>
              <a:gd name="T50" fmla="*/ 996 w 1675"/>
              <a:gd name="T51" fmla="*/ 726 h 981"/>
              <a:gd name="T52" fmla="*/ 829 w 1675"/>
              <a:gd name="T53" fmla="*/ 716 h 981"/>
              <a:gd name="T54" fmla="*/ 777 w 1675"/>
              <a:gd name="T55" fmla="*/ 701 h 981"/>
              <a:gd name="T56" fmla="*/ 624 w 1675"/>
              <a:gd name="T57" fmla="*/ 682 h 981"/>
              <a:gd name="T58" fmla="*/ 525 w 1675"/>
              <a:gd name="T59" fmla="*/ 694 h 981"/>
              <a:gd name="T60" fmla="*/ 463 w 1675"/>
              <a:gd name="T61" fmla="*/ 720 h 981"/>
              <a:gd name="T62" fmla="*/ 371 w 1675"/>
              <a:gd name="T63" fmla="*/ 676 h 981"/>
              <a:gd name="T64" fmla="*/ 352 w 1675"/>
              <a:gd name="T65" fmla="*/ 619 h 981"/>
              <a:gd name="T66" fmla="*/ 279 w 1675"/>
              <a:gd name="T67" fmla="*/ 560 h 981"/>
              <a:gd name="T68" fmla="*/ 102 w 1675"/>
              <a:gd name="T69" fmla="*/ 563 h 981"/>
              <a:gd name="T70" fmla="*/ 43 w 1675"/>
              <a:gd name="T71" fmla="*/ 560 h 981"/>
              <a:gd name="T72" fmla="*/ 10 w 1675"/>
              <a:gd name="T73" fmla="*/ 502 h 981"/>
              <a:gd name="T74" fmla="*/ 60 w 1675"/>
              <a:gd name="T75" fmla="*/ 462 h 981"/>
              <a:gd name="T76" fmla="*/ 105 w 1675"/>
              <a:gd name="T77" fmla="*/ 416 h 981"/>
              <a:gd name="T78" fmla="*/ 142 w 1675"/>
              <a:gd name="T79" fmla="*/ 395 h 981"/>
              <a:gd name="T80" fmla="*/ 230 w 1675"/>
              <a:gd name="T81" fmla="*/ 374 h 981"/>
              <a:gd name="T82" fmla="*/ 266 w 1675"/>
              <a:gd name="T83" fmla="*/ 338 h 981"/>
              <a:gd name="T84" fmla="*/ 427 w 1675"/>
              <a:gd name="T85" fmla="*/ 353 h 981"/>
              <a:gd name="T86" fmla="*/ 460 w 1675"/>
              <a:gd name="T87" fmla="*/ 263 h 981"/>
              <a:gd name="T88" fmla="*/ 465 w 1675"/>
              <a:gd name="T89" fmla="*/ 192 h 981"/>
              <a:gd name="T90" fmla="*/ 484 w 1675"/>
              <a:gd name="T91" fmla="*/ 136 h 981"/>
              <a:gd name="T92" fmla="*/ 591 w 1675"/>
              <a:gd name="T93" fmla="*/ 126 h 981"/>
              <a:gd name="T94" fmla="*/ 664 w 1675"/>
              <a:gd name="T95" fmla="*/ 203 h 981"/>
              <a:gd name="T96" fmla="*/ 713 w 1675"/>
              <a:gd name="T97" fmla="*/ 216 h 981"/>
              <a:gd name="T98" fmla="*/ 730 w 1675"/>
              <a:gd name="T99" fmla="*/ 117 h 981"/>
              <a:gd name="T100" fmla="*/ 765 w 1675"/>
              <a:gd name="T101" fmla="*/ 81 h 981"/>
              <a:gd name="T102" fmla="*/ 823 w 1675"/>
              <a:gd name="T103" fmla="*/ 36 h 981"/>
              <a:gd name="T104" fmla="*/ 934 w 1675"/>
              <a:gd name="T105" fmla="*/ 85 h 981"/>
              <a:gd name="T106" fmla="*/ 952 w 1675"/>
              <a:gd name="T107" fmla="*/ 122 h 981"/>
              <a:gd name="T108" fmla="*/ 1017 w 1675"/>
              <a:gd name="T109" fmla="*/ 138 h 981"/>
              <a:gd name="T110" fmla="*/ 1049 w 1675"/>
              <a:gd name="T111" fmla="*/ 124 h 981"/>
              <a:gd name="T112" fmla="*/ 1118 w 1675"/>
              <a:gd name="T113" fmla="*/ 144 h 981"/>
              <a:gd name="T114" fmla="*/ 1175 w 1675"/>
              <a:gd name="T115" fmla="*/ 192 h 981"/>
              <a:gd name="T116" fmla="*/ 1163 w 1675"/>
              <a:gd name="T117" fmla="*/ 279 h 981"/>
              <a:gd name="T118" fmla="*/ 1156 w 1675"/>
              <a:gd name="T119" fmla="*/ 416 h 981"/>
              <a:gd name="T120" fmla="*/ 1201 w 1675"/>
              <a:gd name="T121" fmla="*/ 473 h 981"/>
              <a:gd name="T122" fmla="*/ 1338 w 1675"/>
              <a:gd name="T123" fmla="*/ 485 h 981"/>
              <a:gd name="T124" fmla="*/ 1378 w 1675"/>
              <a:gd name="T125" fmla="*/ 466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5" h="981">
                <a:moveTo>
                  <a:pt x="1475" y="464"/>
                </a:moveTo>
                <a:cubicBezTo>
                  <a:pt x="1476" y="462"/>
                  <a:pt x="1477" y="461"/>
                  <a:pt x="1478" y="459"/>
                </a:cubicBezTo>
                <a:cubicBezTo>
                  <a:pt x="1479" y="459"/>
                  <a:pt x="1479" y="459"/>
                  <a:pt x="1479" y="459"/>
                </a:cubicBezTo>
                <a:cubicBezTo>
                  <a:pt x="1480" y="458"/>
                  <a:pt x="1480" y="457"/>
                  <a:pt x="1480" y="456"/>
                </a:cubicBezTo>
                <a:cubicBezTo>
                  <a:pt x="1481" y="456"/>
                  <a:pt x="1482" y="456"/>
                  <a:pt x="1482" y="455"/>
                </a:cubicBezTo>
                <a:cubicBezTo>
                  <a:pt x="1483" y="454"/>
                  <a:pt x="1483" y="453"/>
                  <a:pt x="1483" y="451"/>
                </a:cubicBezTo>
                <a:cubicBezTo>
                  <a:pt x="1484" y="451"/>
                  <a:pt x="1485" y="451"/>
                  <a:pt x="1485" y="450"/>
                </a:cubicBezTo>
                <a:cubicBezTo>
                  <a:pt x="1486" y="448"/>
                  <a:pt x="1487" y="446"/>
                  <a:pt x="1487" y="444"/>
                </a:cubicBezTo>
                <a:cubicBezTo>
                  <a:pt x="1488" y="444"/>
                  <a:pt x="1488" y="444"/>
                  <a:pt x="1488" y="444"/>
                </a:cubicBezTo>
                <a:cubicBezTo>
                  <a:pt x="1488" y="444"/>
                  <a:pt x="1488" y="443"/>
                  <a:pt x="1488" y="442"/>
                </a:cubicBezTo>
                <a:cubicBezTo>
                  <a:pt x="1489" y="442"/>
                  <a:pt x="1489" y="442"/>
                  <a:pt x="1489" y="442"/>
                </a:cubicBezTo>
                <a:cubicBezTo>
                  <a:pt x="1490" y="440"/>
                  <a:pt x="1491" y="438"/>
                  <a:pt x="1491" y="436"/>
                </a:cubicBezTo>
                <a:cubicBezTo>
                  <a:pt x="1492" y="436"/>
                  <a:pt x="1492" y="436"/>
                  <a:pt x="1492" y="436"/>
                </a:cubicBezTo>
                <a:cubicBezTo>
                  <a:pt x="1492" y="435"/>
                  <a:pt x="1492" y="434"/>
                  <a:pt x="1492" y="433"/>
                </a:cubicBezTo>
                <a:cubicBezTo>
                  <a:pt x="1492" y="433"/>
                  <a:pt x="1493" y="433"/>
                  <a:pt x="1493" y="433"/>
                </a:cubicBezTo>
                <a:cubicBezTo>
                  <a:pt x="1493" y="432"/>
                  <a:pt x="1493" y="431"/>
                  <a:pt x="1493" y="430"/>
                </a:cubicBezTo>
                <a:cubicBezTo>
                  <a:pt x="1493" y="430"/>
                  <a:pt x="1494" y="430"/>
                  <a:pt x="1494" y="430"/>
                </a:cubicBezTo>
                <a:cubicBezTo>
                  <a:pt x="1494" y="430"/>
                  <a:pt x="1494" y="429"/>
                  <a:pt x="1494" y="428"/>
                </a:cubicBezTo>
                <a:cubicBezTo>
                  <a:pt x="1494" y="428"/>
                  <a:pt x="1495" y="428"/>
                  <a:pt x="1495" y="428"/>
                </a:cubicBezTo>
                <a:cubicBezTo>
                  <a:pt x="1495" y="427"/>
                  <a:pt x="1495" y="426"/>
                  <a:pt x="1495" y="424"/>
                </a:cubicBezTo>
                <a:cubicBezTo>
                  <a:pt x="1495" y="424"/>
                  <a:pt x="1496" y="424"/>
                  <a:pt x="1496" y="424"/>
                </a:cubicBezTo>
                <a:cubicBezTo>
                  <a:pt x="1496" y="423"/>
                  <a:pt x="1496" y="422"/>
                  <a:pt x="1496" y="420"/>
                </a:cubicBezTo>
                <a:cubicBezTo>
                  <a:pt x="1496" y="420"/>
                  <a:pt x="1497" y="420"/>
                  <a:pt x="1497" y="420"/>
                </a:cubicBezTo>
                <a:cubicBezTo>
                  <a:pt x="1497" y="418"/>
                  <a:pt x="1497" y="416"/>
                  <a:pt x="1497" y="414"/>
                </a:cubicBezTo>
                <a:cubicBezTo>
                  <a:pt x="1497" y="414"/>
                  <a:pt x="1498" y="414"/>
                  <a:pt x="1498" y="414"/>
                </a:cubicBezTo>
                <a:cubicBezTo>
                  <a:pt x="1498" y="411"/>
                  <a:pt x="1499" y="408"/>
                  <a:pt x="1499" y="405"/>
                </a:cubicBezTo>
                <a:cubicBezTo>
                  <a:pt x="1499" y="405"/>
                  <a:pt x="1500" y="405"/>
                  <a:pt x="1500" y="405"/>
                </a:cubicBezTo>
                <a:cubicBezTo>
                  <a:pt x="1500" y="404"/>
                  <a:pt x="1501" y="403"/>
                  <a:pt x="1501" y="401"/>
                </a:cubicBezTo>
                <a:cubicBezTo>
                  <a:pt x="1501" y="401"/>
                  <a:pt x="1502" y="401"/>
                  <a:pt x="1502" y="401"/>
                </a:cubicBezTo>
                <a:cubicBezTo>
                  <a:pt x="1502" y="401"/>
                  <a:pt x="1502" y="400"/>
                  <a:pt x="1502" y="399"/>
                </a:cubicBezTo>
                <a:cubicBezTo>
                  <a:pt x="1503" y="399"/>
                  <a:pt x="1503" y="399"/>
                  <a:pt x="1504" y="398"/>
                </a:cubicBezTo>
                <a:cubicBezTo>
                  <a:pt x="1504" y="398"/>
                  <a:pt x="1504" y="397"/>
                  <a:pt x="1504" y="396"/>
                </a:cubicBezTo>
                <a:cubicBezTo>
                  <a:pt x="1505" y="395"/>
                  <a:pt x="1507" y="394"/>
                  <a:pt x="1508" y="393"/>
                </a:cubicBezTo>
                <a:cubicBezTo>
                  <a:pt x="1508" y="393"/>
                  <a:pt x="1508" y="393"/>
                  <a:pt x="1508" y="392"/>
                </a:cubicBezTo>
                <a:cubicBezTo>
                  <a:pt x="1509" y="392"/>
                  <a:pt x="1509" y="392"/>
                  <a:pt x="1510" y="392"/>
                </a:cubicBezTo>
                <a:cubicBezTo>
                  <a:pt x="1510" y="392"/>
                  <a:pt x="1511" y="391"/>
                  <a:pt x="1511" y="391"/>
                </a:cubicBezTo>
                <a:cubicBezTo>
                  <a:pt x="1512" y="391"/>
                  <a:pt x="1513" y="391"/>
                  <a:pt x="1514" y="391"/>
                </a:cubicBezTo>
                <a:cubicBezTo>
                  <a:pt x="1514" y="390"/>
                  <a:pt x="1514" y="390"/>
                  <a:pt x="1514" y="389"/>
                </a:cubicBezTo>
                <a:cubicBezTo>
                  <a:pt x="1516" y="389"/>
                  <a:pt x="1518" y="389"/>
                  <a:pt x="1520" y="389"/>
                </a:cubicBezTo>
                <a:cubicBezTo>
                  <a:pt x="1520" y="389"/>
                  <a:pt x="1521" y="388"/>
                  <a:pt x="1521" y="388"/>
                </a:cubicBezTo>
                <a:cubicBezTo>
                  <a:pt x="1523" y="386"/>
                  <a:pt x="1525" y="385"/>
                  <a:pt x="1526" y="383"/>
                </a:cubicBezTo>
                <a:cubicBezTo>
                  <a:pt x="1526" y="382"/>
                  <a:pt x="1526" y="381"/>
                  <a:pt x="1526" y="381"/>
                </a:cubicBezTo>
                <a:cubicBezTo>
                  <a:pt x="1526" y="381"/>
                  <a:pt x="1527" y="381"/>
                  <a:pt x="1527" y="381"/>
                </a:cubicBezTo>
                <a:cubicBezTo>
                  <a:pt x="1527" y="380"/>
                  <a:pt x="1527" y="379"/>
                  <a:pt x="1527" y="378"/>
                </a:cubicBezTo>
                <a:cubicBezTo>
                  <a:pt x="1527" y="378"/>
                  <a:pt x="1528" y="378"/>
                  <a:pt x="1528" y="378"/>
                </a:cubicBezTo>
                <a:cubicBezTo>
                  <a:pt x="1528" y="377"/>
                  <a:pt x="1528" y="376"/>
                  <a:pt x="1528" y="375"/>
                </a:cubicBezTo>
                <a:cubicBezTo>
                  <a:pt x="1528" y="375"/>
                  <a:pt x="1529" y="375"/>
                  <a:pt x="1529" y="375"/>
                </a:cubicBezTo>
                <a:cubicBezTo>
                  <a:pt x="1529" y="374"/>
                  <a:pt x="1529" y="373"/>
                  <a:pt x="1529" y="372"/>
                </a:cubicBezTo>
                <a:cubicBezTo>
                  <a:pt x="1529" y="372"/>
                  <a:pt x="1530" y="372"/>
                  <a:pt x="1530" y="372"/>
                </a:cubicBezTo>
                <a:cubicBezTo>
                  <a:pt x="1530" y="365"/>
                  <a:pt x="1531" y="359"/>
                  <a:pt x="1531" y="353"/>
                </a:cubicBezTo>
                <a:cubicBezTo>
                  <a:pt x="1531" y="353"/>
                  <a:pt x="1532" y="353"/>
                  <a:pt x="1532" y="353"/>
                </a:cubicBezTo>
                <a:cubicBezTo>
                  <a:pt x="1532" y="348"/>
                  <a:pt x="1533" y="344"/>
                  <a:pt x="1533" y="340"/>
                </a:cubicBezTo>
                <a:cubicBezTo>
                  <a:pt x="1533" y="340"/>
                  <a:pt x="1534" y="340"/>
                  <a:pt x="1534" y="340"/>
                </a:cubicBezTo>
                <a:cubicBezTo>
                  <a:pt x="1534" y="339"/>
                  <a:pt x="1534" y="338"/>
                  <a:pt x="1534" y="337"/>
                </a:cubicBezTo>
                <a:cubicBezTo>
                  <a:pt x="1534" y="337"/>
                  <a:pt x="1535" y="337"/>
                  <a:pt x="1535" y="337"/>
                </a:cubicBezTo>
                <a:cubicBezTo>
                  <a:pt x="1535" y="335"/>
                  <a:pt x="1535" y="334"/>
                  <a:pt x="1535" y="333"/>
                </a:cubicBezTo>
                <a:cubicBezTo>
                  <a:pt x="1535" y="333"/>
                  <a:pt x="1536" y="333"/>
                  <a:pt x="1536" y="333"/>
                </a:cubicBezTo>
                <a:cubicBezTo>
                  <a:pt x="1536" y="332"/>
                  <a:pt x="1536" y="331"/>
                  <a:pt x="1536" y="331"/>
                </a:cubicBezTo>
                <a:cubicBezTo>
                  <a:pt x="1536" y="331"/>
                  <a:pt x="1537" y="331"/>
                  <a:pt x="1537" y="331"/>
                </a:cubicBezTo>
                <a:cubicBezTo>
                  <a:pt x="1537" y="329"/>
                  <a:pt x="1538" y="327"/>
                  <a:pt x="1538" y="325"/>
                </a:cubicBezTo>
                <a:cubicBezTo>
                  <a:pt x="1538" y="325"/>
                  <a:pt x="1539" y="325"/>
                  <a:pt x="1539" y="325"/>
                </a:cubicBezTo>
                <a:cubicBezTo>
                  <a:pt x="1540" y="323"/>
                  <a:pt x="1540" y="321"/>
                  <a:pt x="1541" y="319"/>
                </a:cubicBezTo>
                <a:cubicBezTo>
                  <a:pt x="1541" y="319"/>
                  <a:pt x="1542" y="319"/>
                  <a:pt x="1542" y="319"/>
                </a:cubicBezTo>
                <a:cubicBezTo>
                  <a:pt x="1542" y="318"/>
                  <a:pt x="1542" y="317"/>
                  <a:pt x="1542" y="317"/>
                </a:cubicBezTo>
                <a:cubicBezTo>
                  <a:pt x="1542" y="317"/>
                  <a:pt x="1543" y="317"/>
                  <a:pt x="1543" y="317"/>
                </a:cubicBezTo>
                <a:cubicBezTo>
                  <a:pt x="1543" y="316"/>
                  <a:pt x="1543" y="315"/>
                  <a:pt x="1543" y="315"/>
                </a:cubicBezTo>
                <a:cubicBezTo>
                  <a:pt x="1543" y="315"/>
                  <a:pt x="1544" y="315"/>
                  <a:pt x="1544" y="315"/>
                </a:cubicBezTo>
                <a:cubicBezTo>
                  <a:pt x="1544" y="314"/>
                  <a:pt x="1544" y="313"/>
                  <a:pt x="1544" y="313"/>
                </a:cubicBezTo>
                <a:cubicBezTo>
                  <a:pt x="1544" y="313"/>
                  <a:pt x="1545" y="313"/>
                  <a:pt x="1545" y="313"/>
                </a:cubicBezTo>
                <a:cubicBezTo>
                  <a:pt x="1546" y="311"/>
                  <a:pt x="1546" y="309"/>
                  <a:pt x="1547" y="307"/>
                </a:cubicBezTo>
                <a:cubicBezTo>
                  <a:pt x="1548" y="307"/>
                  <a:pt x="1548" y="306"/>
                  <a:pt x="1549" y="306"/>
                </a:cubicBezTo>
                <a:cubicBezTo>
                  <a:pt x="1549" y="305"/>
                  <a:pt x="1550" y="303"/>
                  <a:pt x="1550" y="302"/>
                </a:cubicBezTo>
                <a:cubicBezTo>
                  <a:pt x="1551" y="302"/>
                  <a:pt x="1551" y="301"/>
                  <a:pt x="1552" y="301"/>
                </a:cubicBezTo>
                <a:cubicBezTo>
                  <a:pt x="1552" y="300"/>
                  <a:pt x="1552" y="300"/>
                  <a:pt x="1552" y="299"/>
                </a:cubicBezTo>
                <a:cubicBezTo>
                  <a:pt x="1553" y="299"/>
                  <a:pt x="1553" y="298"/>
                  <a:pt x="1554" y="298"/>
                </a:cubicBezTo>
                <a:cubicBezTo>
                  <a:pt x="1554" y="297"/>
                  <a:pt x="1554" y="297"/>
                  <a:pt x="1554" y="296"/>
                </a:cubicBezTo>
                <a:cubicBezTo>
                  <a:pt x="1555" y="295"/>
                  <a:pt x="1556" y="295"/>
                  <a:pt x="1557" y="294"/>
                </a:cubicBezTo>
                <a:cubicBezTo>
                  <a:pt x="1557" y="293"/>
                  <a:pt x="1557" y="293"/>
                  <a:pt x="1557" y="292"/>
                </a:cubicBezTo>
                <a:cubicBezTo>
                  <a:pt x="1558" y="292"/>
                  <a:pt x="1558" y="291"/>
                  <a:pt x="1559" y="291"/>
                </a:cubicBezTo>
                <a:cubicBezTo>
                  <a:pt x="1559" y="290"/>
                  <a:pt x="1559" y="290"/>
                  <a:pt x="1559" y="289"/>
                </a:cubicBezTo>
                <a:cubicBezTo>
                  <a:pt x="1559" y="289"/>
                  <a:pt x="1560" y="289"/>
                  <a:pt x="1560" y="289"/>
                </a:cubicBezTo>
                <a:cubicBezTo>
                  <a:pt x="1560" y="288"/>
                  <a:pt x="1560" y="288"/>
                  <a:pt x="1560" y="287"/>
                </a:cubicBezTo>
                <a:cubicBezTo>
                  <a:pt x="1560" y="287"/>
                  <a:pt x="1561" y="287"/>
                  <a:pt x="1561" y="287"/>
                </a:cubicBezTo>
                <a:cubicBezTo>
                  <a:pt x="1561" y="286"/>
                  <a:pt x="1561" y="285"/>
                  <a:pt x="1561" y="284"/>
                </a:cubicBezTo>
                <a:cubicBezTo>
                  <a:pt x="1561" y="284"/>
                  <a:pt x="1562" y="284"/>
                  <a:pt x="1562" y="284"/>
                </a:cubicBezTo>
                <a:cubicBezTo>
                  <a:pt x="1562" y="282"/>
                  <a:pt x="1562" y="280"/>
                  <a:pt x="1562" y="278"/>
                </a:cubicBezTo>
                <a:cubicBezTo>
                  <a:pt x="1562" y="278"/>
                  <a:pt x="1563" y="278"/>
                  <a:pt x="1563" y="278"/>
                </a:cubicBezTo>
                <a:cubicBezTo>
                  <a:pt x="1563" y="276"/>
                  <a:pt x="1562" y="275"/>
                  <a:pt x="1562" y="275"/>
                </a:cubicBezTo>
                <a:cubicBezTo>
                  <a:pt x="1562" y="273"/>
                  <a:pt x="1562" y="270"/>
                  <a:pt x="1562" y="268"/>
                </a:cubicBezTo>
                <a:cubicBezTo>
                  <a:pt x="1560" y="261"/>
                  <a:pt x="1559" y="259"/>
                  <a:pt x="1562" y="252"/>
                </a:cubicBezTo>
                <a:cubicBezTo>
                  <a:pt x="1562" y="251"/>
                  <a:pt x="1562" y="250"/>
                  <a:pt x="1562" y="249"/>
                </a:cubicBezTo>
                <a:cubicBezTo>
                  <a:pt x="1563" y="249"/>
                  <a:pt x="1563" y="248"/>
                  <a:pt x="1564" y="248"/>
                </a:cubicBezTo>
                <a:cubicBezTo>
                  <a:pt x="1564" y="247"/>
                  <a:pt x="1564" y="247"/>
                  <a:pt x="1564" y="246"/>
                </a:cubicBezTo>
                <a:cubicBezTo>
                  <a:pt x="1565" y="246"/>
                  <a:pt x="1565" y="245"/>
                  <a:pt x="1566" y="245"/>
                </a:cubicBezTo>
                <a:cubicBezTo>
                  <a:pt x="1566" y="244"/>
                  <a:pt x="1566" y="244"/>
                  <a:pt x="1566" y="243"/>
                </a:cubicBezTo>
                <a:cubicBezTo>
                  <a:pt x="1567" y="242"/>
                  <a:pt x="1568" y="242"/>
                  <a:pt x="1569" y="241"/>
                </a:cubicBezTo>
                <a:cubicBezTo>
                  <a:pt x="1571" y="238"/>
                  <a:pt x="1574" y="236"/>
                  <a:pt x="1576" y="233"/>
                </a:cubicBezTo>
                <a:cubicBezTo>
                  <a:pt x="1576" y="233"/>
                  <a:pt x="1577" y="233"/>
                  <a:pt x="1578" y="233"/>
                </a:cubicBezTo>
                <a:cubicBezTo>
                  <a:pt x="1579" y="231"/>
                  <a:pt x="1581" y="229"/>
                  <a:pt x="1583" y="227"/>
                </a:cubicBezTo>
                <a:cubicBezTo>
                  <a:pt x="1588" y="224"/>
                  <a:pt x="1592" y="220"/>
                  <a:pt x="1597" y="216"/>
                </a:cubicBezTo>
                <a:cubicBezTo>
                  <a:pt x="1603" y="210"/>
                  <a:pt x="1611" y="202"/>
                  <a:pt x="1615" y="193"/>
                </a:cubicBezTo>
                <a:cubicBezTo>
                  <a:pt x="1615" y="192"/>
                  <a:pt x="1615" y="191"/>
                  <a:pt x="1615" y="190"/>
                </a:cubicBezTo>
                <a:cubicBezTo>
                  <a:pt x="1615" y="190"/>
                  <a:pt x="1615" y="190"/>
                  <a:pt x="1616" y="190"/>
                </a:cubicBezTo>
                <a:cubicBezTo>
                  <a:pt x="1616" y="190"/>
                  <a:pt x="1616" y="189"/>
                  <a:pt x="1616" y="188"/>
                </a:cubicBezTo>
                <a:cubicBezTo>
                  <a:pt x="1616" y="188"/>
                  <a:pt x="1616" y="188"/>
                  <a:pt x="1617" y="188"/>
                </a:cubicBezTo>
                <a:cubicBezTo>
                  <a:pt x="1617" y="187"/>
                  <a:pt x="1617" y="186"/>
                  <a:pt x="1617" y="185"/>
                </a:cubicBezTo>
                <a:cubicBezTo>
                  <a:pt x="1617" y="185"/>
                  <a:pt x="1617" y="185"/>
                  <a:pt x="1618" y="185"/>
                </a:cubicBezTo>
                <a:cubicBezTo>
                  <a:pt x="1618" y="185"/>
                  <a:pt x="1618" y="184"/>
                  <a:pt x="1618" y="183"/>
                </a:cubicBezTo>
                <a:cubicBezTo>
                  <a:pt x="1618" y="183"/>
                  <a:pt x="1618" y="183"/>
                  <a:pt x="1619" y="183"/>
                </a:cubicBezTo>
                <a:cubicBezTo>
                  <a:pt x="1619" y="181"/>
                  <a:pt x="1620" y="179"/>
                  <a:pt x="1621" y="177"/>
                </a:cubicBezTo>
                <a:cubicBezTo>
                  <a:pt x="1621" y="177"/>
                  <a:pt x="1622" y="177"/>
                  <a:pt x="1623" y="176"/>
                </a:cubicBezTo>
                <a:cubicBezTo>
                  <a:pt x="1623" y="176"/>
                  <a:pt x="1623" y="175"/>
                  <a:pt x="1623" y="174"/>
                </a:cubicBezTo>
                <a:cubicBezTo>
                  <a:pt x="1623" y="174"/>
                  <a:pt x="1624" y="174"/>
                  <a:pt x="1625" y="173"/>
                </a:cubicBezTo>
                <a:cubicBezTo>
                  <a:pt x="1625" y="173"/>
                  <a:pt x="1625" y="172"/>
                  <a:pt x="1625" y="171"/>
                </a:cubicBezTo>
                <a:cubicBezTo>
                  <a:pt x="1626" y="170"/>
                  <a:pt x="1627" y="169"/>
                  <a:pt x="1629" y="168"/>
                </a:cubicBezTo>
                <a:cubicBezTo>
                  <a:pt x="1630" y="167"/>
                  <a:pt x="1631" y="166"/>
                  <a:pt x="1632" y="164"/>
                </a:cubicBezTo>
                <a:cubicBezTo>
                  <a:pt x="1633" y="164"/>
                  <a:pt x="1634" y="164"/>
                  <a:pt x="1636" y="164"/>
                </a:cubicBezTo>
                <a:cubicBezTo>
                  <a:pt x="1636" y="165"/>
                  <a:pt x="1636" y="165"/>
                  <a:pt x="1636" y="165"/>
                </a:cubicBezTo>
                <a:cubicBezTo>
                  <a:pt x="1636" y="165"/>
                  <a:pt x="1636" y="165"/>
                  <a:pt x="1637" y="165"/>
                </a:cubicBezTo>
                <a:cubicBezTo>
                  <a:pt x="1637" y="168"/>
                  <a:pt x="1638" y="172"/>
                  <a:pt x="1639" y="174"/>
                </a:cubicBezTo>
                <a:cubicBezTo>
                  <a:pt x="1639" y="181"/>
                  <a:pt x="1639" y="188"/>
                  <a:pt x="1639" y="194"/>
                </a:cubicBezTo>
                <a:cubicBezTo>
                  <a:pt x="1639" y="208"/>
                  <a:pt x="1639" y="221"/>
                  <a:pt x="1644" y="231"/>
                </a:cubicBezTo>
                <a:cubicBezTo>
                  <a:pt x="1644" y="231"/>
                  <a:pt x="1644" y="231"/>
                  <a:pt x="1645" y="231"/>
                </a:cubicBezTo>
                <a:cubicBezTo>
                  <a:pt x="1645" y="232"/>
                  <a:pt x="1645" y="232"/>
                  <a:pt x="1645" y="233"/>
                </a:cubicBezTo>
                <a:cubicBezTo>
                  <a:pt x="1645" y="233"/>
                  <a:pt x="1646" y="234"/>
                  <a:pt x="1647" y="234"/>
                </a:cubicBezTo>
                <a:cubicBezTo>
                  <a:pt x="1647" y="235"/>
                  <a:pt x="1647" y="235"/>
                  <a:pt x="1647" y="236"/>
                </a:cubicBezTo>
                <a:cubicBezTo>
                  <a:pt x="1647" y="236"/>
                  <a:pt x="1648" y="237"/>
                  <a:pt x="1649" y="237"/>
                </a:cubicBezTo>
                <a:cubicBezTo>
                  <a:pt x="1649" y="238"/>
                  <a:pt x="1649" y="238"/>
                  <a:pt x="1649" y="239"/>
                </a:cubicBezTo>
                <a:cubicBezTo>
                  <a:pt x="1649" y="239"/>
                  <a:pt x="1649" y="239"/>
                  <a:pt x="1650" y="239"/>
                </a:cubicBezTo>
                <a:cubicBezTo>
                  <a:pt x="1651" y="240"/>
                  <a:pt x="1651" y="242"/>
                  <a:pt x="1652" y="243"/>
                </a:cubicBezTo>
                <a:cubicBezTo>
                  <a:pt x="1653" y="243"/>
                  <a:pt x="1654" y="243"/>
                  <a:pt x="1654" y="243"/>
                </a:cubicBezTo>
                <a:cubicBezTo>
                  <a:pt x="1655" y="244"/>
                  <a:pt x="1656" y="245"/>
                  <a:pt x="1656" y="246"/>
                </a:cubicBezTo>
                <a:cubicBezTo>
                  <a:pt x="1657" y="246"/>
                  <a:pt x="1658" y="246"/>
                  <a:pt x="1658" y="246"/>
                </a:cubicBezTo>
                <a:cubicBezTo>
                  <a:pt x="1659" y="247"/>
                  <a:pt x="1659" y="247"/>
                  <a:pt x="1659" y="248"/>
                </a:cubicBezTo>
                <a:cubicBezTo>
                  <a:pt x="1660" y="248"/>
                  <a:pt x="1661" y="248"/>
                  <a:pt x="1661" y="248"/>
                </a:cubicBezTo>
                <a:cubicBezTo>
                  <a:pt x="1663" y="250"/>
                  <a:pt x="1665" y="252"/>
                  <a:pt x="1666" y="254"/>
                </a:cubicBezTo>
                <a:cubicBezTo>
                  <a:pt x="1667" y="254"/>
                  <a:pt x="1668" y="255"/>
                  <a:pt x="1668" y="255"/>
                </a:cubicBezTo>
                <a:cubicBezTo>
                  <a:pt x="1672" y="261"/>
                  <a:pt x="1673" y="269"/>
                  <a:pt x="1675" y="277"/>
                </a:cubicBezTo>
                <a:cubicBezTo>
                  <a:pt x="1675" y="286"/>
                  <a:pt x="1675" y="295"/>
                  <a:pt x="1674" y="304"/>
                </a:cubicBezTo>
                <a:cubicBezTo>
                  <a:pt x="1674" y="304"/>
                  <a:pt x="1674" y="304"/>
                  <a:pt x="1673" y="304"/>
                </a:cubicBezTo>
                <a:cubicBezTo>
                  <a:pt x="1673" y="306"/>
                  <a:pt x="1673" y="308"/>
                  <a:pt x="1673" y="311"/>
                </a:cubicBezTo>
                <a:cubicBezTo>
                  <a:pt x="1673" y="311"/>
                  <a:pt x="1673" y="311"/>
                  <a:pt x="1672" y="311"/>
                </a:cubicBezTo>
                <a:cubicBezTo>
                  <a:pt x="1672" y="313"/>
                  <a:pt x="1672" y="315"/>
                  <a:pt x="1672" y="317"/>
                </a:cubicBezTo>
                <a:cubicBezTo>
                  <a:pt x="1672" y="317"/>
                  <a:pt x="1672" y="317"/>
                  <a:pt x="1671" y="317"/>
                </a:cubicBezTo>
                <a:cubicBezTo>
                  <a:pt x="1671" y="318"/>
                  <a:pt x="1671" y="319"/>
                  <a:pt x="1671" y="321"/>
                </a:cubicBezTo>
                <a:cubicBezTo>
                  <a:pt x="1671" y="321"/>
                  <a:pt x="1671" y="321"/>
                  <a:pt x="1670" y="321"/>
                </a:cubicBezTo>
                <a:cubicBezTo>
                  <a:pt x="1670" y="322"/>
                  <a:pt x="1670" y="323"/>
                  <a:pt x="1670" y="325"/>
                </a:cubicBezTo>
                <a:cubicBezTo>
                  <a:pt x="1665" y="341"/>
                  <a:pt x="1659" y="358"/>
                  <a:pt x="1650" y="371"/>
                </a:cubicBezTo>
                <a:cubicBezTo>
                  <a:pt x="1649" y="371"/>
                  <a:pt x="1648" y="372"/>
                  <a:pt x="1647" y="373"/>
                </a:cubicBezTo>
                <a:cubicBezTo>
                  <a:pt x="1647" y="373"/>
                  <a:pt x="1647" y="374"/>
                  <a:pt x="1647" y="375"/>
                </a:cubicBezTo>
                <a:cubicBezTo>
                  <a:pt x="1646" y="375"/>
                  <a:pt x="1645" y="376"/>
                  <a:pt x="1644" y="377"/>
                </a:cubicBezTo>
                <a:cubicBezTo>
                  <a:pt x="1640" y="380"/>
                  <a:pt x="1634" y="386"/>
                  <a:pt x="1633" y="391"/>
                </a:cubicBezTo>
                <a:cubicBezTo>
                  <a:pt x="1633" y="392"/>
                  <a:pt x="1633" y="394"/>
                  <a:pt x="1633" y="395"/>
                </a:cubicBezTo>
                <a:cubicBezTo>
                  <a:pt x="1631" y="402"/>
                  <a:pt x="1632" y="409"/>
                  <a:pt x="1635" y="414"/>
                </a:cubicBezTo>
                <a:cubicBezTo>
                  <a:pt x="1635" y="415"/>
                  <a:pt x="1635" y="416"/>
                  <a:pt x="1635" y="417"/>
                </a:cubicBezTo>
                <a:cubicBezTo>
                  <a:pt x="1635" y="417"/>
                  <a:pt x="1635" y="417"/>
                  <a:pt x="1636" y="417"/>
                </a:cubicBezTo>
                <a:cubicBezTo>
                  <a:pt x="1636" y="418"/>
                  <a:pt x="1636" y="419"/>
                  <a:pt x="1636" y="419"/>
                </a:cubicBezTo>
                <a:cubicBezTo>
                  <a:pt x="1636" y="419"/>
                  <a:pt x="1636" y="419"/>
                  <a:pt x="1637" y="419"/>
                </a:cubicBezTo>
                <a:cubicBezTo>
                  <a:pt x="1637" y="420"/>
                  <a:pt x="1637" y="421"/>
                  <a:pt x="1637" y="421"/>
                </a:cubicBezTo>
                <a:cubicBezTo>
                  <a:pt x="1638" y="424"/>
                  <a:pt x="1640" y="426"/>
                  <a:pt x="1641" y="429"/>
                </a:cubicBezTo>
                <a:cubicBezTo>
                  <a:pt x="1634" y="430"/>
                  <a:pt x="1632" y="435"/>
                  <a:pt x="1628" y="436"/>
                </a:cubicBezTo>
                <a:cubicBezTo>
                  <a:pt x="1620" y="436"/>
                  <a:pt x="1612" y="436"/>
                  <a:pt x="1605" y="435"/>
                </a:cubicBezTo>
                <a:cubicBezTo>
                  <a:pt x="1604" y="436"/>
                  <a:pt x="1603" y="437"/>
                  <a:pt x="1603" y="438"/>
                </a:cubicBezTo>
                <a:cubicBezTo>
                  <a:pt x="1602" y="438"/>
                  <a:pt x="1602" y="438"/>
                  <a:pt x="1602" y="438"/>
                </a:cubicBezTo>
                <a:cubicBezTo>
                  <a:pt x="1602" y="439"/>
                  <a:pt x="1602" y="440"/>
                  <a:pt x="1602" y="440"/>
                </a:cubicBezTo>
                <a:cubicBezTo>
                  <a:pt x="1601" y="440"/>
                  <a:pt x="1601" y="440"/>
                  <a:pt x="1601" y="440"/>
                </a:cubicBezTo>
                <a:cubicBezTo>
                  <a:pt x="1598" y="446"/>
                  <a:pt x="1600" y="460"/>
                  <a:pt x="1600" y="467"/>
                </a:cubicBezTo>
                <a:cubicBezTo>
                  <a:pt x="1600" y="482"/>
                  <a:pt x="1600" y="498"/>
                  <a:pt x="1597" y="510"/>
                </a:cubicBezTo>
                <a:cubicBezTo>
                  <a:pt x="1596" y="514"/>
                  <a:pt x="1596" y="518"/>
                  <a:pt x="1596" y="522"/>
                </a:cubicBezTo>
                <a:cubicBezTo>
                  <a:pt x="1593" y="531"/>
                  <a:pt x="1590" y="541"/>
                  <a:pt x="1588" y="550"/>
                </a:cubicBezTo>
                <a:cubicBezTo>
                  <a:pt x="1587" y="550"/>
                  <a:pt x="1587" y="550"/>
                  <a:pt x="1587" y="550"/>
                </a:cubicBezTo>
                <a:cubicBezTo>
                  <a:pt x="1587" y="550"/>
                  <a:pt x="1587" y="551"/>
                  <a:pt x="1587" y="552"/>
                </a:cubicBezTo>
                <a:cubicBezTo>
                  <a:pt x="1586" y="552"/>
                  <a:pt x="1586" y="552"/>
                  <a:pt x="1586" y="552"/>
                </a:cubicBezTo>
                <a:cubicBezTo>
                  <a:pt x="1586" y="553"/>
                  <a:pt x="1586" y="554"/>
                  <a:pt x="1586" y="555"/>
                </a:cubicBezTo>
                <a:cubicBezTo>
                  <a:pt x="1585" y="555"/>
                  <a:pt x="1585" y="555"/>
                  <a:pt x="1585" y="555"/>
                </a:cubicBezTo>
                <a:cubicBezTo>
                  <a:pt x="1585" y="555"/>
                  <a:pt x="1585" y="556"/>
                  <a:pt x="1585" y="557"/>
                </a:cubicBezTo>
                <a:cubicBezTo>
                  <a:pt x="1584" y="557"/>
                  <a:pt x="1584" y="557"/>
                  <a:pt x="1584" y="557"/>
                </a:cubicBezTo>
                <a:cubicBezTo>
                  <a:pt x="1584" y="558"/>
                  <a:pt x="1584" y="559"/>
                  <a:pt x="1584" y="560"/>
                </a:cubicBezTo>
                <a:cubicBezTo>
                  <a:pt x="1583" y="560"/>
                  <a:pt x="1583" y="560"/>
                  <a:pt x="1583" y="560"/>
                </a:cubicBezTo>
                <a:cubicBezTo>
                  <a:pt x="1582" y="561"/>
                  <a:pt x="1582" y="563"/>
                  <a:pt x="1582" y="565"/>
                </a:cubicBezTo>
                <a:cubicBezTo>
                  <a:pt x="1581" y="565"/>
                  <a:pt x="1581" y="565"/>
                  <a:pt x="1581" y="565"/>
                </a:cubicBezTo>
                <a:cubicBezTo>
                  <a:pt x="1580" y="566"/>
                  <a:pt x="1580" y="567"/>
                  <a:pt x="1580" y="569"/>
                </a:cubicBezTo>
                <a:cubicBezTo>
                  <a:pt x="1579" y="569"/>
                  <a:pt x="1579" y="569"/>
                  <a:pt x="1579" y="569"/>
                </a:cubicBezTo>
                <a:cubicBezTo>
                  <a:pt x="1579" y="570"/>
                  <a:pt x="1579" y="571"/>
                  <a:pt x="1579" y="572"/>
                </a:cubicBezTo>
                <a:cubicBezTo>
                  <a:pt x="1578" y="572"/>
                  <a:pt x="1578" y="572"/>
                  <a:pt x="1578" y="572"/>
                </a:cubicBezTo>
                <a:cubicBezTo>
                  <a:pt x="1578" y="572"/>
                  <a:pt x="1578" y="573"/>
                  <a:pt x="1578" y="574"/>
                </a:cubicBezTo>
                <a:cubicBezTo>
                  <a:pt x="1577" y="574"/>
                  <a:pt x="1577" y="574"/>
                  <a:pt x="1577" y="574"/>
                </a:cubicBezTo>
                <a:cubicBezTo>
                  <a:pt x="1577" y="575"/>
                  <a:pt x="1577" y="576"/>
                  <a:pt x="1577" y="577"/>
                </a:cubicBezTo>
                <a:cubicBezTo>
                  <a:pt x="1576" y="577"/>
                  <a:pt x="1576" y="577"/>
                  <a:pt x="1576" y="577"/>
                </a:cubicBezTo>
                <a:cubicBezTo>
                  <a:pt x="1576" y="577"/>
                  <a:pt x="1576" y="578"/>
                  <a:pt x="1576" y="579"/>
                </a:cubicBezTo>
                <a:cubicBezTo>
                  <a:pt x="1575" y="579"/>
                  <a:pt x="1575" y="579"/>
                  <a:pt x="1575" y="579"/>
                </a:cubicBezTo>
                <a:cubicBezTo>
                  <a:pt x="1575" y="580"/>
                  <a:pt x="1575" y="581"/>
                  <a:pt x="1575" y="582"/>
                </a:cubicBezTo>
                <a:cubicBezTo>
                  <a:pt x="1574" y="582"/>
                  <a:pt x="1574" y="582"/>
                  <a:pt x="1574" y="582"/>
                </a:cubicBezTo>
                <a:cubicBezTo>
                  <a:pt x="1574" y="583"/>
                  <a:pt x="1574" y="584"/>
                  <a:pt x="1574" y="585"/>
                </a:cubicBezTo>
                <a:cubicBezTo>
                  <a:pt x="1574" y="585"/>
                  <a:pt x="1573" y="585"/>
                  <a:pt x="1573" y="585"/>
                </a:cubicBezTo>
                <a:cubicBezTo>
                  <a:pt x="1573" y="585"/>
                  <a:pt x="1573" y="586"/>
                  <a:pt x="1573" y="587"/>
                </a:cubicBezTo>
                <a:cubicBezTo>
                  <a:pt x="1572" y="587"/>
                  <a:pt x="1572" y="587"/>
                  <a:pt x="1572" y="587"/>
                </a:cubicBezTo>
                <a:cubicBezTo>
                  <a:pt x="1572" y="588"/>
                  <a:pt x="1572" y="589"/>
                  <a:pt x="1572" y="590"/>
                </a:cubicBezTo>
                <a:cubicBezTo>
                  <a:pt x="1572" y="590"/>
                  <a:pt x="1571" y="590"/>
                  <a:pt x="1571" y="590"/>
                </a:cubicBezTo>
                <a:cubicBezTo>
                  <a:pt x="1571" y="590"/>
                  <a:pt x="1571" y="591"/>
                  <a:pt x="1571" y="592"/>
                </a:cubicBezTo>
                <a:cubicBezTo>
                  <a:pt x="1571" y="592"/>
                  <a:pt x="1570" y="592"/>
                  <a:pt x="1570" y="592"/>
                </a:cubicBezTo>
                <a:cubicBezTo>
                  <a:pt x="1570" y="594"/>
                  <a:pt x="1569" y="596"/>
                  <a:pt x="1569" y="598"/>
                </a:cubicBezTo>
                <a:cubicBezTo>
                  <a:pt x="1569" y="598"/>
                  <a:pt x="1568" y="598"/>
                  <a:pt x="1568" y="598"/>
                </a:cubicBezTo>
                <a:cubicBezTo>
                  <a:pt x="1568" y="598"/>
                  <a:pt x="1568" y="599"/>
                  <a:pt x="1568" y="600"/>
                </a:cubicBezTo>
                <a:cubicBezTo>
                  <a:pt x="1568" y="600"/>
                  <a:pt x="1567" y="600"/>
                  <a:pt x="1567" y="600"/>
                </a:cubicBezTo>
                <a:cubicBezTo>
                  <a:pt x="1567" y="601"/>
                  <a:pt x="1567" y="602"/>
                  <a:pt x="1567" y="603"/>
                </a:cubicBezTo>
                <a:cubicBezTo>
                  <a:pt x="1565" y="607"/>
                  <a:pt x="1563" y="612"/>
                  <a:pt x="1561" y="617"/>
                </a:cubicBezTo>
                <a:cubicBezTo>
                  <a:pt x="1561" y="619"/>
                  <a:pt x="1560" y="621"/>
                  <a:pt x="1560" y="623"/>
                </a:cubicBezTo>
                <a:cubicBezTo>
                  <a:pt x="1560" y="623"/>
                  <a:pt x="1559" y="623"/>
                  <a:pt x="1559" y="623"/>
                </a:cubicBezTo>
                <a:cubicBezTo>
                  <a:pt x="1559" y="624"/>
                  <a:pt x="1559" y="624"/>
                  <a:pt x="1559" y="626"/>
                </a:cubicBezTo>
                <a:cubicBezTo>
                  <a:pt x="1559" y="626"/>
                  <a:pt x="1558" y="626"/>
                  <a:pt x="1558" y="626"/>
                </a:cubicBezTo>
                <a:cubicBezTo>
                  <a:pt x="1558" y="627"/>
                  <a:pt x="1558" y="627"/>
                  <a:pt x="1558" y="628"/>
                </a:cubicBezTo>
                <a:cubicBezTo>
                  <a:pt x="1558" y="628"/>
                  <a:pt x="1557" y="628"/>
                  <a:pt x="1557" y="628"/>
                </a:cubicBezTo>
                <a:cubicBezTo>
                  <a:pt x="1556" y="632"/>
                  <a:pt x="1556" y="635"/>
                  <a:pt x="1555" y="638"/>
                </a:cubicBezTo>
                <a:cubicBezTo>
                  <a:pt x="1555" y="638"/>
                  <a:pt x="1554" y="638"/>
                  <a:pt x="1554" y="638"/>
                </a:cubicBezTo>
                <a:cubicBezTo>
                  <a:pt x="1554" y="641"/>
                  <a:pt x="1553" y="644"/>
                  <a:pt x="1553" y="646"/>
                </a:cubicBezTo>
                <a:cubicBezTo>
                  <a:pt x="1553" y="646"/>
                  <a:pt x="1552" y="646"/>
                  <a:pt x="1552" y="646"/>
                </a:cubicBezTo>
                <a:cubicBezTo>
                  <a:pt x="1551" y="650"/>
                  <a:pt x="1551" y="654"/>
                  <a:pt x="1550" y="658"/>
                </a:cubicBezTo>
                <a:cubicBezTo>
                  <a:pt x="1550" y="658"/>
                  <a:pt x="1549" y="658"/>
                  <a:pt x="1549" y="658"/>
                </a:cubicBezTo>
                <a:cubicBezTo>
                  <a:pt x="1549" y="660"/>
                  <a:pt x="1549" y="662"/>
                  <a:pt x="1549" y="664"/>
                </a:cubicBezTo>
                <a:cubicBezTo>
                  <a:pt x="1548" y="668"/>
                  <a:pt x="1545" y="678"/>
                  <a:pt x="1547" y="683"/>
                </a:cubicBezTo>
                <a:cubicBezTo>
                  <a:pt x="1548" y="686"/>
                  <a:pt x="1549" y="688"/>
                  <a:pt x="1550" y="691"/>
                </a:cubicBezTo>
                <a:cubicBezTo>
                  <a:pt x="1558" y="693"/>
                  <a:pt x="1574" y="708"/>
                  <a:pt x="1577" y="715"/>
                </a:cubicBezTo>
                <a:cubicBezTo>
                  <a:pt x="1577" y="717"/>
                  <a:pt x="1577" y="719"/>
                  <a:pt x="1577" y="721"/>
                </a:cubicBezTo>
                <a:cubicBezTo>
                  <a:pt x="1575" y="722"/>
                  <a:pt x="1573" y="724"/>
                  <a:pt x="1572" y="725"/>
                </a:cubicBezTo>
                <a:cubicBezTo>
                  <a:pt x="1569" y="725"/>
                  <a:pt x="1565" y="726"/>
                  <a:pt x="1562" y="726"/>
                </a:cubicBezTo>
                <a:cubicBezTo>
                  <a:pt x="1562" y="726"/>
                  <a:pt x="1562" y="725"/>
                  <a:pt x="1562" y="725"/>
                </a:cubicBezTo>
                <a:cubicBezTo>
                  <a:pt x="1561" y="725"/>
                  <a:pt x="1560" y="725"/>
                  <a:pt x="1559" y="725"/>
                </a:cubicBezTo>
                <a:cubicBezTo>
                  <a:pt x="1557" y="725"/>
                  <a:pt x="1554" y="725"/>
                  <a:pt x="1552" y="725"/>
                </a:cubicBezTo>
                <a:cubicBezTo>
                  <a:pt x="1552" y="725"/>
                  <a:pt x="1552" y="724"/>
                  <a:pt x="1552" y="724"/>
                </a:cubicBezTo>
                <a:cubicBezTo>
                  <a:pt x="1551" y="724"/>
                  <a:pt x="1549" y="724"/>
                  <a:pt x="1548" y="724"/>
                </a:cubicBezTo>
                <a:cubicBezTo>
                  <a:pt x="1548" y="724"/>
                  <a:pt x="1548" y="723"/>
                  <a:pt x="1548" y="723"/>
                </a:cubicBezTo>
                <a:cubicBezTo>
                  <a:pt x="1547" y="723"/>
                  <a:pt x="1545" y="723"/>
                  <a:pt x="1544" y="723"/>
                </a:cubicBezTo>
                <a:cubicBezTo>
                  <a:pt x="1544" y="723"/>
                  <a:pt x="1544" y="722"/>
                  <a:pt x="1544" y="722"/>
                </a:cubicBezTo>
                <a:cubicBezTo>
                  <a:pt x="1543" y="722"/>
                  <a:pt x="1543" y="722"/>
                  <a:pt x="1542" y="722"/>
                </a:cubicBezTo>
                <a:cubicBezTo>
                  <a:pt x="1542" y="722"/>
                  <a:pt x="1542" y="721"/>
                  <a:pt x="1542" y="721"/>
                </a:cubicBezTo>
                <a:cubicBezTo>
                  <a:pt x="1540" y="721"/>
                  <a:pt x="1539" y="720"/>
                  <a:pt x="1537" y="720"/>
                </a:cubicBezTo>
                <a:cubicBezTo>
                  <a:pt x="1537" y="719"/>
                  <a:pt x="1536" y="719"/>
                  <a:pt x="1536" y="718"/>
                </a:cubicBezTo>
                <a:cubicBezTo>
                  <a:pt x="1535" y="718"/>
                  <a:pt x="1535" y="718"/>
                  <a:pt x="1534" y="718"/>
                </a:cubicBezTo>
                <a:cubicBezTo>
                  <a:pt x="1533" y="717"/>
                  <a:pt x="1532" y="715"/>
                  <a:pt x="1531" y="714"/>
                </a:cubicBezTo>
                <a:cubicBezTo>
                  <a:pt x="1530" y="713"/>
                  <a:pt x="1529" y="713"/>
                  <a:pt x="1528" y="712"/>
                </a:cubicBezTo>
                <a:cubicBezTo>
                  <a:pt x="1528" y="711"/>
                  <a:pt x="1528" y="711"/>
                  <a:pt x="1528" y="710"/>
                </a:cubicBezTo>
                <a:cubicBezTo>
                  <a:pt x="1527" y="709"/>
                  <a:pt x="1526" y="709"/>
                  <a:pt x="1525" y="708"/>
                </a:cubicBezTo>
                <a:cubicBezTo>
                  <a:pt x="1525" y="707"/>
                  <a:pt x="1525" y="707"/>
                  <a:pt x="1525" y="706"/>
                </a:cubicBezTo>
                <a:cubicBezTo>
                  <a:pt x="1525" y="706"/>
                  <a:pt x="1524" y="706"/>
                  <a:pt x="1524" y="706"/>
                </a:cubicBezTo>
                <a:cubicBezTo>
                  <a:pt x="1524" y="705"/>
                  <a:pt x="1524" y="705"/>
                  <a:pt x="1524" y="704"/>
                </a:cubicBezTo>
                <a:cubicBezTo>
                  <a:pt x="1524" y="704"/>
                  <a:pt x="1523" y="704"/>
                  <a:pt x="1523" y="704"/>
                </a:cubicBezTo>
                <a:cubicBezTo>
                  <a:pt x="1520" y="699"/>
                  <a:pt x="1520" y="693"/>
                  <a:pt x="1514" y="691"/>
                </a:cubicBezTo>
                <a:cubicBezTo>
                  <a:pt x="1511" y="688"/>
                  <a:pt x="1499" y="693"/>
                  <a:pt x="1496" y="694"/>
                </a:cubicBezTo>
                <a:cubicBezTo>
                  <a:pt x="1496" y="695"/>
                  <a:pt x="1496" y="695"/>
                  <a:pt x="1496" y="695"/>
                </a:cubicBezTo>
                <a:cubicBezTo>
                  <a:pt x="1495" y="695"/>
                  <a:pt x="1495" y="695"/>
                  <a:pt x="1494" y="695"/>
                </a:cubicBezTo>
                <a:cubicBezTo>
                  <a:pt x="1494" y="696"/>
                  <a:pt x="1493" y="697"/>
                  <a:pt x="1493" y="697"/>
                </a:cubicBezTo>
                <a:cubicBezTo>
                  <a:pt x="1480" y="706"/>
                  <a:pt x="1471" y="716"/>
                  <a:pt x="1466" y="733"/>
                </a:cubicBezTo>
                <a:cubicBezTo>
                  <a:pt x="1463" y="743"/>
                  <a:pt x="1470" y="757"/>
                  <a:pt x="1476" y="759"/>
                </a:cubicBezTo>
                <a:cubicBezTo>
                  <a:pt x="1476" y="759"/>
                  <a:pt x="1476" y="760"/>
                  <a:pt x="1476" y="760"/>
                </a:cubicBezTo>
                <a:cubicBezTo>
                  <a:pt x="1478" y="760"/>
                  <a:pt x="1480" y="760"/>
                  <a:pt x="1481" y="760"/>
                </a:cubicBezTo>
                <a:cubicBezTo>
                  <a:pt x="1482" y="759"/>
                  <a:pt x="1483" y="758"/>
                  <a:pt x="1483" y="757"/>
                </a:cubicBezTo>
                <a:cubicBezTo>
                  <a:pt x="1484" y="757"/>
                  <a:pt x="1484" y="757"/>
                  <a:pt x="1484" y="757"/>
                </a:cubicBezTo>
                <a:cubicBezTo>
                  <a:pt x="1484" y="756"/>
                  <a:pt x="1484" y="756"/>
                  <a:pt x="1484" y="755"/>
                </a:cubicBezTo>
                <a:cubicBezTo>
                  <a:pt x="1485" y="755"/>
                  <a:pt x="1485" y="755"/>
                  <a:pt x="1485" y="755"/>
                </a:cubicBezTo>
                <a:cubicBezTo>
                  <a:pt x="1485" y="754"/>
                  <a:pt x="1485" y="753"/>
                  <a:pt x="1485" y="752"/>
                </a:cubicBezTo>
                <a:cubicBezTo>
                  <a:pt x="1486" y="752"/>
                  <a:pt x="1486" y="752"/>
                  <a:pt x="1486" y="752"/>
                </a:cubicBezTo>
                <a:cubicBezTo>
                  <a:pt x="1486" y="751"/>
                  <a:pt x="1486" y="751"/>
                  <a:pt x="1486" y="750"/>
                </a:cubicBezTo>
                <a:cubicBezTo>
                  <a:pt x="1487" y="750"/>
                  <a:pt x="1487" y="750"/>
                  <a:pt x="1487" y="750"/>
                </a:cubicBezTo>
                <a:cubicBezTo>
                  <a:pt x="1487" y="749"/>
                  <a:pt x="1487" y="748"/>
                  <a:pt x="1487" y="747"/>
                </a:cubicBezTo>
                <a:cubicBezTo>
                  <a:pt x="1488" y="747"/>
                  <a:pt x="1488" y="747"/>
                  <a:pt x="1488" y="747"/>
                </a:cubicBezTo>
                <a:cubicBezTo>
                  <a:pt x="1489" y="745"/>
                  <a:pt x="1490" y="743"/>
                  <a:pt x="1490" y="741"/>
                </a:cubicBezTo>
                <a:cubicBezTo>
                  <a:pt x="1491" y="741"/>
                  <a:pt x="1491" y="741"/>
                  <a:pt x="1491" y="741"/>
                </a:cubicBezTo>
                <a:cubicBezTo>
                  <a:pt x="1491" y="740"/>
                  <a:pt x="1491" y="740"/>
                  <a:pt x="1491" y="739"/>
                </a:cubicBezTo>
                <a:cubicBezTo>
                  <a:pt x="1492" y="739"/>
                  <a:pt x="1492" y="739"/>
                  <a:pt x="1492" y="739"/>
                </a:cubicBezTo>
                <a:cubicBezTo>
                  <a:pt x="1492" y="738"/>
                  <a:pt x="1493" y="736"/>
                  <a:pt x="1493" y="735"/>
                </a:cubicBezTo>
                <a:cubicBezTo>
                  <a:pt x="1494" y="735"/>
                  <a:pt x="1494" y="734"/>
                  <a:pt x="1495" y="734"/>
                </a:cubicBezTo>
                <a:cubicBezTo>
                  <a:pt x="1495" y="733"/>
                  <a:pt x="1496" y="731"/>
                  <a:pt x="1496" y="730"/>
                </a:cubicBezTo>
                <a:cubicBezTo>
                  <a:pt x="1496" y="730"/>
                  <a:pt x="1497" y="730"/>
                  <a:pt x="1497" y="730"/>
                </a:cubicBezTo>
                <a:cubicBezTo>
                  <a:pt x="1497" y="729"/>
                  <a:pt x="1498" y="728"/>
                  <a:pt x="1498" y="727"/>
                </a:cubicBezTo>
                <a:cubicBezTo>
                  <a:pt x="1499" y="727"/>
                  <a:pt x="1499" y="726"/>
                  <a:pt x="1500" y="726"/>
                </a:cubicBezTo>
                <a:cubicBezTo>
                  <a:pt x="1500" y="725"/>
                  <a:pt x="1500" y="725"/>
                  <a:pt x="1500" y="724"/>
                </a:cubicBezTo>
                <a:cubicBezTo>
                  <a:pt x="1500" y="724"/>
                  <a:pt x="1501" y="724"/>
                  <a:pt x="1501" y="724"/>
                </a:cubicBezTo>
                <a:cubicBezTo>
                  <a:pt x="1503" y="722"/>
                  <a:pt x="1503" y="722"/>
                  <a:pt x="1504" y="719"/>
                </a:cubicBezTo>
                <a:cubicBezTo>
                  <a:pt x="1508" y="718"/>
                  <a:pt x="1508" y="716"/>
                  <a:pt x="1513" y="716"/>
                </a:cubicBezTo>
                <a:cubicBezTo>
                  <a:pt x="1513" y="717"/>
                  <a:pt x="1514" y="718"/>
                  <a:pt x="1514" y="719"/>
                </a:cubicBezTo>
                <a:cubicBezTo>
                  <a:pt x="1517" y="722"/>
                  <a:pt x="1515" y="725"/>
                  <a:pt x="1516" y="730"/>
                </a:cubicBezTo>
                <a:cubicBezTo>
                  <a:pt x="1519" y="739"/>
                  <a:pt x="1518" y="756"/>
                  <a:pt x="1527" y="758"/>
                </a:cubicBezTo>
                <a:cubicBezTo>
                  <a:pt x="1527" y="758"/>
                  <a:pt x="1527" y="759"/>
                  <a:pt x="1527" y="759"/>
                </a:cubicBezTo>
                <a:cubicBezTo>
                  <a:pt x="1529" y="760"/>
                  <a:pt x="1538" y="758"/>
                  <a:pt x="1539" y="757"/>
                </a:cubicBezTo>
                <a:cubicBezTo>
                  <a:pt x="1539" y="757"/>
                  <a:pt x="1539" y="756"/>
                  <a:pt x="1539" y="756"/>
                </a:cubicBezTo>
                <a:cubicBezTo>
                  <a:pt x="1542" y="754"/>
                  <a:pt x="1554" y="749"/>
                  <a:pt x="1560" y="751"/>
                </a:cubicBezTo>
                <a:cubicBezTo>
                  <a:pt x="1560" y="751"/>
                  <a:pt x="1560" y="752"/>
                  <a:pt x="1560" y="752"/>
                </a:cubicBezTo>
                <a:cubicBezTo>
                  <a:pt x="1562" y="752"/>
                  <a:pt x="1563" y="752"/>
                  <a:pt x="1565" y="752"/>
                </a:cubicBezTo>
                <a:cubicBezTo>
                  <a:pt x="1565" y="752"/>
                  <a:pt x="1565" y="753"/>
                  <a:pt x="1565" y="753"/>
                </a:cubicBezTo>
                <a:cubicBezTo>
                  <a:pt x="1566" y="753"/>
                  <a:pt x="1567" y="753"/>
                  <a:pt x="1568" y="753"/>
                </a:cubicBezTo>
                <a:cubicBezTo>
                  <a:pt x="1568" y="753"/>
                  <a:pt x="1568" y="754"/>
                  <a:pt x="1568" y="754"/>
                </a:cubicBezTo>
                <a:cubicBezTo>
                  <a:pt x="1569" y="754"/>
                  <a:pt x="1571" y="755"/>
                  <a:pt x="1572" y="755"/>
                </a:cubicBezTo>
                <a:cubicBezTo>
                  <a:pt x="1572" y="756"/>
                  <a:pt x="1572" y="756"/>
                  <a:pt x="1573" y="757"/>
                </a:cubicBezTo>
                <a:cubicBezTo>
                  <a:pt x="1574" y="757"/>
                  <a:pt x="1574" y="757"/>
                  <a:pt x="1575" y="757"/>
                </a:cubicBezTo>
                <a:cubicBezTo>
                  <a:pt x="1575" y="758"/>
                  <a:pt x="1576" y="759"/>
                  <a:pt x="1577" y="760"/>
                </a:cubicBezTo>
                <a:cubicBezTo>
                  <a:pt x="1578" y="761"/>
                  <a:pt x="1580" y="763"/>
                  <a:pt x="1582" y="764"/>
                </a:cubicBezTo>
                <a:cubicBezTo>
                  <a:pt x="1582" y="765"/>
                  <a:pt x="1582" y="765"/>
                  <a:pt x="1582" y="766"/>
                </a:cubicBezTo>
                <a:cubicBezTo>
                  <a:pt x="1582" y="766"/>
                  <a:pt x="1582" y="766"/>
                  <a:pt x="1583" y="766"/>
                </a:cubicBezTo>
                <a:cubicBezTo>
                  <a:pt x="1583" y="767"/>
                  <a:pt x="1583" y="767"/>
                  <a:pt x="1583" y="768"/>
                </a:cubicBezTo>
                <a:cubicBezTo>
                  <a:pt x="1583" y="768"/>
                  <a:pt x="1583" y="768"/>
                  <a:pt x="1584" y="768"/>
                </a:cubicBezTo>
                <a:cubicBezTo>
                  <a:pt x="1584" y="769"/>
                  <a:pt x="1584" y="770"/>
                  <a:pt x="1584" y="771"/>
                </a:cubicBezTo>
                <a:cubicBezTo>
                  <a:pt x="1584" y="771"/>
                  <a:pt x="1584" y="771"/>
                  <a:pt x="1585" y="771"/>
                </a:cubicBezTo>
                <a:cubicBezTo>
                  <a:pt x="1585" y="773"/>
                  <a:pt x="1585" y="775"/>
                  <a:pt x="1585" y="777"/>
                </a:cubicBezTo>
                <a:cubicBezTo>
                  <a:pt x="1585" y="777"/>
                  <a:pt x="1585" y="777"/>
                  <a:pt x="1586" y="777"/>
                </a:cubicBezTo>
                <a:cubicBezTo>
                  <a:pt x="1586" y="777"/>
                  <a:pt x="1586" y="778"/>
                  <a:pt x="1586" y="778"/>
                </a:cubicBezTo>
                <a:cubicBezTo>
                  <a:pt x="1585" y="778"/>
                  <a:pt x="1585" y="778"/>
                  <a:pt x="1585" y="778"/>
                </a:cubicBezTo>
                <a:cubicBezTo>
                  <a:pt x="1585" y="778"/>
                  <a:pt x="1585" y="779"/>
                  <a:pt x="1585" y="779"/>
                </a:cubicBezTo>
                <a:cubicBezTo>
                  <a:pt x="1585" y="781"/>
                  <a:pt x="1585" y="783"/>
                  <a:pt x="1585" y="785"/>
                </a:cubicBezTo>
                <a:cubicBezTo>
                  <a:pt x="1584" y="785"/>
                  <a:pt x="1584" y="785"/>
                  <a:pt x="1584" y="785"/>
                </a:cubicBezTo>
                <a:cubicBezTo>
                  <a:pt x="1584" y="785"/>
                  <a:pt x="1584" y="786"/>
                  <a:pt x="1584" y="787"/>
                </a:cubicBezTo>
                <a:cubicBezTo>
                  <a:pt x="1583" y="787"/>
                  <a:pt x="1583" y="787"/>
                  <a:pt x="1583" y="787"/>
                </a:cubicBezTo>
                <a:cubicBezTo>
                  <a:pt x="1582" y="788"/>
                  <a:pt x="1582" y="789"/>
                  <a:pt x="1582" y="791"/>
                </a:cubicBezTo>
                <a:cubicBezTo>
                  <a:pt x="1580" y="792"/>
                  <a:pt x="1579" y="793"/>
                  <a:pt x="1578" y="794"/>
                </a:cubicBezTo>
                <a:cubicBezTo>
                  <a:pt x="1574" y="798"/>
                  <a:pt x="1569" y="804"/>
                  <a:pt x="1567" y="810"/>
                </a:cubicBezTo>
                <a:cubicBezTo>
                  <a:pt x="1567" y="816"/>
                  <a:pt x="1567" y="822"/>
                  <a:pt x="1567" y="828"/>
                </a:cubicBezTo>
                <a:cubicBezTo>
                  <a:pt x="1567" y="828"/>
                  <a:pt x="1566" y="828"/>
                  <a:pt x="1566" y="828"/>
                </a:cubicBezTo>
                <a:cubicBezTo>
                  <a:pt x="1566" y="831"/>
                  <a:pt x="1566" y="835"/>
                  <a:pt x="1566" y="839"/>
                </a:cubicBezTo>
                <a:cubicBezTo>
                  <a:pt x="1566" y="839"/>
                  <a:pt x="1565" y="839"/>
                  <a:pt x="1565" y="839"/>
                </a:cubicBezTo>
                <a:cubicBezTo>
                  <a:pt x="1565" y="841"/>
                  <a:pt x="1564" y="843"/>
                  <a:pt x="1564" y="845"/>
                </a:cubicBezTo>
                <a:cubicBezTo>
                  <a:pt x="1563" y="845"/>
                  <a:pt x="1562" y="845"/>
                  <a:pt x="1561" y="846"/>
                </a:cubicBezTo>
                <a:cubicBezTo>
                  <a:pt x="1561" y="846"/>
                  <a:pt x="1561" y="846"/>
                  <a:pt x="1561" y="847"/>
                </a:cubicBezTo>
                <a:cubicBezTo>
                  <a:pt x="1557" y="848"/>
                  <a:pt x="1544" y="840"/>
                  <a:pt x="1540" y="839"/>
                </a:cubicBezTo>
                <a:cubicBezTo>
                  <a:pt x="1538" y="839"/>
                  <a:pt x="1537" y="839"/>
                  <a:pt x="1535" y="839"/>
                </a:cubicBezTo>
                <a:cubicBezTo>
                  <a:pt x="1535" y="838"/>
                  <a:pt x="1535" y="838"/>
                  <a:pt x="1535" y="838"/>
                </a:cubicBezTo>
                <a:cubicBezTo>
                  <a:pt x="1531" y="837"/>
                  <a:pt x="1528" y="839"/>
                  <a:pt x="1525" y="840"/>
                </a:cubicBezTo>
                <a:cubicBezTo>
                  <a:pt x="1523" y="843"/>
                  <a:pt x="1520" y="851"/>
                  <a:pt x="1522" y="859"/>
                </a:cubicBezTo>
                <a:cubicBezTo>
                  <a:pt x="1522" y="859"/>
                  <a:pt x="1523" y="859"/>
                  <a:pt x="1523" y="859"/>
                </a:cubicBezTo>
                <a:cubicBezTo>
                  <a:pt x="1523" y="861"/>
                  <a:pt x="1524" y="864"/>
                  <a:pt x="1524" y="866"/>
                </a:cubicBezTo>
                <a:cubicBezTo>
                  <a:pt x="1524" y="866"/>
                  <a:pt x="1525" y="866"/>
                  <a:pt x="1525" y="866"/>
                </a:cubicBezTo>
                <a:cubicBezTo>
                  <a:pt x="1525" y="868"/>
                  <a:pt x="1525" y="868"/>
                  <a:pt x="1525" y="869"/>
                </a:cubicBezTo>
                <a:cubicBezTo>
                  <a:pt x="1525" y="869"/>
                  <a:pt x="1526" y="869"/>
                  <a:pt x="1526" y="869"/>
                </a:cubicBezTo>
                <a:cubicBezTo>
                  <a:pt x="1526" y="870"/>
                  <a:pt x="1526" y="871"/>
                  <a:pt x="1526" y="871"/>
                </a:cubicBezTo>
                <a:cubicBezTo>
                  <a:pt x="1526" y="871"/>
                  <a:pt x="1527" y="871"/>
                  <a:pt x="1527" y="871"/>
                </a:cubicBezTo>
                <a:cubicBezTo>
                  <a:pt x="1528" y="874"/>
                  <a:pt x="1530" y="884"/>
                  <a:pt x="1528" y="886"/>
                </a:cubicBezTo>
                <a:cubicBezTo>
                  <a:pt x="1528" y="886"/>
                  <a:pt x="1527" y="886"/>
                  <a:pt x="1527" y="886"/>
                </a:cubicBezTo>
                <a:cubicBezTo>
                  <a:pt x="1526" y="888"/>
                  <a:pt x="1525" y="889"/>
                  <a:pt x="1524" y="890"/>
                </a:cubicBezTo>
                <a:cubicBezTo>
                  <a:pt x="1523" y="890"/>
                  <a:pt x="1522" y="890"/>
                  <a:pt x="1521" y="890"/>
                </a:cubicBezTo>
                <a:cubicBezTo>
                  <a:pt x="1521" y="891"/>
                  <a:pt x="1521" y="891"/>
                  <a:pt x="1521" y="891"/>
                </a:cubicBezTo>
                <a:cubicBezTo>
                  <a:pt x="1520" y="891"/>
                  <a:pt x="1518" y="891"/>
                  <a:pt x="1517" y="891"/>
                </a:cubicBezTo>
                <a:cubicBezTo>
                  <a:pt x="1517" y="892"/>
                  <a:pt x="1517" y="892"/>
                  <a:pt x="1517" y="892"/>
                </a:cubicBezTo>
                <a:cubicBezTo>
                  <a:pt x="1514" y="892"/>
                  <a:pt x="1512" y="892"/>
                  <a:pt x="1509" y="892"/>
                </a:cubicBezTo>
                <a:cubicBezTo>
                  <a:pt x="1507" y="892"/>
                  <a:pt x="1504" y="891"/>
                  <a:pt x="1502" y="890"/>
                </a:cubicBezTo>
                <a:cubicBezTo>
                  <a:pt x="1501" y="889"/>
                  <a:pt x="1501" y="888"/>
                  <a:pt x="1500" y="887"/>
                </a:cubicBezTo>
                <a:cubicBezTo>
                  <a:pt x="1500" y="887"/>
                  <a:pt x="1499" y="887"/>
                  <a:pt x="1499" y="887"/>
                </a:cubicBezTo>
                <a:cubicBezTo>
                  <a:pt x="1499" y="887"/>
                  <a:pt x="1499" y="886"/>
                  <a:pt x="1499" y="885"/>
                </a:cubicBezTo>
                <a:cubicBezTo>
                  <a:pt x="1498" y="885"/>
                  <a:pt x="1498" y="885"/>
                  <a:pt x="1497" y="884"/>
                </a:cubicBezTo>
                <a:cubicBezTo>
                  <a:pt x="1496" y="879"/>
                  <a:pt x="1494" y="873"/>
                  <a:pt x="1493" y="868"/>
                </a:cubicBezTo>
                <a:cubicBezTo>
                  <a:pt x="1491" y="859"/>
                  <a:pt x="1497" y="848"/>
                  <a:pt x="1499" y="842"/>
                </a:cubicBezTo>
                <a:cubicBezTo>
                  <a:pt x="1501" y="835"/>
                  <a:pt x="1497" y="829"/>
                  <a:pt x="1496" y="825"/>
                </a:cubicBezTo>
                <a:cubicBezTo>
                  <a:pt x="1492" y="822"/>
                  <a:pt x="1489" y="819"/>
                  <a:pt x="1484" y="818"/>
                </a:cubicBezTo>
                <a:cubicBezTo>
                  <a:pt x="1483" y="818"/>
                  <a:pt x="1482" y="818"/>
                  <a:pt x="1480" y="818"/>
                </a:cubicBezTo>
                <a:cubicBezTo>
                  <a:pt x="1469" y="814"/>
                  <a:pt x="1451" y="815"/>
                  <a:pt x="1440" y="819"/>
                </a:cubicBezTo>
                <a:cubicBezTo>
                  <a:pt x="1439" y="819"/>
                  <a:pt x="1438" y="819"/>
                  <a:pt x="1436" y="819"/>
                </a:cubicBezTo>
                <a:cubicBezTo>
                  <a:pt x="1413" y="827"/>
                  <a:pt x="1389" y="835"/>
                  <a:pt x="1369" y="846"/>
                </a:cubicBezTo>
                <a:cubicBezTo>
                  <a:pt x="1368" y="846"/>
                  <a:pt x="1367" y="846"/>
                  <a:pt x="1367" y="846"/>
                </a:cubicBezTo>
                <a:cubicBezTo>
                  <a:pt x="1367" y="846"/>
                  <a:pt x="1367" y="846"/>
                  <a:pt x="1367" y="847"/>
                </a:cubicBezTo>
                <a:cubicBezTo>
                  <a:pt x="1366" y="847"/>
                  <a:pt x="1365" y="847"/>
                  <a:pt x="1365" y="847"/>
                </a:cubicBezTo>
                <a:cubicBezTo>
                  <a:pt x="1365" y="847"/>
                  <a:pt x="1365" y="847"/>
                  <a:pt x="1365" y="848"/>
                </a:cubicBezTo>
                <a:cubicBezTo>
                  <a:pt x="1364" y="848"/>
                  <a:pt x="1363" y="848"/>
                  <a:pt x="1363" y="848"/>
                </a:cubicBezTo>
                <a:cubicBezTo>
                  <a:pt x="1363" y="848"/>
                  <a:pt x="1363" y="848"/>
                  <a:pt x="1363" y="849"/>
                </a:cubicBezTo>
                <a:cubicBezTo>
                  <a:pt x="1362" y="849"/>
                  <a:pt x="1361" y="849"/>
                  <a:pt x="1361" y="849"/>
                </a:cubicBezTo>
                <a:cubicBezTo>
                  <a:pt x="1361" y="849"/>
                  <a:pt x="1361" y="849"/>
                  <a:pt x="1361" y="850"/>
                </a:cubicBezTo>
                <a:cubicBezTo>
                  <a:pt x="1360" y="850"/>
                  <a:pt x="1359" y="850"/>
                  <a:pt x="1359" y="850"/>
                </a:cubicBezTo>
                <a:cubicBezTo>
                  <a:pt x="1358" y="850"/>
                  <a:pt x="1358" y="851"/>
                  <a:pt x="1358" y="852"/>
                </a:cubicBezTo>
                <a:cubicBezTo>
                  <a:pt x="1356" y="852"/>
                  <a:pt x="1355" y="852"/>
                  <a:pt x="1354" y="853"/>
                </a:cubicBezTo>
                <a:cubicBezTo>
                  <a:pt x="1353" y="853"/>
                  <a:pt x="1353" y="854"/>
                  <a:pt x="1353" y="855"/>
                </a:cubicBezTo>
                <a:cubicBezTo>
                  <a:pt x="1352" y="855"/>
                  <a:pt x="1351" y="855"/>
                  <a:pt x="1351" y="855"/>
                </a:cubicBezTo>
                <a:cubicBezTo>
                  <a:pt x="1350" y="856"/>
                  <a:pt x="1349" y="857"/>
                  <a:pt x="1349" y="858"/>
                </a:cubicBezTo>
                <a:cubicBezTo>
                  <a:pt x="1348" y="858"/>
                  <a:pt x="1347" y="858"/>
                  <a:pt x="1347" y="858"/>
                </a:cubicBezTo>
                <a:cubicBezTo>
                  <a:pt x="1346" y="858"/>
                  <a:pt x="1346" y="859"/>
                  <a:pt x="1346" y="860"/>
                </a:cubicBezTo>
                <a:cubicBezTo>
                  <a:pt x="1344" y="861"/>
                  <a:pt x="1343" y="862"/>
                  <a:pt x="1342" y="863"/>
                </a:cubicBezTo>
                <a:cubicBezTo>
                  <a:pt x="1341" y="864"/>
                  <a:pt x="1342" y="865"/>
                  <a:pt x="1340" y="866"/>
                </a:cubicBezTo>
                <a:cubicBezTo>
                  <a:pt x="1340" y="874"/>
                  <a:pt x="1344" y="883"/>
                  <a:pt x="1342" y="888"/>
                </a:cubicBezTo>
                <a:cubicBezTo>
                  <a:pt x="1341" y="888"/>
                  <a:pt x="1341" y="888"/>
                  <a:pt x="1341" y="888"/>
                </a:cubicBezTo>
                <a:cubicBezTo>
                  <a:pt x="1341" y="889"/>
                  <a:pt x="1341" y="890"/>
                  <a:pt x="1341" y="890"/>
                </a:cubicBezTo>
                <a:cubicBezTo>
                  <a:pt x="1339" y="891"/>
                  <a:pt x="1338" y="892"/>
                  <a:pt x="1337" y="893"/>
                </a:cubicBezTo>
                <a:cubicBezTo>
                  <a:pt x="1336" y="894"/>
                  <a:pt x="1336" y="895"/>
                  <a:pt x="1336" y="896"/>
                </a:cubicBezTo>
                <a:cubicBezTo>
                  <a:pt x="1335" y="897"/>
                  <a:pt x="1334" y="898"/>
                  <a:pt x="1333" y="898"/>
                </a:cubicBezTo>
                <a:cubicBezTo>
                  <a:pt x="1328" y="903"/>
                  <a:pt x="1326" y="906"/>
                  <a:pt x="1326" y="915"/>
                </a:cubicBezTo>
                <a:cubicBezTo>
                  <a:pt x="1327" y="916"/>
                  <a:pt x="1328" y="917"/>
                  <a:pt x="1329" y="917"/>
                </a:cubicBezTo>
                <a:cubicBezTo>
                  <a:pt x="1329" y="918"/>
                  <a:pt x="1329" y="918"/>
                  <a:pt x="1329" y="918"/>
                </a:cubicBezTo>
                <a:cubicBezTo>
                  <a:pt x="1330" y="918"/>
                  <a:pt x="1330" y="918"/>
                  <a:pt x="1331" y="918"/>
                </a:cubicBezTo>
                <a:cubicBezTo>
                  <a:pt x="1331" y="919"/>
                  <a:pt x="1331" y="919"/>
                  <a:pt x="1331" y="919"/>
                </a:cubicBezTo>
                <a:cubicBezTo>
                  <a:pt x="1335" y="920"/>
                  <a:pt x="1338" y="921"/>
                  <a:pt x="1342" y="921"/>
                </a:cubicBezTo>
                <a:cubicBezTo>
                  <a:pt x="1349" y="924"/>
                  <a:pt x="1359" y="934"/>
                  <a:pt x="1360" y="943"/>
                </a:cubicBezTo>
                <a:cubicBezTo>
                  <a:pt x="1359" y="944"/>
                  <a:pt x="1359" y="943"/>
                  <a:pt x="1359" y="945"/>
                </a:cubicBezTo>
                <a:cubicBezTo>
                  <a:pt x="1340" y="948"/>
                  <a:pt x="1310" y="942"/>
                  <a:pt x="1294" y="949"/>
                </a:cubicBezTo>
                <a:cubicBezTo>
                  <a:pt x="1294" y="949"/>
                  <a:pt x="1294" y="950"/>
                  <a:pt x="1294" y="950"/>
                </a:cubicBezTo>
                <a:cubicBezTo>
                  <a:pt x="1293" y="950"/>
                  <a:pt x="1291" y="951"/>
                  <a:pt x="1290" y="951"/>
                </a:cubicBezTo>
                <a:cubicBezTo>
                  <a:pt x="1289" y="953"/>
                  <a:pt x="1287" y="954"/>
                  <a:pt x="1286" y="956"/>
                </a:cubicBezTo>
                <a:cubicBezTo>
                  <a:pt x="1285" y="956"/>
                  <a:pt x="1285" y="957"/>
                  <a:pt x="1284" y="957"/>
                </a:cubicBezTo>
                <a:cubicBezTo>
                  <a:pt x="1284" y="958"/>
                  <a:pt x="1283" y="960"/>
                  <a:pt x="1283" y="961"/>
                </a:cubicBezTo>
                <a:cubicBezTo>
                  <a:pt x="1282" y="961"/>
                  <a:pt x="1282" y="962"/>
                  <a:pt x="1281" y="962"/>
                </a:cubicBezTo>
                <a:cubicBezTo>
                  <a:pt x="1278" y="966"/>
                  <a:pt x="1278" y="970"/>
                  <a:pt x="1273" y="971"/>
                </a:cubicBezTo>
                <a:cubicBezTo>
                  <a:pt x="1272" y="977"/>
                  <a:pt x="1262" y="981"/>
                  <a:pt x="1253" y="981"/>
                </a:cubicBezTo>
                <a:cubicBezTo>
                  <a:pt x="1252" y="980"/>
                  <a:pt x="1251" y="979"/>
                  <a:pt x="1249" y="979"/>
                </a:cubicBezTo>
                <a:cubicBezTo>
                  <a:pt x="1249" y="978"/>
                  <a:pt x="1248" y="978"/>
                  <a:pt x="1247" y="977"/>
                </a:cubicBezTo>
                <a:cubicBezTo>
                  <a:pt x="1247" y="976"/>
                  <a:pt x="1247" y="976"/>
                  <a:pt x="1247" y="975"/>
                </a:cubicBezTo>
                <a:cubicBezTo>
                  <a:pt x="1247" y="975"/>
                  <a:pt x="1246" y="974"/>
                  <a:pt x="1245" y="974"/>
                </a:cubicBezTo>
                <a:cubicBezTo>
                  <a:pt x="1245" y="972"/>
                  <a:pt x="1245" y="969"/>
                  <a:pt x="1244" y="967"/>
                </a:cubicBezTo>
                <a:cubicBezTo>
                  <a:pt x="1244" y="967"/>
                  <a:pt x="1244" y="967"/>
                  <a:pt x="1243" y="967"/>
                </a:cubicBezTo>
                <a:cubicBezTo>
                  <a:pt x="1242" y="964"/>
                  <a:pt x="1244" y="960"/>
                  <a:pt x="1244" y="958"/>
                </a:cubicBezTo>
                <a:cubicBezTo>
                  <a:pt x="1244" y="956"/>
                  <a:pt x="1244" y="954"/>
                  <a:pt x="1244" y="952"/>
                </a:cubicBezTo>
                <a:cubicBezTo>
                  <a:pt x="1245" y="952"/>
                  <a:pt x="1245" y="952"/>
                  <a:pt x="1245" y="952"/>
                </a:cubicBezTo>
                <a:cubicBezTo>
                  <a:pt x="1246" y="949"/>
                  <a:pt x="1246" y="947"/>
                  <a:pt x="1246" y="944"/>
                </a:cubicBezTo>
                <a:cubicBezTo>
                  <a:pt x="1247" y="944"/>
                  <a:pt x="1247" y="944"/>
                  <a:pt x="1247" y="944"/>
                </a:cubicBezTo>
                <a:cubicBezTo>
                  <a:pt x="1247" y="943"/>
                  <a:pt x="1247" y="942"/>
                  <a:pt x="1247" y="941"/>
                </a:cubicBezTo>
                <a:cubicBezTo>
                  <a:pt x="1248" y="941"/>
                  <a:pt x="1248" y="941"/>
                  <a:pt x="1248" y="941"/>
                </a:cubicBezTo>
                <a:cubicBezTo>
                  <a:pt x="1249" y="939"/>
                  <a:pt x="1249" y="937"/>
                  <a:pt x="1249" y="934"/>
                </a:cubicBezTo>
                <a:cubicBezTo>
                  <a:pt x="1250" y="934"/>
                  <a:pt x="1250" y="934"/>
                  <a:pt x="1250" y="934"/>
                </a:cubicBezTo>
                <a:cubicBezTo>
                  <a:pt x="1250" y="933"/>
                  <a:pt x="1250" y="932"/>
                  <a:pt x="1250" y="930"/>
                </a:cubicBezTo>
                <a:cubicBezTo>
                  <a:pt x="1251" y="930"/>
                  <a:pt x="1251" y="930"/>
                  <a:pt x="1251" y="930"/>
                </a:cubicBezTo>
                <a:cubicBezTo>
                  <a:pt x="1252" y="925"/>
                  <a:pt x="1253" y="920"/>
                  <a:pt x="1253" y="915"/>
                </a:cubicBezTo>
                <a:cubicBezTo>
                  <a:pt x="1254" y="912"/>
                  <a:pt x="1261" y="900"/>
                  <a:pt x="1259" y="895"/>
                </a:cubicBezTo>
                <a:cubicBezTo>
                  <a:pt x="1259" y="895"/>
                  <a:pt x="1258" y="895"/>
                  <a:pt x="1258" y="895"/>
                </a:cubicBezTo>
                <a:cubicBezTo>
                  <a:pt x="1258" y="894"/>
                  <a:pt x="1257" y="893"/>
                  <a:pt x="1257" y="892"/>
                </a:cubicBezTo>
                <a:cubicBezTo>
                  <a:pt x="1256" y="892"/>
                  <a:pt x="1256" y="892"/>
                  <a:pt x="1255" y="892"/>
                </a:cubicBezTo>
                <a:cubicBezTo>
                  <a:pt x="1255" y="892"/>
                  <a:pt x="1254" y="891"/>
                  <a:pt x="1254" y="890"/>
                </a:cubicBezTo>
                <a:cubicBezTo>
                  <a:pt x="1254" y="890"/>
                  <a:pt x="1253" y="890"/>
                  <a:pt x="1252" y="890"/>
                </a:cubicBezTo>
                <a:cubicBezTo>
                  <a:pt x="1252" y="890"/>
                  <a:pt x="1252" y="889"/>
                  <a:pt x="1251" y="888"/>
                </a:cubicBezTo>
                <a:cubicBezTo>
                  <a:pt x="1251" y="888"/>
                  <a:pt x="1250" y="888"/>
                  <a:pt x="1249" y="888"/>
                </a:cubicBezTo>
                <a:cubicBezTo>
                  <a:pt x="1249" y="888"/>
                  <a:pt x="1249" y="887"/>
                  <a:pt x="1248" y="886"/>
                </a:cubicBezTo>
                <a:cubicBezTo>
                  <a:pt x="1248" y="886"/>
                  <a:pt x="1247" y="886"/>
                  <a:pt x="1246" y="886"/>
                </a:cubicBezTo>
                <a:cubicBezTo>
                  <a:pt x="1246" y="886"/>
                  <a:pt x="1246" y="885"/>
                  <a:pt x="1245" y="884"/>
                </a:cubicBezTo>
                <a:cubicBezTo>
                  <a:pt x="1245" y="884"/>
                  <a:pt x="1244" y="884"/>
                  <a:pt x="1243" y="884"/>
                </a:cubicBezTo>
                <a:cubicBezTo>
                  <a:pt x="1243" y="883"/>
                  <a:pt x="1242" y="882"/>
                  <a:pt x="1241" y="881"/>
                </a:cubicBezTo>
                <a:cubicBezTo>
                  <a:pt x="1241" y="881"/>
                  <a:pt x="1240" y="881"/>
                  <a:pt x="1239" y="881"/>
                </a:cubicBezTo>
                <a:cubicBezTo>
                  <a:pt x="1239" y="881"/>
                  <a:pt x="1239" y="880"/>
                  <a:pt x="1238" y="879"/>
                </a:cubicBezTo>
                <a:cubicBezTo>
                  <a:pt x="1237" y="879"/>
                  <a:pt x="1236" y="879"/>
                  <a:pt x="1235" y="878"/>
                </a:cubicBezTo>
                <a:cubicBezTo>
                  <a:pt x="1234" y="877"/>
                  <a:pt x="1233" y="875"/>
                  <a:pt x="1231" y="873"/>
                </a:cubicBezTo>
                <a:cubicBezTo>
                  <a:pt x="1231" y="873"/>
                  <a:pt x="1230" y="873"/>
                  <a:pt x="1229" y="873"/>
                </a:cubicBezTo>
                <a:cubicBezTo>
                  <a:pt x="1227" y="870"/>
                  <a:pt x="1224" y="868"/>
                  <a:pt x="1221" y="865"/>
                </a:cubicBezTo>
                <a:cubicBezTo>
                  <a:pt x="1220" y="863"/>
                  <a:pt x="1218" y="862"/>
                  <a:pt x="1216" y="861"/>
                </a:cubicBezTo>
                <a:cubicBezTo>
                  <a:pt x="1216" y="860"/>
                  <a:pt x="1216" y="859"/>
                  <a:pt x="1216" y="859"/>
                </a:cubicBezTo>
                <a:cubicBezTo>
                  <a:pt x="1215" y="858"/>
                  <a:pt x="1214" y="857"/>
                  <a:pt x="1213" y="857"/>
                </a:cubicBezTo>
                <a:cubicBezTo>
                  <a:pt x="1209" y="851"/>
                  <a:pt x="1208" y="838"/>
                  <a:pt x="1200" y="836"/>
                </a:cubicBezTo>
                <a:cubicBezTo>
                  <a:pt x="1200" y="835"/>
                  <a:pt x="1200" y="835"/>
                  <a:pt x="1200" y="835"/>
                </a:cubicBezTo>
                <a:cubicBezTo>
                  <a:pt x="1199" y="835"/>
                  <a:pt x="1197" y="835"/>
                  <a:pt x="1195" y="835"/>
                </a:cubicBezTo>
                <a:cubicBezTo>
                  <a:pt x="1194" y="837"/>
                  <a:pt x="1193" y="836"/>
                  <a:pt x="1191" y="838"/>
                </a:cubicBezTo>
                <a:cubicBezTo>
                  <a:pt x="1191" y="838"/>
                  <a:pt x="1191" y="839"/>
                  <a:pt x="1191" y="840"/>
                </a:cubicBezTo>
                <a:cubicBezTo>
                  <a:pt x="1191" y="840"/>
                  <a:pt x="1190" y="840"/>
                  <a:pt x="1189" y="841"/>
                </a:cubicBezTo>
                <a:cubicBezTo>
                  <a:pt x="1189" y="841"/>
                  <a:pt x="1189" y="842"/>
                  <a:pt x="1189" y="843"/>
                </a:cubicBezTo>
                <a:cubicBezTo>
                  <a:pt x="1189" y="843"/>
                  <a:pt x="1189" y="843"/>
                  <a:pt x="1188" y="843"/>
                </a:cubicBezTo>
                <a:cubicBezTo>
                  <a:pt x="1188" y="843"/>
                  <a:pt x="1188" y="844"/>
                  <a:pt x="1188" y="845"/>
                </a:cubicBezTo>
                <a:cubicBezTo>
                  <a:pt x="1188" y="845"/>
                  <a:pt x="1188" y="845"/>
                  <a:pt x="1187" y="845"/>
                </a:cubicBezTo>
                <a:cubicBezTo>
                  <a:pt x="1187" y="846"/>
                  <a:pt x="1187" y="847"/>
                  <a:pt x="1187" y="849"/>
                </a:cubicBezTo>
                <a:cubicBezTo>
                  <a:pt x="1187" y="849"/>
                  <a:pt x="1187" y="849"/>
                  <a:pt x="1186" y="849"/>
                </a:cubicBezTo>
                <a:cubicBezTo>
                  <a:pt x="1186" y="851"/>
                  <a:pt x="1186" y="853"/>
                  <a:pt x="1186" y="855"/>
                </a:cubicBezTo>
                <a:cubicBezTo>
                  <a:pt x="1187" y="855"/>
                  <a:pt x="1187" y="855"/>
                  <a:pt x="1187" y="855"/>
                </a:cubicBezTo>
                <a:cubicBezTo>
                  <a:pt x="1187" y="856"/>
                  <a:pt x="1187" y="857"/>
                  <a:pt x="1187" y="858"/>
                </a:cubicBezTo>
                <a:cubicBezTo>
                  <a:pt x="1188" y="858"/>
                  <a:pt x="1188" y="858"/>
                  <a:pt x="1188" y="858"/>
                </a:cubicBezTo>
                <a:cubicBezTo>
                  <a:pt x="1188" y="858"/>
                  <a:pt x="1188" y="859"/>
                  <a:pt x="1188" y="860"/>
                </a:cubicBezTo>
                <a:cubicBezTo>
                  <a:pt x="1189" y="860"/>
                  <a:pt x="1189" y="860"/>
                  <a:pt x="1189" y="860"/>
                </a:cubicBezTo>
                <a:cubicBezTo>
                  <a:pt x="1189" y="860"/>
                  <a:pt x="1189" y="861"/>
                  <a:pt x="1189" y="862"/>
                </a:cubicBezTo>
                <a:cubicBezTo>
                  <a:pt x="1190" y="862"/>
                  <a:pt x="1191" y="862"/>
                  <a:pt x="1191" y="863"/>
                </a:cubicBezTo>
                <a:cubicBezTo>
                  <a:pt x="1191" y="863"/>
                  <a:pt x="1191" y="864"/>
                  <a:pt x="1191" y="865"/>
                </a:cubicBezTo>
                <a:cubicBezTo>
                  <a:pt x="1193" y="866"/>
                  <a:pt x="1195" y="867"/>
                  <a:pt x="1196" y="868"/>
                </a:cubicBezTo>
                <a:cubicBezTo>
                  <a:pt x="1196" y="869"/>
                  <a:pt x="1196" y="870"/>
                  <a:pt x="1196" y="870"/>
                </a:cubicBezTo>
                <a:cubicBezTo>
                  <a:pt x="1197" y="870"/>
                  <a:pt x="1197" y="870"/>
                  <a:pt x="1197" y="870"/>
                </a:cubicBezTo>
                <a:cubicBezTo>
                  <a:pt x="1199" y="873"/>
                  <a:pt x="1201" y="890"/>
                  <a:pt x="1199" y="894"/>
                </a:cubicBezTo>
                <a:cubicBezTo>
                  <a:pt x="1199" y="894"/>
                  <a:pt x="1199" y="894"/>
                  <a:pt x="1198" y="894"/>
                </a:cubicBezTo>
                <a:cubicBezTo>
                  <a:pt x="1198" y="895"/>
                  <a:pt x="1198" y="896"/>
                  <a:pt x="1198" y="897"/>
                </a:cubicBezTo>
                <a:cubicBezTo>
                  <a:pt x="1198" y="897"/>
                  <a:pt x="1198" y="897"/>
                  <a:pt x="1197" y="897"/>
                </a:cubicBezTo>
                <a:cubicBezTo>
                  <a:pt x="1197" y="898"/>
                  <a:pt x="1197" y="899"/>
                  <a:pt x="1196" y="900"/>
                </a:cubicBezTo>
                <a:cubicBezTo>
                  <a:pt x="1194" y="901"/>
                  <a:pt x="1192" y="901"/>
                  <a:pt x="1190" y="901"/>
                </a:cubicBezTo>
                <a:cubicBezTo>
                  <a:pt x="1190" y="901"/>
                  <a:pt x="1190" y="901"/>
                  <a:pt x="1190" y="900"/>
                </a:cubicBezTo>
                <a:cubicBezTo>
                  <a:pt x="1190" y="900"/>
                  <a:pt x="1189" y="900"/>
                  <a:pt x="1188" y="900"/>
                </a:cubicBezTo>
                <a:cubicBezTo>
                  <a:pt x="1188" y="900"/>
                  <a:pt x="1188" y="900"/>
                  <a:pt x="1188" y="899"/>
                </a:cubicBezTo>
                <a:cubicBezTo>
                  <a:pt x="1186" y="897"/>
                  <a:pt x="1184" y="895"/>
                  <a:pt x="1181" y="893"/>
                </a:cubicBezTo>
                <a:cubicBezTo>
                  <a:pt x="1181" y="893"/>
                  <a:pt x="1181" y="892"/>
                  <a:pt x="1181" y="891"/>
                </a:cubicBezTo>
                <a:cubicBezTo>
                  <a:pt x="1180" y="890"/>
                  <a:pt x="1179" y="889"/>
                  <a:pt x="1177" y="888"/>
                </a:cubicBezTo>
                <a:cubicBezTo>
                  <a:pt x="1177" y="888"/>
                  <a:pt x="1177" y="887"/>
                  <a:pt x="1177" y="886"/>
                </a:cubicBezTo>
                <a:cubicBezTo>
                  <a:pt x="1176" y="886"/>
                  <a:pt x="1176" y="885"/>
                  <a:pt x="1175" y="884"/>
                </a:cubicBezTo>
                <a:cubicBezTo>
                  <a:pt x="1175" y="884"/>
                  <a:pt x="1175" y="883"/>
                  <a:pt x="1175" y="882"/>
                </a:cubicBezTo>
                <a:cubicBezTo>
                  <a:pt x="1173" y="881"/>
                  <a:pt x="1172" y="880"/>
                  <a:pt x="1171" y="879"/>
                </a:cubicBezTo>
                <a:cubicBezTo>
                  <a:pt x="1171" y="879"/>
                  <a:pt x="1171" y="878"/>
                  <a:pt x="1171" y="877"/>
                </a:cubicBezTo>
                <a:cubicBezTo>
                  <a:pt x="1168" y="875"/>
                  <a:pt x="1165" y="872"/>
                  <a:pt x="1162" y="869"/>
                </a:cubicBezTo>
                <a:cubicBezTo>
                  <a:pt x="1161" y="868"/>
                  <a:pt x="1160" y="868"/>
                  <a:pt x="1160" y="866"/>
                </a:cubicBezTo>
                <a:cubicBezTo>
                  <a:pt x="1158" y="865"/>
                  <a:pt x="1157" y="866"/>
                  <a:pt x="1156" y="865"/>
                </a:cubicBezTo>
                <a:cubicBezTo>
                  <a:pt x="1154" y="864"/>
                  <a:pt x="1152" y="864"/>
                  <a:pt x="1150" y="864"/>
                </a:cubicBezTo>
                <a:cubicBezTo>
                  <a:pt x="1150" y="864"/>
                  <a:pt x="1150" y="864"/>
                  <a:pt x="1150" y="865"/>
                </a:cubicBezTo>
                <a:cubicBezTo>
                  <a:pt x="1148" y="865"/>
                  <a:pt x="1147" y="865"/>
                  <a:pt x="1146" y="865"/>
                </a:cubicBezTo>
                <a:cubicBezTo>
                  <a:pt x="1146" y="865"/>
                  <a:pt x="1146" y="865"/>
                  <a:pt x="1146" y="865"/>
                </a:cubicBezTo>
                <a:cubicBezTo>
                  <a:pt x="1144" y="866"/>
                  <a:pt x="1143" y="866"/>
                  <a:pt x="1142" y="866"/>
                </a:cubicBezTo>
                <a:cubicBezTo>
                  <a:pt x="1142" y="867"/>
                  <a:pt x="1142" y="867"/>
                  <a:pt x="1142" y="868"/>
                </a:cubicBezTo>
                <a:cubicBezTo>
                  <a:pt x="1141" y="868"/>
                  <a:pt x="1140" y="868"/>
                  <a:pt x="1140" y="868"/>
                </a:cubicBezTo>
                <a:cubicBezTo>
                  <a:pt x="1139" y="868"/>
                  <a:pt x="1139" y="869"/>
                  <a:pt x="1139" y="869"/>
                </a:cubicBezTo>
                <a:cubicBezTo>
                  <a:pt x="1138" y="869"/>
                  <a:pt x="1137" y="869"/>
                  <a:pt x="1137" y="869"/>
                </a:cubicBezTo>
                <a:cubicBezTo>
                  <a:pt x="1137" y="870"/>
                  <a:pt x="1137" y="870"/>
                  <a:pt x="1137" y="870"/>
                </a:cubicBezTo>
                <a:cubicBezTo>
                  <a:pt x="1136" y="870"/>
                  <a:pt x="1135" y="870"/>
                  <a:pt x="1135" y="870"/>
                </a:cubicBezTo>
                <a:cubicBezTo>
                  <a:pt x="1135" y="871"/>
                  <a:pt x="1135" y="871"/>
                  <a:pt x="1135" y="871"/>
                </a:cubicBezTo>
                <a:cubicBezTo>
                  <a:pt x="1134" y="871"/>
                  <a:pt x="1133" y="871"/>
                  <a:pt x="1133" y="871"/>
                </a:cubicBezTo>
                <a:cubicBezTo>
                  <a:pt x="1133" y="872"/>
                  <a:pt x="1133" y="872"/>
                  <a:pt x="1133" y="872"/>
                </a:cubicBezTo>
                <a:cubicBezTo>
                  <a:pt x="1132" y="872"/>
                  <a:pt x="1131" y="872"/>
                  <a:pt x="1131" y="872"/>
                </a:cubicBezTo>
                <a:cubicBezTo>
                  <a:pt x="1130" y="873"/>
                  <a:pt x="1130" y="874"/>
                  <a:pt x="1130" y="874"/>
                </a:cubicBezTo>
                <a:cubicBezTo>
                  <a:pt x="1129" y="874"/>
                  <a:pt x="1128" y="874"/>
                  <a:pt x="1128" y="874"/>
                </a:cubicBezTo>
                <a:cubicBezTo>
                  <a:pt x="1124" y="878"/>
                  <a:pt x="1120" y="881"/>
                  <a:pt x="1117" y="884"/>
                </a:cubicBezTo>
                <a:cubicBezTo>
                  <a:pt x="1117" y="885"/>
                  <a:pt x="1117" y="886"/>
                  <a:pt x="1117" y="886"/>
                </a:cubicBezTo>
                <a:cubicBezTo>
                  <a:pt x="1116" y="887"/>
                  <a:pt x="1115" y="887"/>
                  <a:pt x="1115" y="887"/>
                </a:cubicBezTo>
                <a:cubicBezTo>
                  <a:pt x="1115" y="888"/>
                  <a:pt x="1115" y="889"/>
                  <a:pt x="1115" y="889"/>
                </a:cubicBezTo>
                <a:cubicBezTo>
                  <a:pt x="1114" y="889"/>
                  <a:pt x="1114" y="889"/>
                  <a:pt x="1114" y="889"/>
                </a:cubicBezTo>
                <a:cubicBezTo>
                  <a:pt x="1113" y="891"/>
                  <a:pt x="1113" y="893"/>
                  <a:pt x="1113" y="895"/>
                </a:cubicBezTo>
                <a:cubicBezTo>
                  <a:pt x="1112" y="895"/>
                  <a:pt x="1112" y="895"/>
                  <a:pt x="1112" y="895"/>
                </a:cubicBezTo>
                <a:cubicBezTo>
                  <a:pt x="1111" y="897"/>
                  <a:pt x="1111" y="898"/>
                  <a:pt x="1111" y="899"/>
                </a:cubicBezTo>
                <a:cubicBezTo>
                  <a:pt x="1110" y="899"/>
                  <a:pt x="1110" y="899"/>
                  <a:pt x="1110" y="899"/>
                </a:cubicBezTo>
                <a:cubicBezTo>
                  <a:pt x="1110" y="900"/>
                  <a:pt x="1110" y="901"/>
                  <a:pt x="1110" y="901"/>
                </a:cubicBezTo>
                <a:cubicBezTo>
                  <a:pt x="1109" y="902"/>
                  <a:pt x="1108" y="902"/>
                  <a:pt x="1108" y="902"/>
                </a:cubicBezTo>
                <a:cubicBezTo>
                  <a:pt x="1107" y="904"/>
                  <a:pt x="1107" y="905"/>
                  <a:pt x="1107" y="906"/>
                </a:cubicBezTo>
                <a:cubicBezTo>
                  <a:pt x="1106" y="907"/>
                  <a:pt x="1105" y="907"/>
                  <a:pt x="1105" y="907"/>
                </a:cubicBezTo>
                <a:cubicBezTo>
                  <a:pt x="1105" y="908"/>
                  <a:pt x="1105" y="909"/>
                  <a:pt x="1105" y="909"/>
                </a:cubicBezTo>
                <a:cubicBezTo>
                  <a:pt x="1104" y="910"/>
                  <a:pt x="1103" y="910"/>
                  <a:pt x="1103" y="910"/>
                </a:cubicBezTo>
                <a:cubicBezTo>
                  <a:pt x="1103" y="911"/>
                  <a:pt x="1103" y="912"/>
                  <a:pt x="1103" y="912"/>
                </a:cubicBezTo>
                <a:cubicBezTo>
                  <a:pt x="1102" y="913"/>
                  <a:pt x="1101" y="914"/>
                  <a:pt x="1100" y="914"/>
                </a:cubicBezTo>
                <a:cubicBezTo>
                  <a:pt x="1100" y="915"/>
                  <a:pt x="1100" y="916"/>
                  <a:pt x="1100" y="916"/>
                </a:cubicBezTo>
                <a:cubicBezTo>
                  <a:pt x="1097" y="919"/>
                  <a:pt x="1094" y="922"/>
                  <a:pt x="1091" y="924"/>
                </a:cubicBezTo>
                <a:cubicBezTo>
                  <a:pt x="1090" y="926"/>
                  <a:pt x="1089" y="927"/>
                  <a:pt x="1088" y="928"/>
                </a:cubicBezTo>
                <a:cubicBezTo>
                  <a:pt x="1087" y="928"/>
                  <a:pt x="1087" y="928"/>
                  <a:pt x="1086" y="928"/>
                </a:cubicBezTo>
                <a:cubicBezTo>
                  <a:pt x="1086" y="929"/>
                  <a:pt x="1086" y="929"/>
                  <a:pt x="1086" y="929"/>
                </a:cubicBezTo>
                <a:cubicBezTo>
                  <a:pt x="1084" y="930"/>
                  <a:pt x="1083" y="930"/>
                  <a:pt x="1081" y="930"/>
                </a:cubicBezTo>
                <a:cubicBezTo>
                  <a:pt x="1081" y="931"/>
                  <a:pt x="1081" y="931"/>
                  <a:pt x="1081" y="931"/>
                </a:cubicBezTo>
                <a:cubicBezTo>
                  <a:pt x="1079" y="931"/>
                  <a:pt x="1077" y="930"/>
                  <a:pt x="1075" y="929"/>
                </a:cubicBezTo>
                <a:cubicBezTo>
                  <a:pt x="1074" y="927"/>
                  <a:pt x="1072" y="925"/>
                  <a:pt x="1071" y="923"/>
                </a:cubicBezTo>
                <a:cubicBezTo>
                  <a:pt x="1071" y="922"/>
                  <a:pt x="1071" y="921"/>
                  <a:pt x="1071" y="919"/>
                </a:cubicBezTo>
                <a:cubicBezTo>
                  <a:pt x="1067" y="909"/>
                  <a:pt x="1066" y="896"/>
                  <a:pt x="1070" y="885"/>
                </a:cubicBezTo>
                <a:cubicBezTo>
                  <a:pt x="1070" y="884"/>
                  <a:pt x="1070" y="883"/>
                  <a:pt x="1070" y="882"/>
                </a:cubicBezTo>
                <a:cubicBezTo>
                  <a:pt x="1070" y="882"/>
                  <a:pt x="1071" y="882"/>
                  <a:pt x="1071" y="882"/>
                </a:cubicBezTo>
                <a:cubicBezTo>
                  <a:pt x="1071" y="881"/>
                  <a:pt x="1072" y="880"/>
                  <a:pt x="1072" y="878"/>
                </a:cubicBezTo>
                <a:cubicBezTo>
                  <a:pt x="1072" y="878"/>
                  <a:pt x="1073" y="878"/>
                  <a:pt x="1073" y="878"/>
                </a:cubicBezTo>
                <a:cubicBezTo>
                  <a:pt x="1073" y="878"/>
                  <a:pt x="1073" y="877"/>
                  <a:pt x="1073" y="876"/>
                </a:cubicBezTo>
                <a:cubicBezTo>
                  <a:pt x="1074" y="876"/>
                  <a:pt x="1074" y="876"/>
                  <a:pt x="1075" y="875"/>
                </a:cubicBezTo>
                <a:cubicBezTo>
                  <a:pt x="1075" y="875"/>
                  <a:pt x="1075" y="874"/>
                  <a:pt x="1075" y="873"/>
                </a:cubicBezTo>
                <a:cubicBezTo>
                  <a:pt x="1077" y="872"/>
                  <a:pt x="1079" y="870"/>
                  <a:pt x="1081" y="868"/>
                </a:cubicBezTo>
                <a:cubicBezTo>
                  <a:pt x="1081" y="868"/>
                  <a:pt x="1081" y="867"/>
                  <a:pt x="1081" y="866"/>
                </a:cubicBezTo>
                <a:cubicBezTo>
                  <a:pt x="1082" y="866"/>
                  <a:pt x="1082" y="866"/>
                  <a:pt x="1083" y="865"/>
                </a:cubicBezTo>
                <a:cubicBezTo>
                  <a:pt x="1083" y="864"/>
                  <a:pt x="1084" y="863"/>
                  <a:pt x="1084" y="862"/>
                </a:cubicBezTo>
                <a:cubicBezTo>
                  <a:pt x="1085" y="861"/>
                  <a:pt x="1085" y="861"/>
                  <a:pt x="1086" y="861"/>
                </a:cubicBezTo>
                <a:cubicBezTo>
                  <a:pt x="1086" y="860"/>
                  <a:pt x="1086" y="859"/>
                  <a:pt x="1086" y="859"/>
                </a:cubicBezTo>
                <a:cubicBezTo>
                  <a:pt x="1086" y="859"/>
                  <a:pt x="1087" y="859"/>
                  <a:pt x="1087" y="859"/>
                </a:cubicBezTo>
                <a:cubicBezTo>
                  <a:pt x="1087" y="858"/>
                  <a:pt x="1087" y="857"/>
                  <a:pt x="1087" y="857"/>
                </a:cubicBezTo>
                <a:cubicBezTo>
                  <a:pt x="1087" y="857"/>
                  <a:pt x="1088" y="857"/>
                  <a:pt x="1088" y="857"/>
                </a:cubicBezTo>
                <a:cubicBezTo>
                  <a:pt x="1088" y="856"/>
                  <a:pt x="1088" y="855"/>
                  <a:pt x="1088" y="854"/>
                </a:cubicBezTo>
                <a:cubicBezTo>
                  <a:pt x="1088" y="854"/>
                  <a:pt x="1089" y="854"/>
                  <a:pt x="1089" y="854"/>
                </a:cubicBezTo>
                <a:cubicBezTo>
                  <a:pt x="1089" y="853"/>
                  <a:pt x="1089" y="852"/>
                  <a:pt x="1089" y="852"/>
                </a:cubicBezTo>
                <a:cubicBezTo>
                  <a:pt x="1089" y="852"/>
                  <a:pt x="1090" y="852"/>
                  <a:pt x="1090" y="852"/>
                </a:cubicBezTo>
                <a:cubicBezTo>
                  <a:pt x="1090" y="851"/>
                  <a:pt x="1090" y="850"/>
                  <a:pt x="1090" y="849"/>
                </a:cubicBezTo>
                <a:cubicBezTo>
                  <a:pt x="1093" y="841"/>
                  <a:pt x="1094" y="834"/>
                  <a:pt x="1094" y="823"/>
                </a:cubicBezTo>
                <a:cubicBezTo>
                  <a:pt x="1094" y="820"/>
                  <a:pt x="1094" y="817"/>
                  <a:pt x="1094" y="815"/>
                </a:cubicBezTo>
                <a:cubicBezTo>
                  <a:pt x="1094" y="815"/>
                  <a:pt x="1093" y="815"/>
                  <a:pt x="1093" y="815"/>
                </a:cubicBezTo>
                <a:cubicBezTo>
                  <a:pt x="1093" y="812"/>
                  <a:pt x="1092" y="809"/>
                  <a:pt x="1092" y="807"/>
                </a:cubicBezTo>
                <a:cubicBezTo>
                  <a:pt x="1092" y="807"/>
                  <a:pt x="1091" y="807"/>
                  <a:pt x="1091" y="807"/>
                </a:cubicBezTo>
                <a:cubicBezTo>
                  <a:pt x="1091" y="806"/>
                  <a:pt x="1091" y="805"/>
                  <a:pt x="1091" y="804"/>
                </a:cubicBezTo>
                <a:cubicBezTo>
                  <a:pt x="1091" y="804"/>
                  <a:pt x="1090" y="804"/>
                  <a:pt x="1090" y="804"/>
                </a:cubicBezTo>
                <a:cubicBezTo>
                  <a:pt x="1089" y="802"/>
                  <a:pt x="1089" y="800"/>
                  <a:pt x="1088" y="798"/>
                </a:cubicBezTo>
                <a:cubicBezTo>
                  <a:pt x="1088" y="798"/>
                  <a:pt x="1087" y="798"/>
                  <a:pt x="1087" y="798"/>
                </a:cubicBezTo>
                <a:cubicBezTo>
                  <a:pt x="1087" y="796"/>
                  <a:pt x="1086" y="795"/>
                  <a:pt x="1086" y="794"/>
                </a:cubicBezTo>
                <a:cubicBezTo>
                  <a:pt x="1085" y="793"/>
                  <a:pt x="1085" y="793"/>
                  <a:pt x="1084" y="793"/>
                </a:cubicBezTo>
                <a:cubicBezTo>
                  <a:pt x="1084" y="792"/>
                  <a:pt x="1084" y="791"/>
                  <a:pt x="1084" y="791"/>
                </a:cubicBezTo>
                <a:cubicBezTo>
                  <a:pt x="1079" y="785"/>
                  <a:pt x="1073" y="780"/>
                  <a:pt x="1068" y="774"/>
                </a:cubicBezTo>
                <a:cubicBezTo>
                  <a:pt x="1067" y="774"/>
                  <a:pt x="1067" y="774"/>
                  <a:pt x="1066" y="774"/>
                </a:cubicBezTo>
                <a:cubicBezTo>
                  <a:pt x="1065" y="773"/>
                  <a:pt x="1065" y="772"/>
                  <a:pt x="1064" y="771"/>
                </a:cubicBezTo>
                <a:cubicBezTo>
                  <a:pt x="1063" y="771"/>
                  <a:pt x="1063" y="771"/>
                  <a:pt x="1062" y="771"/>
                </a:cubicBezTo>
                <a:cubicBezTo>
                  <a:pt x="1062" y="770"/>
                  <a:pt x="1061" y="770"/>
                  <a:pt x="1061" y="769"/>
                </a:cubicBezTo>
                <a:cubicBezTo>
                  <a:pt x="1060" y="769"/>
                  <a:pt x="1060" y="769"/>
                  <a:pt x="1059" y="769"/>
                </a:cubicBezTo>
                <a:cubicBezTo>
                  <a:pt x="1058" y="768"/>
                  <a:pt x="1058" y="767"/>
                  <a:pt x="1057" y="766"/>
                </a:cubicBezTo>
                <a:cubicBezTo>
                  <a:pt x="1056" y="766"/>
                  <a:pt x="1056" y="766"/>
                  <a:pt x="1055" y="766"/>
                </a:cubicBezTo>
                <a:cubicBezTo>
                  <a:pt x="1055" y="766"/>
                  <a:pt x="1055" y="765"/>
                  <a:pt x="1055" y="765"/>
                </a:cubicBezTo>
                <a:cubicBezTo>
                  <a:pt x="1054" y="765"/>
                  <a:pt x="1053" y="764"/>
                  <a:pt x="1052" y="764"/>
                </a:cubicBezTo>
                <a:cubicBezTo>
                  <a:pt x="1052" y="763"/>
                  <a:pt x="1051" y="763"/>
                  <a:pt x="1051" y="762"/>
                </a:cubicBezTo>
                <a:cubicBezTo>
                  <a:pt x="1050" y="762"/>
                  <a:pt x="1050" y="762"/>
                  <a:pt x="1049" y="762"/>
                </a:cubicBezTo>
                <a:cubicBezTo>
                  <a:pt x="1048" y="761"/>
                  <a:pt x="1048" y="760"/>
                  <a:pt x="1047" y="759"/>
                </a:cubicBezTo>
                <a:cubicBezTo>
                  <a:pt x="1046" y="759"/>
                  <a:pt x="1046" y="759"/>
                  <a:pt x="1045" y="759"/>
                </a:cubicBezTo>
                <a:cubicBezTo>
                  <a:pt x="1045" y="758"/>
                  <a:pt x="1044" y="758"/>
                  <a:pt x="1044" y="757"/>
                </a:cubicBezTo>
                <a:cubicBezTo>
                  <a:pt x="1043" y="757"/>
                  <a:pt x="1043" y="757"/>
                  <a:pt x="1042" y="757"/>
                </a:cubicBezTo>
                <a:cubicBezTo>
                  <a:pt x="1041" y="756"/>
                  <a:pt x="1041" y="755"/>
                  <a:pt x="1040" y="754"/>
                </a:cubicBezTo>
                <a:cubicBezTo>
                  <a:pt x="1039" y="754"/>
                  <a:pt x="1039" y="754"/>
                  <a:pt x="1038" y="754"/>
                </a:cubicBezTo>
                <a:cubicBezTo>
                  <a:pt x="1038" y="753"/>
                  <a:pt x="1037" y="753"/>
                  <a:pt x="1037" y="752"/>
                </a:cubicBezTo>
                <a:cubicBezTo>
                  <a:pt x="1036" y="752"/>
                  <a:pt x="1036" y="752"/>
                  <a:pt x="1035" y="752"/>
                </a:cubicBezTo>
                <a:cubicBezTo>
                  <a:pt x="1034" y="751"/>
                  <a:pt x="1034" y="750"/>
                  <a:pt x="1033" y="749"/>
                </a:cubicBezTo>
                <a:cubicBezTo>
                  <a:pt x="1032" y="749"/>
                  <a:pt x="1032" y="749"/>
                  <a:pt x="1031" y="749"/>
                </a:cubicBezTo>
                <a:cubicBezTo>
                  <a:pt x="1031" y="748"/>
                  <a:pt x="1030" y="748"/>
                  <a:pt x="1030" y="747"/>
                </a:cubicBezTo>
                <a:cubicBezTo>
                  <a:pt x="1029" y="747"/>
                  <a:pt x="1029" y="747"/>
                  <a:pt x="1028" y="747"/>
                </a:cubicBezTo>
                <a:cubicBezTo>
                  <a:pt x="1027" y="746"/>
                  <a:pt x="1027" y="745"/>
                  <a:pt x="1026" y="744"/>
                </a:cubicBezTo>
                <a:cubicBezTo>
                  <a:pt x="1025" y="744"/>
                  <a:pt x="1025" y="744"/>
                  <a:pt x="1024" y="744"/>
                </a:cubicBezTo>
                <a:cubicBezTo>
                  <a:pt x="1024" y="743"/>
                  <a:pt x="1023" y="743"/>
                  <a:pt x="1023" y="742"/>
                </a:cubicBezTo>
                <a:cubicBezTo>
                  <a:pt x="1022" y="742"/>
                  <a:pt x="1022" y="742"/>
                  <a:pt x="1021" y="742"/>
                </a:cubicBezTo>
                <a:cubicBezTo>
                  <a:pt x="1020" y="741"/>
                  <a:pt x="1020" y="740"/>
                  <a:pt x="1019" y="739"/>
                </a:cubicBezTo>
                <a:cubicBezTo>
                  <a:pt x="1018" y="739"/>
                  <a:pt x="1018" y="739"/>
                  <a:pt x="1017" y="739"/>
                </a:cubicBezTo>
                <a:cubicBezTo>
                  <a:pt x="1017" y="738"/>
                  <a:pt x="1016" y="738"/>
                  <a:pt x="1016" y="737"/>
                </a:cubicBezTo>
                <a:cubicBezTo>
                  <a:pt x="1015" y="737"/>
                  <a:pt x="1014" y="736"/>
                  <a:pt x="1013" y="736"/>
                </a:cubicBezTo>
                <a:cubicBezTo>
                  <a:pt x="1013" y="736"/>
                  <a:pt x="1013" y="735"/>
                  <a:pt x="1013" y="735"/>
                </a:cubicBezTo>
                <a:cubicBezTo>
                  <a:pt x="1013" y="735"/>
                  <a:pt x="1012" y="735"/>
                  <a:pt x="1011" y="735"/>
                </a:cubicBezTo>
                <a:cubicBezTo>
                  <a:pt x="1011" y="734"/>
                  <a:pt x="1011" y="734"/>
                  <a:pt x="1010" y="733"/>
                </a:cubicBezTo>
                <a:cubicBezTo>
                  <a:pt x="1009" y="733"/>
                  <a:pt x="1008" y="732"/>
                  <a:pt x="1006" y="732"/>
                </a:cubicBezTo>
                <a:cubicBezTo>
                  <a:pt x="1006" y="731"/>
                  <a:pt x="1006" y="731"/>
                  <a:pt x="1005" y="730"/>
                </a:cubicBezTo>
                <a:cubicBezTo>
                  <a:pt x="1004" y="730"/>
                  <a:pt x="1003" y="729"/>
                  <a:pt x="1001" y="729"/>
                </a:cubicBezTo>
                <a:cubicBezTo>
                  <a:pt x="1001" y="728"/>
                  <a:pt x="1001" y="728"/>
                  <a:pt x="1000" y="727"/>
                </a:cubicBezTo>
                <a:cubicBezTo>
                  <a:pt x="999" y="727"/>
                  <a:pt x="998" y="726"/>
                  <a:pt x="996" y="726"/>
                </a:cubicBezTo>
                <a:cubicBezTo>
                  <a:pt x="996" y="726"/>
                  <a:pt x="996" y="725"/>
                  <a:pt x="996" y="725"/>
                </a:cubicBezTo>
                <a:cubicBezTo>
                  <a:pt x="995" y="725"/>
                  <a:pt x="994" y="724"/>
                  <a:pt x="992" y="724"/>
                </a:cubicBezTo>
                <a:cubicBezTo>
                  <a:pt x="992" y="724"/>
                  <a:pt x="992" y="723"/>
                  <a:pt x="992" y="723"/>
                </a:cubicBezTo>
                <a:cubicBezTo>
                  <a:pt x="991" y="723"/>
                  <a:pt x="989" y="722"/>
                  <a:pt x="987" y="722"/>
                </a:cubicBezTo>
                <a:cubicBezTo>
                  <a:pt x="987" y="722"/>
                  <a:pt x="987" y="721"/>
                  <a:pt x="987" y="721"/>
                </a:cubicBezTo>
                <a:cubicBezTo>
                  <a:pt x="985" y="721"/>
                  <a:pt x="983" y="720"/>
                  <a:pt x="981" y="720"/>
                </a:cubicBezTo>
                <a:cubicBezTo>
                  <a:pt x="981" y="720"/>
                  <a:pt x="981" y="719"/>
                  <a:pt x="981" y="719"/>
                </a:cubicBezTo>
                <a:cubicBezTo>
                  <a:pt x="979" y="719"/>
                  <a:pt x="976" y="718"/>
                  <a:pt x="973" y="718"/>
                </a:cubicBezTo>
                <a:cubicBezTo>
                  <a:pt x="973" y="718"/>
                  <a:pt x="973" y="717"/>
                  <a:pt x="973" y="717"/>
                </a:cubicBezTo>
                <a:cubicBezTo>
                  <a:pt x="971" y="717"/>
                  <a:pt x="969" y="717"/>
                  <a:pt x="966" y="717"/>
                </a:cubicBezTo>
                <a:cubicBezTo>
                  <a:pt x="963" y="716"/>
                  <a:pt x="945" y="715"/>
                  <a:pt x="940" y="716"/>
                </a:cubicBezTo>
                <a:cubicBezTo>
                  <a:pt x="940" y="716"/>
                  <a:pt x="940" y="717"/>
                  <a:pt x="940" y="717"/>
                </a:cubicBezTo>
                <a:cubicBezTo>
                  <a:pt x="938" y="717"/>
                  <a:pt x="935" y="717"/>
                  <a:pt x="933" y="717"/>
                </a:cubicBezTo>
                <a:cubicBezTo>
                  <a:pt x="933" y="717"/>
                  <a:pt x="933" y="718"/>
                  <a:pt x="933" y="718"/>
                </a:cubicBezTo>
                <a:cubicBezTo>
                  <a:pt x="929" y="718"/>
                  <a:pt x="926" y="718"/>
                  <a:pt x="923" y="718"/>
                </a:cubicBezTo>
                <a:cubicBezTo>
                  <a:pt x="923" y="718"/>
                  <a:pt x="923" y="719"/>
                  <a:pt x="923" y="719"/>
                </a:cubicBezTo>
                <a:cubicBezTo>
                  <a:pt x="911" y="719"/>
                  <a:pt x="899" y="720"/>
                  <a:pt x="888" y="720"/>
                </a:cubicBezTo>
                <a:cubicBezTo>
                  <a:pt x="874" y="720"/>
                  <a:pt x="860" y="719"/>
                  <a:pt x="846" y="719"/>
                </a:cubicBezTo>
                <a:cubicBezTo>
                  <a:pt x="846" y="719"/>
                  <a:pt x="846" y="718"/>
                  <a:pt x="846" y="718"/>
                </a:cubicBezTo>
                <a:cubicBezTo>
                  <a:pt x="843" y="718"/>
                  <a:pt x="839" y="718"/>
                  <a:pt x="836" y="718"/>
                </a:cubicBezTo>
                <a:cubicBezTo>
                  <a:pt x="836" y="718"/>
                  <a:pt x="836" y="717"/>
                  <a:pt x="836" y="717"/>
                </a:cubicBezTo>
                <a:cubicBezTo>
                  <a:pt x="834" y="717"/>
                  <a:pt x="831" y="717"/>
                  <a:pt x="829" y="717"/>
                </a:cubicBezTo>
                <a:cubicBezTo>
                  <a:pt x="829" y="717"/>
                  <a:pt x="829" y="716"/>
                  <a:pt x="829" y="716"/>
                </a:cubicBezTo>
                <a:cubicBezTo>
                  <a:pt x="827" y="716"/>
                  <a:pt x="824" y="716"/>
                  <a:pt x="822" y="716"/>
                </a:cubicBezTo>
                <a:cubicBezTo>
                  <a:pt x="822" y="716"/>
                  <a:pt x="822" y="715"/>
                  <a:pt x="822" y="715"/>
                </a:cubicBezTo>
                <a:cubicBezTo>
                  <a:pt x="820" y="715"/>
                  <a:pt x="819" y="715"/>
                  <a:pt x="817" y="715"/>
                </a:cubicBezTo>
                <a:cubicBezTo>
                  <a:pt x="817" y="715"/>
                  <a:pt x="817" y="714"/>
                  <a:pt x="817" y="714"/>
                </a:cubicBezTo>
                <a:cubicBezTo>
                  <a:pt x="815" y="714"/>
                  <a:pt x="814" y="714"/>
                  <a:pt x="812" y="714"/>
                </a:cubicBezTo>
                <a:cubicBezTo>
                  <a:pt x="812" y="714"/>
                  <a:pt x="812" y="713"/>
                  <a:pt x="812" y="713"/>
                </a:cubicBezTo>
                <a:cubicBezTo>
                  <a:pt x="811" y="713"/>
                  <a:pt x="809" y="713"/>
                  <a:pt x="808" y="713"/>
                </a:cubicBezTo>
                <a:cubicBezTo>
                  <a:pt x="808" y="713"/>
                  <a:pt x="808" y="712"/>
                  <a:pt x="808" y="712"/>
                </a:cubicBezTo>
                <a:cubicBezTo>
                  <a:pt x="807" y="712"/>
                  <a:pt x="805" y="712"/>
                  <a:pt x="804" y="712"/>
                </a:cubicBezTo>
                <a:cubicBezTo>
                  <a:pt x="804" y="712"/>
                  <a:pt x="804" y="711"/>
                  <a:pt x="804" y="711"/>
                </a:cubicBezTo>
                <a:cubicBezTo>
                  <a:pt x="803" y="711"/>
                  <a:pt x="801" y="711"/>
                  <a:pt x="800" y="711"/>
                </a:cubicBezTo>
                <a:cubicBezTo>
                  <a:pt x="800" y="711"/>
                  <a:pt x="800" y="710"/>
                  <a:pt x="800" y="710"/>
                </a:cubicBezTo>
                <a:cubicBezTo>
                  <a:pt x="799" y="710"/>
                  <a:pt x="798" y="710"/>
                  <a:pt x="797" y="710"/>
                </a:cubicBezTo>
                <a:cubicBezTo>
                  <a:pt x="797" y="710"/>
                  <a:pt x="797" y="709"/>
                  <a:pt x="797" y="709"/>
                </a:cubicBezTo>
                <a:cubicBezTo>
                  <a:pt x="796" y="709"/>
                  <a:pt x="795" y="709"/>
                  <a:pt x="794" y="709"/>
                </a:cubicBezTo>
                <a:cubicBezTo>
                  <a:pt x="794" y="709"/>
                  <a:pt x="794" y="709"/>
                  <a:pt x="794" y="708"/>
                </a:cubicBezTo>
                <a:cubicBezTo>
                  <a:pt x="793" y="708"/>
                  <a:pt x="792" y="708"/>
                  <a:pt x="791" y="708"/>
                </a:cubicBezTo>
                <a:cubicBezTo>
                  <a:pt x="791" y="708"/>
                  <a:pt x="791" y="707"/>
                  <a:pt x="791" y="707"/>
                </a:cubicBezTo>
                <a:cubicBezTo>
                  <a:pt x="790" y="707"/>
                  <a:pt x="790" y="707"/>
                  <a:pt x="789" y="707"/>
                </a:cubicBezTo>
                <a:cubicBezTo>
                  <a:pt x="789" y="707"/>
                  <a:pt x="789" y="706"/>
                  <a:pt x="789" y="706"/>
                </a:cubicBezTo>
                <a:cubicBezTo>
                  <a:pt x="786" y="705"/>
                  <a:pt x="783" y="704"/>
                  <a:pt x="780" y="703"/>
                </a:cubicBezTo>
                <a:cubicBezTo>
                  <a:pt x="780" y="702"/>
                  <a:pt x="780" y="702"/>
                  <a:pt x="779" y="701"/>
                </a:cubicBezTo>
                <a:cubicBezTo>
                  <a:pt x="779" y="701"/>
                  <a:pt x="778" y="701"/>
                  <a:pt x="777" y="701"/>
                </a:cubicBezTo>
                <a:cubicBezTo>
                  <a:pt x="777" y="700"/>
                  <a:pt x="776" y="699"/>
                  <a:pt x="775" y="698"/>
                </a:cubicBezTo>
                <a:cubicBezTo>
                  <a:pt x="775" y="698"/>
                  <a:pt x="774" y="698"/>
                  <a:pt x="773" y="698"/>
                </a:cubicBezTo>
                <a:cubicBezTo>
                  <a:pt x="773" y="698"/>
                  <a:pt x="773" y="697"/>
                  <a:pt x="772" y="696"/>
                </a:cubicBezTo>
                <a:cubicBezTo>
                  <a:pt x="771" y="696"/>
                  <a:pt x="770" y="696"/>
                  <a:pt x="769" y="695"/>
                </a:cubicBezTo>
                <a:cubicBezTo>
                  <a:pt x="769" y="695"/>
                  <a:pt x="769" y="695"/>
                  <a:pt x="769" y="694"/>
                </a:cubicBezTo>
                <a:cubicBezTo>
                  <a:pt x="768" y="694"/>
                  <a:pt x="767" y="694"/>
                  <a:pt x="765" y="693"/>
                </a:cubicBezTo>
                <a:cubicBezTo>
                  <a:pt x="765" y="693"/>
                  <a:pt x="765" y="693"/>
                  <a:pt x="765" y="692"/>
                </a:cubicBezTo>
                <a:cubicBezTo>
                  <a:pt x="763" y="692"/>
                  <a:pt x="761" y="691"/>
                  <a:pt x="759" y="690"/>
                </a:cubicBezTo>
                <a:cubicBezTo>
                  <a:pt x="759" y="690"/>
                  <a:pt x="759" y="690"/>
                  <a:pt x="759" y="689"/>
                </a:cubicBezTo>
                <a:cubicBezTo>
                  <a:pt x="757" y="689"/>
                  <a:pt x="755" y="689"/>
                  <a:pt x="753" y="688"/>
                </a:cubicBezTo>
                <a:cubicBezTo>
                  <a:pt x="753" y="688"/>
                  <a:pt x="753" y="688"/>
                  <a:pt x="753" y="687"/>
                </a:cubicBezTo>
                <a:cubicBezTo>
                  <a:pt x="752" y="687"/>
                  <a:pt x="751" y="687"/>
                  <a:pt x="749" y="687"/>
                </a:cubicBezTo>
                <a:cubicBezTo>
                  <a:pt x="749" y="687"/>
                  <a:pt x="749" y="687"/>
                  <a:pt x="749" y="686"/>
                </a:cubicBezTo>
                <a:cubicBezTo>
                  <a:pt x="747" y="686"/>
                  <a:pt x="745" y="686"/>
                  <a:pt x="743" y="686"/>
                </a:cubicBezTo>
                <a:cubicBezTo>
                  <a:pt x="729" y="682"/>
                  <a:pt x="710" y="688"/>
                  <a:pt x="697" y="684"/>
                </a:cubicBezTo>
                <a:cubicBezTo>
                  <a:pt x="695" y="684"/>
                  <a:pt x="693" y="684"/>
                  <a:pt x="691" y="684"/>
                </a:cubicBezTo>
                <a:cubicBezTo>
                  <a:pt x="681" y="682"/>
                  <a:pt x="670" y="680"/>
                  <a:pt x="661" y="677"/>
                </a:cubicBezTo>
                <a:cubicBezTo>
                  <a:pt x="659" y="677"/>
                  <a:pt x="657" y="677"/>
                  <a:pt x="655" y="677"/>
                </a:cubicBezTo>
                <a:cubicBezTo>
                  <a:pt x="655" y="677"/>
                  <a:pt x="655" y="677"/>
                  <a:pt x="655" y="676"/>
                </a:cubicBezTo>
                <a:cubicBezTo>
                  <a:pt x="649" y="676"/>
                  <a:pt x="644" y="676"/>
                  <a:pt x="639" y="675"/>
                </a:cubicBezTo>
                <a:cubicBezTo>
                  <a:pt x="639" y="676"/>
                  <a:pt x="639" y="676"/>
                  <a:pt x="639" y="676"/>
                </a:cubicBezTo>
                <a:cubicBezTo>
                  <a:pt x="634" y="678"/>
                  <a:pt x="630" y="676"/>
                  <a:pt x="627" y="678"/>
                </a:cubicBezTo>
                <a:cubicBezTo>
                  <a:pt x="626" y="680"/>
                  <a:pt x="625" y="681"/>
                  <a:pt x="624" y="682"/>
                </a:cubicBezTo>
                <a:cubicBezTo>
                  <a:pt x="622" y="684"/>
                  <a:pt x="620" y="685"/>
                  <a:pt x="619" y="686"/>
                </a:cubicBezTo>
                <a:cubicBezTo>
                  <a:pt x="619" y="687"/>
                  <a:pt x="618" y="688"/>
                  <a:pt x="618" y="688"/>
                </a:cubicBezTo>
                <a:cubicBezTo>
                  <a:pt x="617" y="688"/>
                  <a:pt x="617" y="688"/>
                  <a:pt x="616" y="688"/>
                </a:cubicBezTo>
                <a:cubicBezTo>
                  <a:pt x="616" y="689"/>
                  <a:pt x="615" y="690"/>
                  <a:pt x="615" y="690"/>
                </a:cubicBezTo>
                <a:cubicBezTo>
                  <a:pt x="614" y="690"/>
                  <a:pt x="614" y="690"/>
                  <a:pt x="613" y="690"/>
                </a:cubicBezTo>
                <a:cubicBezTo>
                  <a:pt x="613" y="691"/>
                  <a:pt x="612" y="692"/>
                  <a:pt x="612" y="692"/>
                </a:cubicBezTo>
                <a:cubicBezTo>
                  <a:pt x="611" y="692"/>
                  <a:pt x="611" y="692"/>
                  <a:pt x="610" y="692"/>
                </a:cubicBezTo>
                <a:cubicBezTo>
                  <a:pt x="610" y="693"/>
                  <a:pt x="610" y="693"/>
                  <a:pt x="610" y="693"/>
                </a:cubicBezTo>
                <a:cubicBezTo>
                  <a:pt x="609" y="693"/>
                  <a:pt x="609" y="693"/>
                  <a:pt x="608" y="693"/>
                </a:cubicBezTo>
                <a:cubicBezTo>
                  <a:pt x="608" y="694"/>
                  <a:pt x="608" y="694"/>
                  <a:pt x="608" y="694"/>
                </a:cubicBezTo>
                <a:cubicBezTo>
                  <a:pt x="607" y="694"/>
                  <a:pt x="606" y="694"/>
                  <a:pt x="605" y="694"/>
                </a:cubicBezTo>
                <a:cubicBezTo>
                  <a:pt x="605" y="695"/>
                  <a:pt x="605" y="695"/>
                  <a:pt x="605" y="695"/>
                </a:cubicBezTo>
                <a:cubicBezTo>
                  <a:pt x="604" y="695"/>
                  <a:pt x="604" y="695"/>
                  <a:pt x="603" y="695"/>
                </a:cubicBezTo>
                <a:cubicBezTo>
                  <a:pt x="603" y="696"/>
                  <a:pt x="603" y="696"/>
                  <a:pt x="603" y="696"/>
                </a:cubicBezTo>
                <a:cubicBezTo>
                  <a:pt x="597" y="698"/>
                  <a:pt x="590" y="699"/>
                  <a:pt x="584" y="700"/>
                </a:cubicBezTo>
                <a:cubicBezTo>
                  <a:pt x="578" y="702"/>
                  <a:pt x="568" y="699"/>
                  <a:pt x="564" y="698"/>
                </a:cubicBezTo>
                <a:cubicBezTo>
                  <a:pt x="560" y="698"/>
                  <a:pt x="555" y="698"/>
                  <a:pt x="551" y="697"/>
                </a:cubicBezTo>
                <a:cubicBezTo>
                  <a:pt x="551" y="697"/>
                  <a:pt x="551" y="697"/>
                  <a:pt x="551" y="696"/>
                </a:cubicBezTo>
                <a:cubicBezTo>
                  <a:pt x="549" y="696"/>
                  <a:pt x="546" y="696"/>
                  <a:pt x="544" y="696"/>
                </a:cubicBezTo>
                <a:cubicBezTo>
                  <a:pt x="544" y="696"/>
                  <a:pt x="544" y="696"/>
                  <a:pt x="544" y="695"/>
                </a:cubicBezTo>
                <a:cubicBezTo>
                  <a:pt x="542" y="695"/>
                  <a:pt x="540" y="695"/>
                  <a:pt x="537" y="695"/>
                </a:cubicBezTo>
                <a:cubicBezTo>
                  <a:pt x="537" y="695"/>
                  <a:pt x="537" y="695"/>
                  <a:pt x="537" y="694"/>
                </a:cubicBezTo>
                <a:cubicBezTo>
                  <a:pt x="533" y="694"/>
                  <a:pt x="529" y="694"/>
                  <a:pt x="525" y="694"/>
                </a:cubicBezTo>
                <a:cubicBezTo>
                  <a:pt x="525" y="694"/>
                  <a:pt x="525" y="694"/>
                  <a:pt x="525" y="693"/>
                </a:cubicBezTo>
                <a:cubicBezTo>
                  <a:pt x="522" y="693"/>
                  <a:pt x="518" y="693"/>
                  <a:pt x="514" y="693"/>
                </a:cubicBezTo>
                <a:cubicBezTo>
                  <a:pt x="514" y="694"/>
                  <a:pt x="514" y="694"/>
                  <a:pt x="514" y="694"/>
                </a:cubicBezTo>
                <a:cubicBezTo>
                  <a:pt x="512" y="694"/>
                  <a:pt x="509" y="694"/>
                  <a:pt x="506" y="694"/>
                </a:cubicBezTo>
                <a:cubicBezTo>
                  <a:pt x="505" y="695"/>
                  <a:pt x="496" y="699"/>
                  <a:pt x="495" y="700"/>
                </a:cubicBezTo>
                <a:cubicBezTo>
                  <a:pt x="495" y="701"/>
                  <a:pt x="495" y="702"/>
                  <a:pt x="495" y="702"/>
                </a:cubicBezTo>
                <a:cubicBezTo>
                  <a:pt x="493" y="704"/>
                  <a:pt x="491" y="705"/>
                  <a:pt x="489" y="707"/>
                </a:cubicBezTo>
                <a:cubicBezTo>
                  <a:pt x="489" y="708"/>
                  <a:pt x="489" y="709"/>
                  <a:pt x="488" y="709"/>
                </a:cubicBezTo>
                <a:cubicBezTo>
                  <a:pt x="488" y="709"/>
                  <a:pt x="487" y="709"/>
                  <a:pt x="486" y="709"/>
                </a:cubicBezTo>
                <a:cubicBezTo>
                  <a:pt x="486" y="710"/>
                  <a:pt x="486" y="710"/>
                  <a:pt x="485" y="711"/>
                </a:cubicBezTo>
                <a:cubicBezTo>
                  <a:pt x="484" y="711"/>
                  <a:pt x="483" y="712"/>
                  <a:pt x="481" y="712"/>
                </a:cubicBezTo>
                <a:cubicBezTo>
                  <a:pt x="481" y="713"/>
                  <a:pt x="481" y="713"/>
                  <a:pt x="480" y="714"/>
                </a:cubicBezTo>
                <a:cubicBezTo>
                  <a:pt x="480" y="714"/>
                  <a:pt x="479" y="714"/>
                  <a:pt x="478" y="714"/>
                </a:cubicBezTo>
                <a:cubicBezTo>
                  <a:pt x="478" y="714"/>
                  <a:pt x="478" y="715"/>
                  <a:pt x="478" y="715"/>
                </a:cubicBezTo>
                <a:cubicBezTo>
                  <a:pt x="478" y="715"/>
                  <a:pt x="477" y="715"/>
                  <a:pt x="476" y="715"/>
                </a:cubicBezTo>
                <a:cubicBezTo>
                  <a:pt x="476" y="715"/>
                  <a:pt x="476" y="716"/>
                  <a:pt x="476" y="716"/>
                </a:cubicBezTo>
                <a:cubicBezTo>
                  <a:pt x="475" y="716"/>
                  <a:pt x="474" y="716"/>
                  <a:pt x="473" y="716"/>
                </a:cubicBezTo>
                <a:cubicBezTo>
                  <a:pt x="473" y="716"/>
                  <a:pt x="473" y="717"/>
                  <a:pt x="473" y="717"/>
                </a:cubicBezTo>
                <a:cubicBezTo>
                  <a:pt x="472" y="717"/>
                  <a:pt x="471" y="718"/>
                  <a:pt x="469" y="718"/>
                </a:cubicBezTo>
                <a:cubicBezTo>
                  <a:pt x="469" y="718"/>
                  <a:pt x="469" y="719"/>
                  <a:pt x="469" y="719"/>
                </a:cubicBezTo>
                <a:cubicBezTo>
                  <a:pt x="468" y="719"/>
                  <a:pt x="467" y="719"/>
                  <a:pt x="466" y="719"/>
                </a:cubicBezTo>
                <a:cubicBezTo>
                  <a:pt x="466" y="719"/>
                  <a:pt x="466" y="720"/>
                  <a:pt x="466" y="720"/>
                </a:cubicBezTo>
                <a:cubicBezTo>
                  <a:pt x="465" y="720"/>
                  <a:pt x="464" y="720"/>
                  <a:pt x="463" y="720"/>
                </a:cubicBezTo>
                <a:cubicBezTo>
                  <a:pt x="463" y="720"/>
                  <a:pt x="463" y="721"/>
                  <a:pt x="463" y="721"/>
                </a:cubicBezTo>
                <a:cubicBezTo>
                  <a:pt x="462" y="721"/>
                  <a:pt x="462" y="721"/>
                  <a:pt x="460" y="721"/>
                </a:cubicBezTo>
                <a:cubicBezTo>
                  <a:pt x="460" y="721"/>
                  <a:pt x="460" y="722"/>
                  <a:pt x="460" y="722"/>
                </a:cubicBezTo>
                <a:cubicBezTo>
                  <a:pt x="458" y="722"/>
                  <a:pt x="456" y="723"/>
                  <a:pt x="454" y="723"/>
                </a:cubicBezTo>
                <a:cubicBezTo>
                  <a:pt x="454" y="723"/>
                  <a:pt x="454" y="724"/>
                  <a:pt x="454" y="724"/>
                </a:cubicBezTo>
                <a:cubicBezTo>
                  <a:pt x="452" y="724"/>
                  <a:pt x="450" y="724"/>
                  <a:pt x="449" y="724"/>
                </a:cubicBezTo>
                <a:cubicBezTo>
                  <a:pt x="449" y="724"/>
                  <a:pt x="449" y="725"/>
                  <a:pt x="449" y="725"/>
                </a:cubicBezTo>
                <a:cubicBezTo>
                  <a:pt x="442" y="726"/>
                  <a:pt x="436" y="726"/>
                  <a:pt x="430" y="727"/>
                </a:cubicBezTo>
                <a:cubicBezTo>
                  <a:pt x="430" y="727"/>
                  <a:pt x="430" y="726"/>
                  <a:pt x="430" y="726"/>
                </a:cubicBezTo>
                <a:cubicBezTo>
                  <a:pt x="426" y="726"/>
                  <a:pt x="422" y="726"/>
                  <a:pt x="419" y="726"/>
                </a:cubicBezTo>
                <a:cubicBezTo>
                  <a:pt x="419" y="726"/>
                  <a:pt x="419" y="725"/>
                  <a:pt x="419" y="725"/>
                </a:cubicBezTo>
                <a:cubicBezTo>
                  <a:pt x="417" y="725"/>
                  <a:pt x="416" y="725"/>
                  <a:pt x="415" y="725"/>
                </a:cubicBezTo>
                <a:cubicBezTo>
                  <a:pt x="415" y="725"/>
                  <a:pt x="415" y="724"/>
                  <a:pt x="415" y="724"/>
                </a:cubicBezTo>
                <a:cubicBezTo>
                  <a:pt x="414" y="724"/>
                  <a:pt x="413" y="724"/>
                  <a:pt x="412" y="724"/>
                </a:cubicBezTo>
                <a:cubicBezTo>
                  <a:pt x="412" y="724"/>
                  <a:pt x="412" y="723"/>
                  <a:pt x="412" y="723"/>
                </a:cubicBezTo>
                <a:cubicBezTo>
                  <a:pt x="410" y="723"/>
                  <a:pt x="409" y="722"/>
                  <a:pt x="408" y="722"/>
                </a:cubicBezTo>
                <a:cubicBezTo>
                  <a:pt x="408" y="722"/>
                  <a:pt x="408" y="721"/>
                  <a:pt x="408" y="721"/>
                </a:cubicBezTo>
                <a:cubicBezTo>
                  <a:pt x="407" y="721"/>
                  <a:pt x="406" y="721"/>
                  <a:pt x="406" y="721"/>
                </a:cubicBezTo>
                <a:cubicBezTo>
                  <a:pt x="405" y="720"/>
                  <a:pt x="405" y="720"/>
                  <a:pt x="405" y="719"/>
                </a:cubicBezTo>
                <a:cubicBezTo>
                  <a:pt x="404" y="719"/>
                  <a:pt x="403" y="719"/>
                  <a:pt x="403" y="719"/>
                </a:cubicBezTo>
                <a:cubicBezTo>
                  <a:pt x="401" y="717"/>
                  <a:pt x="400" y="716"/>
                  <a:pt x="399" y="714"/>
                </a:cubicBezTo>
                <a:cubicBezTo>
                  <a:pt x="388" y="707"/>
                  <a:pt x="375" y="694"/>
                  <a:pt x="371" y="681"/>
                </a:cubicBezTo>
                <a:cubicBezTo>
                  <a:pt x="371" y="680"/>
                  <a:pt x="371" y="678"/>
                  <a:pt x="371" y="676"/>
                </a:cubicBezTo>
                <a:cubicBezTo>
                  <a:pt x="371" y="676"/>
                  <a:pt x="370" y="676"/>
                  <a:pt x="370" y="676"/>
                </a:cubicBezTo>
                <a:cubicBezTo>
                  <a:pt x="370" y="674"/>
                  <a:pt x="370" y="671"/>
                  <a:pt x="370" y="668"/>
                </a:cubicBezTo>
                <a:cubicBezTo>
                  <a:pt x="370" y="668"/>
                  <a:pt x="369" y="668"/>
                  <a:pt x="369" y="668"/>
                </a:cubicBezTo>
                <a:cubicBezTo>
                  <a:pt x="369" y="663"/>
                  <a:pt x="369" y="658"/>
                  <a:pt x="369" y="653"/>
                </a:cubicBezTo>
                <a:cubicBezTo>
                  <a:pt x="369" y="653"/>
                  <a:pt x="368" y="653"/>
                  <a:pt x="368" y="653"/>
                </a:cubicBezTo>
                <a:cubicBezTo>
                  <a:pt x="368" y="652"/>
                  <a:pt x="368" y="651"/>
                  <a:pt x="368" y="649"/>
                </a:cubicBezTo>
                <a:cubicBezTo>
                  <a:pt x="368" y="649"/>
                  <a:pt x="367" y="649"/>
                  <a:pt x="367" y="649"/>
                </a:cubicBezTo>
                <a:cubicBezTo>
                  <a:pt x="367" y="648"/>
                  <a:pt x="367" y="647"/>
                  <a:pt x="367" y="645"/>
                </a:cubicBezTo>
                <a:cubicBezTo>
                  <a:pt x="367" y="645"/>
                  <a:pt x="366" y="645"/>
                  <a:pt x="366" y="645"/>
                </a:cubicBezTo>
                <a:cubicBezTo>
                  <a:pt x="366" y="644"/>
                  <a:pt x="366" y="643"/>
                  <a:pt x="366" y="642"/>
                </a:cubicBezTo>
                <a:cubicBezTo>
                  <a:pt x="366" y="642"/>
                  <a:pt x="365" y="642"/>
                  <a:pt x="365" y="642"/>
                </a:cubicBezTo>
                <a:cubicBezTo>
                  <a:pt x="364" y="640"/>
                  <a:pt x="364" y="638"/>
                  <a:pt x="363" y="636"/>
                </a:cubicBezTo>
                <a:cubicBezTo>
                  <a:pt x="363" y="636"/>
                  <a:pt x="362" y="636"/>
                  <a:pt x="362" y="636"/>
                </a:cubicBezTo>
                <a:cubicBezTo>
                  <a:pt x="362" y="636"/>
                  <a:pt x="362" y="635"/>
                  <a:pt x="362" y="634"/>
                </a:cubicBezTo>
                <a:cubicBezTo>
                  <a:pt x="362" y="634"/>
                  <a:pt x="361" y="634"/>
                  <a:pt x="361" y="634"/>
                </a:cubicBezTo>
                <a:cubicBezTo>
                  <a:pt x="361" y="634"/>
                  <a:pt x="361" y="633"/>
                  <a:pt x="361" y="632"/>
                </a:cubicBezTo>
                <a:cubicBezTo>
                  <a:pt x="361" y="632"/>
                  <a:pt x="360" y="632"/>
                  <a:pt x="360" y="632"/>
                </a:cubicBezTo>
                <a:cubicBezTo>
                  <a:pt x="359" y="630"/>
                  <a:pt x="359" y="628"/>
                  <a:pt x="358" y="627"/>
                </a:cubicBezTo>
                <a:cubicBezTo>
                  <a:pt x="358" y="627"/>
                  <a:pt x="357" y="627"/>
                  <a:pt x="357" y="627"/>
                </a:cubicBezTo>
                <a:cubicBezTo>
                  <a:pt x="357" y="626"/>
                  <a:pt x="356" y="624"/>
                  <a:pt x="356" y="624"/>
                </a:cubicBezTo>
                <a:cubicBezTo>
                  <a:pt x="355" y="623"/>
                  <a:pt x="355" y="623"/>
                  <a:pt x="354" y="623"/>
                </a:cubicBezTo>
                <a:cubicBezTo>
                  <a:pt x="354" y="621"/>
                  <a:pt x="353" y="620"/>
                  <a:pt x="353" y="619"/>
                </a:cubicBezTo>
                <a:cubicBezTo>
                  <a:pt x="353" y="619"/>
                  <a:pt x="352" y="619"/>
                  <a:pt x="352" y="619"/>
                </a:cubicBezTo>
                <a:cubicBezTo>
                  <a:pt x="352" y="618"/>
                  <a:pt x="351" y="617"/>
                  <a:pt x="351" y="616"/>
                </a:cubicBezTo>
                <a:cubicBezTo>
                  <a:pt x="350" y="615"/>
                  <a:pt x="350" y="615"/>
                  <a:pt x="349" y="615"/>
                </a:cubicBezTo>
                <a:cubicBezTo>
                  <a:pt x="349" y="613"/>
                  <a:pt x="348" y="612"/>
                  <a:pt x="348" y="611"/>
                </a:cubicBezTo>
                <a:cubicBezTo>
                  <a:pt x="347" y="610"/>
                  <a:pt x="347" y="610"/>
                  <a:pt x="346" y="610"/>
                </a:cubicBezTo>
                <a:cubicBezTo>
                  <a:pt x="346" y="609"/>
                  <a:pt x="346" y="608"/>
                  <a:pt x="346" y="608"/>
                </a:cubicBezTo>
                <a:cubicBezTo>
                  <a:pt x="346" y="608"/>
                  <a:pt x="345" y="608"/>
                  <a:pt x="345" y="608"/>
                </a:cubicBezTo>
                <a:cubicBezTo>
                  <a:pt x="345" y="606"/>
                  <a:pt x="344" y="605"/>
                  <a:pt x="344" y="604"/>
                </a:cubicBezTo>
                <a:cubicBezTo>
                  <a:pt x="344" y="604"/>
                  <a:pt x="343" y="604"/>
                  <a:pt x="343" y="604"/>
                </a:cubicBezTo>
                <a:cubicBezTo>
                  <a:pt x="343" y="602"/>
                  <a:pt x="343" y="601"/>
                  <a:pt x="343" y="600"/>
                </a:cubicBezTo>
                <a:cubicBezTo>
                  <a:pt x="343" y="600"/>
                  <a:pt x="342" y="600"/>
                  <a:pt x="342" y="600"/>
                </a:cubicBezTo>
                <a:cubicBezTo>
                  <a:pt x="342" y="598"/>
                  <a:pt x="342" y="596"/>
                  <a:pt x="342" y="595"/>
                </a:cubicBezTo>
                <a:cubicBezTo>
                  <a:pt x="342" y="595"/>
                  <a:pt x="341" y="595"/>
                  <a:pt x="341" y="595"/>
                </a:cubicBezTo>
                <a:cubicBezTo>
                  <a:pt x="339" y="589"/>
                  <a:pt x="343" y="580"/>
                  <a:pt x="340" y="576"/>
                </a:cubicBezTo>
                <a:cubicBezTo>
                  <a:pt x="339" y="575"/>
                  <a:pt x="339" y="575"/>
                  <a:pt x="338" y="575"/>
                </a:cubicBezTo>
                <a:cubicBezTo>
                  <a:pt x="338" y="574"/>
                  <a:pt x="337" y="573"/>
                  <a:pt x="337" y="573"/>
                </a:cubicBezTo>
                <a:cubicBezTo>
                  <a:pt x="336" y="573"/>
                  <a:pt x="336" y="573"/>
                  <a:pt x="335" y="573"/>
                </a:cubicBezTo>
                <a:cubicBezTo>
                  <a:pt x="335" y="572"/>
                  <a:pt x="335" y="572"/>
                  <a:pt x="335" y="572"/>
                </a:cubicBezTo>
                <a:cubicBezTo>
                  <a:pt x="323" y="570"/>
                  <a:pt x="312" y="569"/>
                  <a:pt x="300" y="568"/>
                </a:cubicBezTo>
                <a:cubicBezTo>
                  <a:pt x="300" y="567"/>
                  <a:pt x="300" y="567"/>
                  <a:pt x="300" y="567"/>
                </a:cubicBezTo>
                <a:cubicBezTo>
                  <a:pt x="294" y="565"/>
                  <a:pt x="288" y="563"/>
                  <a:pt x="282" y="562"/>
                </a:cubicBezTo>
                <a:cubicBezTo>
                  <a:pt x="282" y="561"/>
                  <a:pt x="282" y="561"/>
                  <a:pt x="282" y="561"/>
                </a:cubicBezTo>
                <a:cubicBezTo>
                  <a:pt x="281" y="561"/>
                  <a:pt x="280" y="561"/>
                  <a:pt x="279" y="561"/>
                </a:cubicBezTo>
                <a:cubicBezTo>
                  <a:pt x="279" y="560"/>
                  <a:pt x="279" y="560"/>
                  <a:pt x="279" y="560"/>
                </a:cubicBezTo>
                <a:cubicBezTo>
                  <a:pt x="279" y="560"/>
                  <a:pt x="278" y="560"/>
                  <a:pt x="277" y="560"/>
                </a:cubicBezTo>
                <a:cubicBezTo>
                  <a:pt x="277" y="559"/>
                  <a:pt x="277" y="559"/>
                  <a:pt x="277" y="559"/>
                </a:cubicBezTo>
                <a:cubicBezTo>
                  <a:pt x="271" y="557"/>
                  <a:pt x="265" y="555"/>
                  <a:pt x="259" y="554"/>
                </a:cubicBezTo>
                <a:cubicBezTo>
                  <a:pt x="259" y="553"/>
                  <a:pt x="259" y="553"/>
                  <a:pt x="259" y="553"/>
                </a:cubicBezTo>
                <a:cubicBezTo>
                  <a:pt x="258" y="553"/>
                  <a:pt x="257" y="553"/>
                  <a:pt x="255" y="553"/>
                </a:cubicBezTo>
                <a:cubicBezTo>
                  <a:pt x="255" y="552"/>
                  <a:pt x="255" y="552"/>
                  <a:pt x="255" y="552"/>
                </a:cubicBezTo>
                <a:cubicBezTo>
                  <a:pt x="254" y="552"/>
                  <a:pt x="252" y="552"/>
                  <a:pt x="250" y="552"/>
                </a:cubicBezTo>
                <a:cubicBezTo>
                  <a:pt x="250" y="551"/>
                  <a:pt x="250" y="551"/>
                  <a:pt x="250" y="551"/>
                </a:cubicBezTo>
                <a:cubicBezTo>
                  <a:pt x="249" y="551"/>
                  <a:pt x="247" y="551"/>
                  <a:pt x="245" y="551"/>
                </a:cubicBezTo>
                <a:cubicBezTo>
                  <a:pt x="245" y="550"/>
                  <a:pt x="245" y="550"/>
                  <a:pt x="245" y="550"/>
                </a:cubicBezTo>
                <a:cubicBezTo>
                  <a:pt x="243" y="550"/>
                  <a:pt x="241" y="550"/>
                  <a:pt x="238" y="550"/>
                </a:cubicBezTo>
                <a:cubicBezTo>
                  <a:pt x="238" y="549"/>
                  <a:pt x="238" y="549"/>
                  <a:pt x="238" y="549"/>
                </a:cubicBezTo>
                <a:cubicBezTo>
                  <a:pt x="234" y="547"/>
                  <a:pt x="213" y="549"/>
                  <a:pt x="210" y="550"/>
                </a:cubicBezTo>
                <a:cubicBezTo>
                  <a:pt x="206" y="550"/>
                  <a:pt x="202" y="550"/>
                  <a:pt x="199" y="550"/>
                </a:cubicBezTo>
                <a:cubicBezTo>
                  <a:pt x="191" y="550"/>
                  <a:pt x="183" y="550"/>
                  <a:pt x="175" y="551"/>
                </a:cubicBezTo>
                <a:cubicBezTo>
                  <a:pt x="175" y="551"/>
                  <a:pt x="175" y="551"/>
                  <a:pt x="175" y="552"/>
                </a:cubicBezTo>
                <a:cubicBezTo>
                  <a:pt x="163" y="552"/>
                  <a:pt x="151" y="553"/>
                  <a:pt x="140" y="554"/>
                </a:cubicBezTo>
                <a:cubicBezTo>
                  <a:pt x="129" y="556"/>
                  <a:pt x="118" y="558"/>
                  <a:pt x="107" y="560"/>
                </a:cubicBezTo>
                <a:cubicBezTo>
                  <a:pt x="107" y="560"/>
                  <a:pt x="107" y="560"/>
                  <a:pt x="107" y="561"/>
                </a:cubicBezTo>
                <a:cubicBezTo>
                  <a:pt x="106" y="561"/>
                  <a:pt x="105" y="561"/>
                  <a:pt x="104" y="561"/>
                </a:cubicBezTo>
                <a:cubicBezTo>
                  <a:pt x="104" y="561"/>
                  <a:pt x="104" y="561"/>
                  <a:pt x="104" y="562"/>
                </a:cubicBezTo>
                <a:cubicBezTo>
                  <a:pt x="103" y="562"/>
                  <a:pt x="103" y="562"/>
                  <a:pt x="102" y="562"/>
                </a:cubicBezTo>
                <a:cubicBezTo>
                  <a:pt x="102" y="562"/>
                  <a:pt x="102" y="562"/>
                  <a:pt x="102" y="563"/>
                </a:cubicBezTo>
                <a:cubicBezTo>
                  <a:pt x="100" y="563"/>
                  <a:pt x="99" y="563"/>
                  <a:pt x="97" y="564"/>
                </a:cubicBezTo>
                <a:cubicBezTo>
                  <a:pt x="97" y="564"/>
                  <a:pt x="96" y="565"/>
                  <a:pt x="96" y="566"/>
                </a:cubicBezTo>
                <a:cubicBezTo>
                  <a:pt x="95" y="566"/>
                  <a:pt x="95" y="566"/>
                  <a:pt x="94" y="566"/>
                </a:cubicBezTo>
                <a:cubicBezTo>
                  <a:pt x="94" y="566"/>
                  <a:pt x="94" y="566"/>
                  <a:pt x="94" y="567"/>
                </a:cubicBezTo>
                <a:cubicBezTo>
                  <a:pt x="93" y="567"/>
                  <a:pt x="92" y="567"/>
                  <a:pt x="91" y="567"/>
                </a:cubicBezTo>
                <a:cubicBezTo>
                  <a:pt x="91" y="567"/>
                  <a:pt x="91" y="567"/>
                  <a:pt x="91" y="568"/>
                </a:cubicBezTo>
                <a:cubicBezTo>
                  <a:pt x="90" y="568"/>
                  <a:pt x="90" y="568"/>
                  <a:pt x="89" y="568"/>
                </a:cubicBezTo>
                <a:cubicBezTo>
                  <a:pt x="89" y="568"/>
                  <a:pt x="89" y="568"/>
                  <a:pt x="89" y="569"/>
                </a:cubicBezTo>
                <a:cubicBezTo>
                  <a:pt x="87" y="569"/>
                  <a:pt x="85" y="569"/>
                  <a:pt x="83" y="570"/>
                </a:cubicBezTo>
                <a:cubicBezTo>
                  <a:pt x="83" y="570"/>
                  <a:pt x="83" y="570"/>
                  <a:pt x="83" y="571"/>
                </a:cubicBezTo>
                <a:cubicBezTo>
                  <a:pt x="82" y="571"/>
                  <a:pt x="80" y="571"/>
                  <a:pt x="79" y="571"/>
                </a:cubicBezTo>
                <a:cubicBezTo>
                  <a:pt x="76" y="572"/>
                  <a:pt x="69" y="574"/>
                  <a:pt x="63" y="573"/>
                </a:cubicBezTo>
                <a:cubicBezTo>
                  <a:pt x="63" y="572"/>
                  <a:pt x="63" y="572"/>
                  <a:pt x="63" y="572"/>
                </a:cubicBezTo>
                <a:cubicBezTo>
                  <a:pt x="62" y="572"/>
                  <a:pt x="60" y="572"/>
                  <a:pt x="58" y="572"/>
                </a:cubicBezTo>
                <a:cubicBezTo>
                  <a:pt x="58" y="571"/>
                  <a:pt x="58" y="571"/>
                  <a:pt x="58" y="571"/>
                </a:cubicBezTo>
                <a:cubicBezTo>
                  <a:pt x="57" y="571"/>
                  <a:pt x="56" y="571"/>
                  <a:pt x="55" y="571"/>
                </a:cubicBezTo>
                <a:cubicBezTo>
                  <a:pt x="55" y="570"/>
                  <a:pt x="55" y="570"/>
                  <a:pt x="55" y="570"/>
                </a:cubicBezTo>
                <a:cubicBezTo>
                  <a:pt x="54" y="569"/>
                  <a:pt x="53" y="569"/>
                  <a:pt x="51" y="569"/>
                </a:cubicBezTo>
                <a:cubicBezTo>
                  <a:pt x="51" y="568"/>
                  <a:pt x="51" y="567"/>
                  <a:pt x="50" y="567"/>
                </a:cubicBezTo>
                <a:cubicBezTo>
                  <a:pt x="50" y="567"/>
                  <a:pt x="49" y="567"/>
                  <a:pt x="48" y="567"/>
                </a:cubicBezTo>
                <a:cubicBezTo>
                  <a:pt x="47" y="565"/>
                  <a:pt x="46" y="564"/>
                  <a:pt x="45" y="563"/>
                </a:cubicBezTo>
                <a:cubicBezTo>
                  <a:pt x="45" y="562"/>
                  <a:pt x="44" y="562"/>
                  <a:pt x="43" y="562"/>
                </a:cubicBezTo>
                <a:cubicBezTo>
                  <a:pt x="43" y="561"/>
                  <a:pt x="43" y="560"/>
                  <a:pt x="43" y="560"/>
                </a:cubicBezTo>
                <a:cubicBezTo>
                  <a:pt x="43" y="559"/>
                  <a:pt x="42" y="559"/>
                  <a:pt x="41" y="559"/>
                </a:cubicBezTo>
                <a:cubicBezTo>
                  <a:pt x="41" y="557"/>
                  <a:pt x="41" y="556"/>
                  <a:pt x="40" y="555"/>
                </a:cubicBezTo>
                <a:cubicBezTo>
                  <a:pt x="40" y="555"/>
                  <a:pt x="40" y="555"/>
                  <a:pt x="39" y="555"/>
                </a:cubicBezTo>
                <a:cubicBezTo>
                  <a:pt x="39" y="554"/>
                  <a:pt x="39" y="553"/>
                  <a:pt x="39" y="553"/>
                </a:cubicBezTo>
                <a:cubicBezTo>
                  <a:pt x="39" y="553"/>
                  <a:pt x="39" y="553"/>
                  <a:pt x="38" y="553"/>
                </a:cubicBezTo>
                <a:cubicBezTo>
                  <a:pt x="38" y="552"/>
                  <a:pt x="38" y="551"/>
                  <a:pt x="38" y="551"/>
                </a:cubicBezTo>
                <a:cubicBezTo>
                  <a:pt x="38" y="551"/>
                  <a:pt x="38" y="551"/>
                  <a:pt x="37" y="551"/>
                </a:cubicBezTo>
                <a:cubicBezTo>
                  <a:pt x="37" y="550"/>
                  <a:pt x="37" y="549"/>
                  <a:pt x="37" y="549"/>
                </a:cubicBezTo>
                <a:cubicBezTo>
                  <a:pt x="37" y="549"/>
                  <a:pt x="37" y="549"/>
                  <a:pt x="36" y="549"/>
                </a:cubicBezTo>
                <a:cubicBezTo>
                  <a:pt x="36" y="548"/>
                  <a:pt x="36" y="548"/>
                  <a:pt x="36" y="547"/>
                </a:cubicBezTo>
                <a:cubicBezTo>
                  <a:pt x="36" y="547"/>
                  <a:pt x="36" y="547"/>
                  <a:pt x="35" y="547"/>
                </a:cubicBezTo>
                <a:cubicBezTo>
                  <a:pt x="35" y="546"/>
                  <a:pt x="35" y="545"/>
                  <a:pt x="34" y="544"/>
                </a:cubicBezTo>
                <a:cubicBezTo>
                  <a:pt x="34" y="544"/>
                  <a:pt x="33" y="543"/>
                  <a:pt x="32" y="543"/>
                </a:cubicBezTo>
                <a:cubicBezTo>
                  <a:pt x="32" y="542"/>
                  <a:pt x="32" y="541"/>
                  <a:pt x="32" y="541"/>
                </a:cubicBezTo>
                <a:cubicBezTo>
                  <a:pt x="30" y="539"/>
                  <a:pt x="28" y="538"/>
                  <a:pt x="26" y="536"/>
                </a:cubicBezTo>
                <a:cubicBezTo>
                  <a:pt x="22" y="531"/>
                  <a:pt x="18" y="527"/>
                  <a:pt x="13" y="522"/>
                </a:cubicBezTo>
                <a:cubicBezTo>
                  <a:pt x="9" y="517"/>
                  <a:pt x="4" y="514"/>
                  <a:pt x="0" y="508"/>
                </a:cubicBezTo>
                <a:cubicBezTo>
                  <a:pt x="2" y="507"/>
                  <a:pt x="2" y="506"/>
                  <a:pt x="2" y="506"/>
                </a:cubicBezTo>
                <a:cubicBezTo>
                  <a:pt x="3" y="506"/>
                  <a:pt x="4" y="506"/>
                  <a:pt x="4" y="506"/>
                </a:cubicBezTo>
                <a:cubicBezTo>
                  <a:pt x="5" y="505"/>
                  <a:pt x="5" y="505"/>
                  <a:pt x="5" y="504"/>
                </a:cubicBezTo>
                <a:cubicBezTo>
                  <a:pt x="6" y="504"/>
                  <a:pt x="7" y="504"/>
                  <a:pt x="7" y="504"/>
                </a:cubicBezTo>
                <a:cubicBezTo>
                  <a:pt x="8" y="503"/>
                  <a:pt x="8" y="503"/>
                  <a:pt x="8" y="502"/>
                </a:cubicBezTo>
                <a:cubicBezTo>
                  <a:pt x="9" y="502"/>
                  <a:pt x="10" y="502"/>
                  <a:pt x="10" y="502"/>
                </a:cubicBezTo>
                <a:cubicBezTo>
                  <a:pt x="11" y="501"/>
                  <a:pt x="11" y="501"/>
                  <a:pt x="11" y="500"/>
                </a:cubicBezTo>
                <a:cubicBezTo>
                  <a:pt x="12" y="500"/>
                  <a:pt x="13" y="500"/>
                  <a:pt x="13" y="500"/>
                </a:cubicBezTo>
                <a:cubicBezTo>
                  <a:pt x="14" y="499"/>
                  <a:pt x="14" y="499"/>
                  <a:pt x="14" y="498"/>
                </a:cubicBezTo>
                <a:cubicBezTo>
                  <a:pt x="15" y="498"/>
                  <a:pt x="16" y="498"/>
                  <a:pt x="16" y="498"/>
                </a:cubicBezTo>
                <a:cubicBezTo>
                  <a:pt x="16" y="498"/>
                  <a:pt x="16" y="497"/>
                  <a:pt x="16" y="497"/>
                </a:cubicBezTo>
                <a:cubicBezTo>
                  <a:pt x="17" y="497"/>
                  <a:pt x="18" y="496"/>
                  <a:pt x="19" y="496"/>
                </a:cubicBezTo>
                <a:cubicBezTo>
                  <a:pt x="20" y="495"/>
                  <a:pt x="20" y="495"/>
                  <a:pt x="20" y="494"/>
                </a:cubicBezTo>
                <a:cubicBezTo>
                  <a:pt x="21" y="494"/>
                  <a:pt x="22" y="494"/>
                  <a:pt x="22" y="494"/>
                </a:cubicBezTo>
                <a:cubicBezTo>
                  <a:pt x="23" y="493"/>
                  <a:pt x="24" y="492"/>
                  <a:pt x="24" y="491"/>
                </a:cubicBezTo>
                <a:cubicBezTo>
                  <a:pt x="25" y="491"/>
                  <a:pt x="26" y="491"/>
                  <a:pt x="26" y="491"/>
                </a:cubicBezTo>
                <a:cubicBezTo>
                  <a:pt x="27" y="490"/>
                  <a:pt x="27" y="490"/>
                  <a:pt x="27" y="489"/>
                </a:cubicBezTo>
                <a:cubicBezTo>
                  <a:pt x="28" y="489"/>
                  <a:pt x="29" y="489"/>
                  <a:pt x="29" y="489"/>
                </a:cubicBezTo>
                <a:cubicBezTo>
                  <a:pt x="30" y="488"/>
                  <a:pt x="31" y="487"/>
                  <a:pt x="31" y="486"/>
                </a:cubicBezTo>
                <a:cubicBezTo>
                  <a:pt x="32" y="486"/>
                  <a:pt x="33" y="486"/>
                  <a:pt x="33" y="486"/>
                </a:cubicBezTo>
                <a:cubicBezTo>
                  <a:pt x="34" y="485"/>
                  <a:pt x="35" y="484"/>
                  <a:pt x="35" y="483"/>
                </a:cubicBezTo>
                <a:cubicBezTo>
                  <a:pt x="36" y="483"/>
                  <a:pt x="37" y="483"/>
                  <a:pt x="37" y="483"/>
                </a:cubicBezTo>
                <a:cubicBezTo>
                  <a:pt x="38" y="482"/>
                  <a:pt x="39" y="481"/>
                  <a:pt x="39" y="480"/>
                </a:cubicBezTo>
                <a:cubicBezTo>
                  <a:pt x="40" y="480"/>
                  <a:pt x="41" y="480"/>
                  <a:pt x="41" y="480"/>
                </a:cubicBezTo>
                <a:cubicBezTo>
                  <a:pt x="42" y="479"/>
                  <a:pt x="43" y="477"/>
                  <a:pt x="44" y="476"/>
                </a:cubicBezTo>
                <a:cubicBezTo>
                  <a:pt x="45" y="476"/>
                  <a:pt x="46" y="476"/>
                  <a:pt x="46" y="476"/>
                </a:cubicBezTo>
                <a:cubicBezTo>
                  <a:pt x="47" y="475"/>
                  <a:pt x="48" y="473"/>
                  <a:pt x="49" y="472"/>
                </a:cubicBezTo>
                <a:cubicBezTo>
                  <a:pt x="50" y="472"/>
                  <a:pt x="51" y="472"/>
                  <a:pt x="51" y="472"/>
                </a:cubicBezTo>
                <a:cubicBezTo>
                  <a:pt x="54" y="469"/>
                  <a:pt x="57" y="465"/>
                  <a:pt x="60" y="462"/>
                </a:cubicBezTo>
                <a:cubicBezTo>
                  <a:pt x="62" y="461"/>
                  <a:pt x="64" y="460"/>
                  <a:pt x="65" y="458"/>
                </a:cubicBezTo>
                <a:cubicBezTo>
                  <a:pt x="65" y="458"/>
                  <a:pt x="65" y="457"/>
                  <a:pt x="65" y="456"/>
                </a:cubicBezTo>
                <a:cubicBezTo>
                  <a:pt x="66" y="456"/>
                  <a:pt x="66" y="456"/>
                  <a:pt x="67" y="455"/>
                </a:cubicBezTo>
                <a:cubicBezTo>
                  <a:pt x="67" y="454"/>
                  <a:pt x="68" y="453"/>
                  <a:pt x="68" y="451"/>
                </a:cubicBezTo>
                <a:cubicBezTo>
                  <a:pt x="68" y="451"/>
                  <a:pt x="69" y="451"/>
                  <a:pt x="69" y="451"/>
                </a:cubicBezTo>
                <a:cubicBezTo>
                  <a:pt x="69" y="450"/>
                  <a:pt x="69" y="449"/>
                  <a:pt x="69" y="447"/>
                </a:cubicBezTo>
                <a:cubicBezTo>
                  <a:pt x="69" y="447"/>
                  <a:pt x="70" y="447"/>
                  <a:pt x="70" y="447"/>
                </a:cubicBezTo>
                <a:cubicBezTo>
                  <a:pt x="70" y="447"/>
                  <a:pt x="70" y="446"/>
                  <a:pt x="70" y="445"/>
                </a:cubicBezTo>
                <a:cubicBezTo>
                  <a:pt x="70" y="445"/>
                  <a:pt x="71" y="445"/>
                  <a:pt x="71" y="445"/>
                </a:cubicBezTo>
                <a:cubicBezTo>
                  <a:pt x="71" y="445"/>
                  <a:pt x="71" y="444"/>
                  <a:pt x="71" y="443"/>
                </a:cubicBezTo>
                <a:cubicBezTo>
                  <a:pt x="74" y="441"/>
                  <a:pt x="76" y="439"/>
                  <a:pt x="79" y="436"/>
                </a:cubicBezTo>
                <a:cubicBezTo>
                  <a:pt x="81" y="434"/>
                  <a:pt x="84" y="431"/>
                  <a:pt x="86" y="428"/>
                </a:cubicBezTo>
                <a:cubicBezTo>
                  <a:pt x="87" y="428"/>
                  <a:pt x="87" y="428"/>
                  <a:pt x="88" y="428"/>
                </a:cubicBezTo>
                <a:cubicBezTo>
                  <a:pt x="89" y="427"/>
                  <a:pt x="89" y="426"/>
                  <a:pt x="90" y="425"/>
                </a:cubicBezTo>
                <a:cubicBezTo>
                  <a:pt x="91" y="425"/>
                  <a:pt x="92" y="425"/>
                  <a:pt x="93" y="424"/>
                </a:cubicBezTo>
                <a:cubicBezTo>
                  <a:pt x="93" y="424"/>
                  <a:pt x="94" y="423"/>
                  <a:pt x="94" y="422"/>
                </a:cubicBezTo>
                <a:cubicBezTo>
                  <a:pt x="95" y="422"/>
                  <a:pt x="95" y="422"/>
                  <a:pt x="96" y="422"/>
                </a:cubicBezTo>
                <a:cubicBezTo>
                  <a:pt x="96" y="422"/>
                  <a:pt x="97" y="421"/>
                  <a:pt x="97" y="420"/>
                </a:cubicBezTo>
                <a:cubicBezTo>
                  <a:pt x="98" y="420"/>
                  <a:pt x="99" y="420"/>
                  <a:pt x="100" y="419"/>
                </a:cubicBezTo>
                <a:cubicBezTo>
                  <a:pt x="100" y="419"/>
                  <a:pt x="100" y="419"/>
                  <a:pt x="100" y="418"/>
                </a:cubicBezTo>
                <a:cubicBezTo>
                  <a:pt x="101" y="418"/>
                  <a:pt x="101" y="418"/>
                  <a:pt x="102" y="418"/>
                </a:cubicBezTo>
                <a:cubicBezTo>
                  <a:pt x="102" y="418"/>
                  <a:pt x="103" y="417"/>
                  <a:pt x="103" y="416"/>
                </a:cubicBezTo>
                <a:cubicBezTo>
                  <a:pt x="104" y="416"/>
                  <a:pt x="104" y="416"/>
                  <a:pt x="105" y="416"/>
                </a:cubicBezTo>
                <a:cubicBezTo>
                  <a:pt x="105" y="416"/>
                  <a:pt x="106" y="415"/>
                  <a:pt x="106" y="414"/>
                </a:cubicBezTo>
                <a:cubicBezTo>
                  <a:pt x="107" y="414"/>
                  <a:pt x="107" y="414"/>
                  <a:pt x="108" y="414"/>
                </a:cubicBezTo>
                <a:cubicBezTo>
                  <a:pt x="108" y="414"/>
                  <a:pt x="109" y="413"/>
                  <a:pt x="109" y="412"/>
                </a:cubicBezTo>
                <a:cubicBezTo>
                  <a:pt x="110" y="412"/>
                  <a:pt x="112" y="412"/>
                  <a:pt x="113" y="411"/>
                </a:cubicBezTo>
                <a:cubicBezTo>
                  <a:pt x="113" y="411"/>
                  <a:pt x="114" y="410"/>
                  <a:pt x="114" y="409"/>
                </a:cubicBezTo>
                <a:cubicBezTo>
                  <a:pt x="116" y="409"/>
                  <a:pt x="118" y="408"/>
                  <a:pt x="120" y="407"/>
                </a:cubicBezTo>
                <a:cubicBezTo>
                  <a:pt x="120" y="407"/>
                  <a:pt x="121" y="406"/>
                  <a:pt x="121" y="405"/>
                </a:cubicBezTo>
                <a:cubicBezTo>
                  <a:pt x="122" y="405"/>
                  <a:pt x="122" y="405"/>
                  <a:pt x="123" y="405"/>
                </a:cubicBezTo>
                <a:cubicBezTo>
                  <a:pt x="123" y="405"/>
                  <a:pt x="123" y="405"/>
                  <a:pt x="123" y="404"/>
                </a:cubicBezTo>
                <a:cubicBezTo>
                  <a:pt x="124" y="404"/>
                  <a:pt x="124" y="404"/>
                  <a:pt x="125" y="404"/>
                </a:cubicBezTo>
                <a:cubicBezTo>
                  <a:pt x="125" y="404"/>
                  <a:pt x="125" y="404"/>
                  <a:pt x="125" y="403"/>
                </a:cubicBezTo>
                <a:cubicBezTo>
                  <a:pt x="126" y="403"/>
                  <a:pt x="126" y="403"/>
                  <a:pt x="127" y="403"/>
                </a:cubicBezTo>
                <a:cubicBezTo>
                  <a:pt x="127" y="403"/>
                  <a:pt x="127" y="403"/>
                  <a:pt x="127" y="402"/>
                </a:cubicBezTo>
                <a:cubicBezTo>
                  <a:pt x="128" y="402"/>
                  <a:pt x="128" y="402"/>
                  <a:pt x="129" y="402"/>
                </a:cubicBezTo>
                <a:cubicBezTo>
                  <a:pt x="129" y="402"/>
                  <a:pt x="129" y="402"/>
                  <a:pt x="129" y="401"/>
                </a:cubicBezTo>
                <a:cubicBezTo>
                  <a:pt x="130" y="401"/>
                  <a:pt x="130" y="401"/>
                  <a:pt x="131" y="401"/>
                </a:cubicBezTo>
                <a:cubicBezTo>
                  <a:pt x="131" y="401"/>
                  <a:pt x="131" y="401"/>
                  <a:pt x="131" y="400"/>
                </a:cubicBezTo>
                <a:cubicBezTo>
                  <a:pt x="133" y="400"/>
                  <a:pt x="135" y="399"/>
                  <a:pt x="137" y="398"/>
                </a:cubicBezTo>
                <a:cubicBezTo>
                  <a:pt x="137" y="398"/>
                  <a:pt x="137" y="398"/>
                  <a:pt x="137" y="397"/>
                </a:cubicBezTo>
                <a:cubicBezTo>
                  <a:pt x="138" y="397"/>
                  <a:pt x="139" y="397"/>
                  <a:pt x="140" y="397"/>
                </a:cubicBezTo>
                <a:cubicBezTo>
                  <a:pt x="140" y="397"/>
                  <a:pt x="140" y="397"/>
                  <a:pt x="140" y="396"/>
                </a:cubicBezTo>
                <a:cubicBezTo>
                  <a:pt x="141" y="396"/>
                  <a:pt x="141" y="396"/>
                  <a:pt x="142" y="396"/>
                </a:cubicBezTo>
                <a:cubicBezTo>
                  <a:pt x="142" y="396"/>
                  <a:pt x="142" y="396"/>
                  <a:pt x="142" y="395"/>
                </a:cubicBezTo>
                <a:cubicBezTo>
                  <a:pt x="143" y="395"/>
                  <a:pt x="143" y="395"/>
                  <a:pt x="144" y="395"/>
                </a:cubicBezTo>
                <a:cubicBezTo>
                  <a:pt x="144" y="395"/>
                  <a:pt x="144" y="395"/>
                  <a:pt x="144" y="394"/>
                </a:cubicBezTo>
                <a:cubicBezTo>
                  <a:pt x="144" y="394"/>
                  <a:pt x="145" y="394"/>
                  <a:pt x="146" y="394"/>
                </a:cubicBezTo>
                <a:cubicBezTo>
                  <a:pt x="146" y="394"/>
                  <a:pt x="146" y="394"/>
                  <a:pt x="146" y="393"/>
                </a:cubicBezTo>
                <a:cubicBezTo>
                  <a:pt x="147" y="393"/>
                  <a:pt x="148" y="393"/>
                  <a:pt x="149" y="393"/>
                </a:cubicBezTo>
                <a:cubicBezTo>
                  <a:pt x="149" y="393"/>
                  <a:pt x="149" y="393"/>
                  <a:pt x="149" y="392"/>
                </a:cubicBezTo>
                <a:cubicBezTo>
                  <a:pt x="149" y="392"/>
                  <a:pt x="150" y="392"/>
                  <a:pt x="151" y="392"/>
                </a:cubicBezTo>
                <a:cubicBezTo>
                  <a:pt x="151" y="392"/>
                  <a:pt x="151" y="392"/>
                  <a:pt x="151" y="391"/>
                </a:cubicBezTo>
                <a:cubicBezTo>
                  <a:pt x="152" y="391"/>
                  <a:pt x="153" y="391"/>
                  <a:pt x="154" y="391"/>
                </a:cubicBezTo>
                <a:cubicBezTo>
                  <a:pt x="154" y="391"/>
                  <a:pt x="154" y="391"/>
                  <a:pt x="154" y="391"/>
                </a:cubicBezTo>
                <a:cubicBezTo>
                  <a:pt x="155" y="391"/>
                  <a:pt x="156" y="391"/>
                  <a:pt x="157" y="391"/>
                </a:cubicBezTo>
                <a:cubicBezTo>
                  <a:pt x="157" y="390"/>
                  <a:pt x="157" y="390"/>
                  <a:pt x="157" y="389"/>
                </a:cubicBezTo>
                <a:cubicBezTo>
                  <a:pt x="158" y="389"/>
                  <a:pt x="159" y="389"/>
                  <a:pt x="160" y="389"/>
                </a:cubicBezTo>
                <a:cubicBezTo>
                  <a:pt x="160" y="389"/>
                  <a:pt x="160" y="389"/>
                  <a:pt x="160" y="389"/>
                </a:cubicBezTo>
                <a:cubicBezTo>
                  <a:pt x="161" y="389"/>
                  <a:pt x="162" y="389"/>
                  <a:pt x="163" y="389"/>
                </a:cubicBezTo>
                <a:cubicBezTo>
                  <a:pt x="163" y="388"/>
                  <a:pt x="163" y="388"/>
                  <a:pt x="163" y="388"/>
                </a:cubicBezTo>
                <a:cubicBezTo>
                  <a:pt x="164" y="388"/>
                  <a:pt x="165" y="388"/>
                  <a:pt x="166" y="388"/>
                </a:cubicBezTo>
                <a:cubicBezTo>
                  <a:pt x="166" y="387"/>
                  <a:pt x="166" y="387"/>
                  <a:pt x="166" y="386"/>
                </a:cubicBezTo>
                <a:cubicBezTo>
                  <a:pt x="168" y="386"/>
                  <a:pt x="171" y="386"/>
                  <a:pt x="174" y="386"/>
                </a:cubicBezTo>
                <a:cubicBezTo>
                  <a:pt x="174" y="385"/>
                  <a:pt x="174" y="385"/>
                  <a:pt x="174" y="384"/>
                </a:cubicBezTo>
                <a:cubicBezTo>
                  <a:pt x="175" y="384"/>
                  <a:pt x="177" y="384"/>
                  <a:pt x="179" y="384"/>
                </a:cubicBezTo>
                <a:cubicBezTo>
                  <a:pt x="193" y="380"/>
                  <a:pt x="212" y="379"/>
                  <a:pt x="226" y="374"/>
                </a:cubicBezTo>
                <a:cubicBezTo>
                  <a:pt x="228" y="374"/>
                  <a:pt x="229" y="374"/>
                  <a:pt x="230" y="374"/>
                </a:cubicBezTo>
                <a:cubicBezTo>
                  <a:pt x="230" y="373"/>
                  <a:pt x="230" y="373"/>
                  <a:pt x="230" y="373"/>
                </a:cubicBezTo>
                <a:cubicBezTo>
                  <a:pt x="231" y="373"/>
                  <a:pt x="232" y="373"/>
                  <a:pt x="233" y="373"/>
                </a:cubicBezTo>
                <a:cubicBezTo>
                  <a:pt x="233" y="372"/>
                  <a:pt x="233" y="372"/>
                  <a:pt x="233" y="372"/>
                </a:cubicBezTo>
                <a:cubicBezTo>
                  <a:pt x="234" y="372"/>
                  <a:pt x="235" y="372"/>
                  <a:pt x="235" y="372"/>
                </a:cubicBezTo>
                <a:cubicBezTo>
                  <a:pt x="235" y="371"/>
                  <a:pt x="235" y="371"/>
                  <a:pt x="235" y="371"/>
                </a:cubicBezTo>
                <a:cubicBezTo>
                  <a:pt x="236" y="371"/>
                  <a:pt x="237" y="371"/>
                  <a:pt x="237" y="371"/>
                </a:cubicBezTo>
                <a:cubicBezTo>
                  <a:pt x="237" y="370"/>
                  <a:pt x="237" y="370"/>
                  <a:pt x="237" y="370"/>
                </a:cubicBezTo>
                <a:cubicBezTo>
                  <a:pt x="239" y="369"/>
                  <a:pt x="241" y="368"/>
                  <a:pt x="243" y="368"/>
                </a:cubicBezTo>
                <a:cubicBezTo>
                  <a:pt x="245" y="366"/>
                  <a:pt x="247" y="364"/>
                  <a:pt x="248" y="362"/>
                </a:cubicBezTo>
                <a:cubicBezTo>
                  <a:pt x="249" y="361"/>
                  <a:pt x="250" y="361"/>
                  <a:pt x="250" y="361"/>
                </a:cubicBezTo>
                <a:cubicBezTo>
                  <a:pt x="250" y="360"/>
                  <a:pt x="250" y="359"/>
                  <a:pt x="250" y="359"/>
                </a:cubicBezTo>
                <a:cubicBezTo>
                  <a:pt x="251" y="359"/>
                  <a:pt x="251" y="359"/>
                  <a:pt x="251" y="359"/>
                </a:cubicBezTo>
                <a:cubicBezTo>
                  <a:pt x="251" y="358"/>
                  <a:pt x="251" y="357"/>
                  <a:pt x="251" y="357"/>
                </a:cubicBezTo>
                <a:cubicBezTo>
                  <a:pt x="252" y="357"/>
                  <a:pt x="252" y="357"/>
                  <a:pt x="252" y="357"/>
                </a:cubicBezTo>
                <a:cubicBezTo>
                  <a:pt x="252" y="356"/>
                  <a:pt x="252" y="355"/>
                  <a:pt x="252" y="355"/>
                </a:cubicBezTo>
                <a:cubicBezTo>
                  <a:pt x="253" y="355"/>
                  <a:pt x="253" y="355"/>
                  <a:pt x="253" y="355"/>
                </a:cubicBezTo>
                <a:cubicBezTo>
                  <a:pt x="253" y="354"/>
                  <a:pt x="253" y="353"/>
                  <a:pt x="253" y="353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6" y="350"/>
                  <a:pt x="257" y="348"/>
                  <a:pt x="257" y="346"/>
                </a:cubicBezTo>
                <a:cubicBezTo>
                  <a:pt x="259" y="344"/>
                  <a:pt x="261" y="343"/>
                  <a:pt x="262" y="342"/>
                </a:cubicBezTo>
                <a:cubicBezTo>
                  <a:pt x="263" y="341"/>
                  <a:pt x="263" y="340"/>
                  <a:pt x="263" y="340"/>
                </a:cubicBezTo>
                <a:cubicBezTo>
                  <a:pt x="264" y="340"/>
                  <a:pt x="265" y="340"/>
                  <a:pt x="265" y="340"/>
                </a:cubicBezTo>
                <a:cubicBezTo>
                  <a:pt x="266" y="339"/>
                  <a:pt x="266" y="338"/>
                  <a:pt x="266" y="338"/>
                </a:cubicBezTo>
                <a:cubicBezTo>
                  <a:pt x="268" y="337"/>
                  <a:pt x="270" y="337"/>
                  <a:pt x="272" y="337"/>
                </a:cubicBezTo>
                <a:cubicBezTo>
                  <a:pt x="272" y="336"/>
                  <a:pt x="272" y="336"/>
                  <a:pt x="272" y="336"/>
                </a:cubicBezTo>
                <a:cubicBezTo>
                  <a:pt x="274" y="336"/>
                  <a:pt x="275" y="336"/>
                  <a:pt x="276" y="336"/>
                </a:cubicBezTo>
                <a:cubicBezTo>
                  <a:pt x="276" y="335"/>
                  <a:pt x="276" y="335"/>
                  <a:pt x="276" y="335"/>
                </a:cubicBezTo>
                <a:cubicBezTo>
                  <a:pt x="279" y="335"/>
                  <a:pt x="281" y="335"/>
                  <a:pt x="283" y="335"/>
                </a:cubicBezTo>
                <a:cubicBezTo>
                  <a:pt x="283" y="334"/>
                  <a:pt x="283" y="334"/>
                  <a:pt x="283" y="334"/>
                </a:cubicBezTo>
                <a:cubicBezTo>
                  <a:pt x="294" y="334"/>
                  <a:pt x="305" y="334"/>
                  <a:pt x="315" y="334"/>
                </a:cubicBezTo>
                <a:cubicBezTo>
                  <a:pt x="315" y="333"/>
                  <a:pt x="315" y="333"/>
                  <a:pt x="315" y="333"/>
                </a:cubicBezTo>
                <a:cubicBezTo>
                  <a:pt x="325" y="333"/>
                  <a:pt x="335" y="333"/>
                  <a:pt x="345" y="333"/>
                </a:cubicBezTo>
                <a:cubicBezTo>
                  <a:pt x="353" y="331"/>
                  <a:pt x="375" y="331"/>
                  <a:pt x="383" y="333"/>
                </a:cubicBezTo>
                <a:cubicBezTo>
                  <a:pt x="387" y="333"/>
                  <a:pt x="391" y="333"/>
                  <a:pt x="396" y="334"/>
                </a:cubicBezTo>
                <a:cubicBezTo>
                  <a:pt x="396" y="334"/>
                  <a:pt x="396" y="334"/>
                  <a:pt x="396" y="335"/>
                </a:cubicBezTo>
                <a:cubicBezTo>
                  <a:pt x="398" y="335"/>
                  <a:pt x="400" y="335"/>
                  <a:pt x="402" y="336"/>
                </a:cubicBezTo>
                <a:cubicBezTo>
                  <a:pt x="403" y="338"/>
                  <a:pt x="405" y="340"/>
                  <a:pt x="407" y="342"/>
                </a:cubicBezTo>
                <a:cubicBezTo>
                  <a:pt x="408" y="343"/>
                  <a:pt x="409" y="344"/>
                  <a:pt x="411" y="345"/>
                </a:cubicBezTo>
                <a:cubicBezTo>
                  <a:pt x="411" y="345"/>
                  <a:pt x="411" y="346"/>
                  <a:pt x="412" y="347"/>
                </a:cubicBezTo>
                <a:cubicBezTo>
                  <a:pt x="412" y="347"/>
                  <a:pt x="413" y="347"/>
                  <a:pt x="414" y="347"/>
                </a:cubicBezTo>
                <a:cubicBezTo>
                  <a:pt x="414" y="347"/>
                  <a:pt x="414" y="348"/>
                  <a:pt x="415" y="349"/>
                </a:cubicBezTo>
                <a:cubicBezTo>
                  <a:pt x="417" y="349"/>
                  <a:pt x="419" y="350"/>
                  <a:pt x="421" y="351"/>
                </a:cubicBezTo>
                <a:cubicBezTo>
                  <a:pt x="421" y="351"/>
                  <a:pt x="421" y="351"/>
                  <a:pt x="421" y="352"/>
                </a:cubicBezTo>
                <a:cubicBezTo>
                  <a:pt x="422" y="352"/>
                  <a:pt x="423" y="352"/>
                  <a:pt x="424" y="352"/>
                </a:cubicBezTo>
                <a:cubicBezTo>
                  <a:pt x="424" y="352"/>
                  <a:pt x="424" y="352"/>
                  <a:pt x="424" y="353"/>
                </a:cubicBezTo>
                <a:cubicBezTo>
                  <a:pt x="425" y="353"/>
                  <a:pt x="426" y="353"/>
                  <a:pt x="427" y="353"/>
                </a:cubicBezTo>
                <a:cubicBezTo>
                  <a:pt x="427" y="353"/>
                  <a:pt x="427" y="353"/>
                  <a:pt x="427" y="354"/>
                </a:cubicBezTo>
                <a:cubicBezTo>
                  <a:pt x="430" y="355"/>
                  <a:pt x="444" y="354"/>
                  <a:pt x="447" y="353"/>
                </a:cubicBezTo>
                <a:cubicBezTo>
                  <a:pt x="447" y="352"/>
                  <a:pt x="447" y="352"/>
                  <a:pt x="447" y="352"/>
                </a:cubicBezTo>
                <a:cubicBezTo>
                  <a:pt x="448" y="351"/>
                  <a:pt x="449" y="351"/>
                  <a:pt x="451" y="351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50"/>
                  <a:pt x="452" y="350"/>
                  <a:pt x="453" y="350"/>
                </a:cubicBezTo>
                <a:cubicBezTo>
                  <a:pt x="453" y="349"/>
                  <a:pt x="454" y="348"/>
                  <a:pt x="455" y="347"/>
                </a:cubicBezTo>
                <a:cubicBezTo>
                  <a:pt x="455" y="347"/>
                  <a:pt x="456" y="347"/>
                  <a:pt x="457" y="347"/>
                </a:cubicBezTo>
                <a:cubicBezTo>
                  <a:pt x="457" y="346"/>
                  <a:pt x="457" y="346"/>
                  <a:pt x="457" y="346"/>
                </a:cubicBezTo>
                <a:cubicBezTo>
                  <a:pt x="458" y="345"/>
                  <a:pt x="459" y="344"/>
                  <a:pt x="460" y="344"/>
                </a:cubicBezTo>
                <a:cubicBezTo>
                  <a:pt x="460" y="343"/>
                  <a:pt x="460" y="342"/>
                  <a:pt x="460" y="342"/>
                </a:cubicBezTo>
                <a:cubicBezTo>
                  <a:pt x="460" y="341"/>
                  <a:pt x="461" y="341"/>
                  <a:pt x="462" y="341"/>
                </a:cubicBezTo>
                <a:cubicBezTo>
                  <a:pt x="462" y="340"/>
                  <a:pt x="462" y="339"/>
                  <a:pt x="462" y="338"/>
                </a:cubicBezTo>
                <a:cubicBezTo>
                  <a:pt x="463" y="338"/>
                  <a:pt x="463" y="338"/>
                  <a:pt x="463" y="338"/>
                </a:cubicBezTo>
                <a:cubicBezTo>
                  <a:pt x="470" y="325"/>
                  <a:pt x="467" y="296"/>
                  <a:pt x="463" y="283"/>
                </a:cubicBezTo>
                <a:cubicBezTo>
                  <a:pt x="463" y="281"/>
                  <a:pt x="463" y="279"/>
                  <a:pt x="463" y="277"/>
                </a:cubicBezTo>
                <a:cubicBezTo>
                  <a:pt x="463" y="277"/>
                  <a:pt x="463" y="277"/>
                  <a:pt x="462" y="277"/>
                </a:cubicBezTo>
                <a:cubicBezTo>
                  <a:pt x="462" y="275"/>
                  <a:pt x="462" y="274"/>
                  <a:pt x="462" y="272"/>
                </a:cubicBezTo>
                <a:cubicBezTo>
                  <a:pt x="462" y="272"/>
                  <a:pt x="462" y="272"/>
                  <a:pt x="462" y="272"/>
                </a:cubicBezTo>
                <a:cubicBezTo>
                  <a:pt x="462" y="270"/>
                  <a:pt x="462" y="269"/>
                  <a:pt x="462" y="267"/>
                </a:cubicBezTo>
                <a:cubicBezTo>
                  <a:pt x="461" y="267"/>
                  <a:pt x="461" y="267"/>
                  <a:pt x="460" y="267"/>
                </a:cubicBezTo>
                <a:cubicBezTo>
                  <a:pt x="460" y="266"/>
                  <a:pt x="460" y="264"/>
                  <a:pt x="460" y="263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59" y="258"/>
                  <a:pt x="458" y="254"/>
                  <a:pt x="458" y="249"/>
                </a:cubicBezTo>
                <a:cubicBezTo>
                  <a:pt x="457" y="249"/>
                  <a:pt x="457" y="249"/>
                  <a:pt x="457" y="249"/>
                </a:cubicBezTo>
                <a:cubicBezTo>
                  <a:pt x="457" y="247"/>
                  <a:pt x="457" y="246"/>
                  <a:pt x="457" y="244"/>
                </a:cubicBezTo>
                <a:cubicBezTo>
                  <a:pt x="456" y="244"/>
                  <a:pt x="456" y="244"/>
                  <a:pt x="456" y="244"/>
                </a:cubicBezTo>
                <a:cubicBezTo>
                  <a:pt x="456" y="242"/>
                  <a:pt x="456" y="240"/>
                  <a:pt x="456" y="238"/>
                </a:cubicBezTo>
                <a:cubicBezTo>
                  <a:pt x="455" y="238"/>
                  <a:pt x="455" y="238"/>
                  <a:pt x="455" y="238"/>
                </a:cubicBezTo>
                <a:cubicBezTo>
                  <a:pt x="455" y="234"/>
                  <a:pt x="455" y="230"/>
                  <a:pt x="455" y="226"/>
                </a:cubicBezTo>
                <a:cubicBezTo>
                  <a:pt x="454" y="226"/>
                  <a:pt x="454" y="226"/>
                  <a:pt x="454" y="226"/>
                </a:cubicBezTo>
                <a:cubicBezTo>
                  <a:pt x="454" y="225"/>
                  <a:pt x="454" y="224"/>
                  <a:pt x="454" y="222"/>
                </a:cubicBezTo>
                <a:cubicBezTo>
                  <a:pt x="454" y="222"/>
                  <a:pt x="454" y="222"/>
                  <a:pt x="455" y="222"/>
                </a:cubicBezTo>
                <a:cubicBezTo>
                  <a:pt x="455" y="219"/>
                  <a:pt x="455" y="216"/>
                  <a:pt x="455" y="213"/>
                </a:cubicBezTo>
                <a:cubicBezTo>
                  <a:pt x="455" y="213"/>
                  <a:pt x="455" y="213"/>
                  <a:pt x="456" y="213"/>
                </a:cubicBezTo>
                <a:cubicBezTo>
                  <a:pt x="456" y="212"/>
                  <a:pt x="456" y="211"/>
                  <a:pt x="456" y="209"/>
                </a:cubicBezTo>
                <a:cubicBezTo>
                  <a:pt x="456" y="209"/>
                  <a:pt x="456" y="209"/>
                  <a:pt x="457" y="209"/>
                </a:cubicBezTo>
                <a:cubicBezTo>
                  <a:pt x="457" y="208"/>
                  <a:pt x="457" y="207"/>
                  <a:pt x="457" y="206"/>
                </a:cubicBezTo>
                <a:cubicBezTo>
                  <a:pt x="457" y="206"/>
                  <a:pt x="457" y="206"/>
                  <a:pt x="458" y="206"/>
                </a:cubicBezTo>
                <a:cubicBezTo>
                  <a:pt x="458" y="205"/>
                  <a:pt x="458" y="204"/>
                  <a:pt x="459" y="202"/>
                </a:cubicBezTo>
                <a:cubicBezTo>
                  <a:pt x="459" y="202"/>
                  <a:pt x="460" y="202"/>
                  <a:pt x="460" y="201"/>
                </a:cubicBezTo>
                <a:cubicBezTo>
                  <a:pt x="460" y="201"/>
                  <a:pt x="460" y="200"/>
                  <a:pt x="460" y="199"/>
                </a:cubicBezTo>
                <a:cubicBezTo>
                  <a:pt x="462" y="199"/>
                  <a:pt x="462" y="198"/>
                  <a:pt x="463" y="197"/>
                </a:cubicBezTo>
                <a:cubicBezTo>
                  <a:pt x="463" y="197"/>
                  <a:pt x="463" y="196"/>
                  <a:pt x="463" y="195"/>
                </a:cubicBezTo>
                <a:cubicBezTo>
                  <a:pt x="464" y="195"/>
                  <a:pt x="465" y="195"/>
                  <a:pt x="465" y="194"/>
                </a:cubicBezTo>
                <a:cubicBezTo>
                  <a:pt x="465" y="194"/>
                  <a:pt x="465" y="193"/>
                  <a:pt x="465" y="192"/>
                </a:cubicBezTo>
                <a:cubicBezTo>
                  <a:pt x="466" y="192"/>
                  <a:pt x="467" y="192"/>
                  <a:pt x="467" y="191"/>
                </a:cubicBezTo>
                <a:cubicBezTo>
                  <a:pt x="468" y="190"/>
                  <a:pt x="468" y="189"/>
                  <a:pt x="468" y="188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0" y="186"/>
                  <a:pt x="471" y="184"/>
                  <a:pt x="471" y="182"/>
                </a:cubicBezTo>
                <a:cubicBezTo>
                  <a:pt x="472" y="182"/>
                  <a:pt x="472" y="182"/>
                  <a:pt x="472" y="182"/>
                </a:cubicBezTo>
                <a:cubicBezTo>
                  <a:pt x="472" y="182"/>
                  <a:pt x="472" y="181"/>
                  <a:pt x="472" y="180"/>
                </a:cubicBezTo>
                <a:cubicBezTo>
                  <a:pt x="473" y="180"/>
                  <a:pt x="473" y="180"/>
                  <a:pt x="473" y="180"/>
                </a:cubicBezTo>
                <a:cubicBezTo>
                  <a:pt x="474" y="178"/>
                  <a:pt x="475" y="176"/>
                  <a:pt x="475" y="174"/>
                </a:cubicBezTo>
                <a:cubicBezTo>
                  <a:pt x="476" y="174"/>
                  <a:pt x="476" y="174"/>
                  <a:pt x="476" y="174"/>
                </a:cubicBezTo>
                <a:cubicBezTo>
                  <a:pt x="476" y="173"/>
                  <a:pt x="476" y="172"/>
                  <a:pt x="476" y="171"/>
                </a:cubicBezTo>
                <a:cubicBezTo>
                  <a:pt x="477" y="171"/>
                  <a:pt x="477" y="171"/>
                  <a:pt x="477" y="171"/>
                </a:cubicBezTo>
                <a:cubicBezTo>
                  <a:pt x="477" y="171"/>
                  <a:pt x="477" y="170"/>
                  <a:pt x="477" y="169"/>
                </a:cubicBezTo>
                <a:cubicBezTo>
                  <a:pt x="478" y="169"/>
                  <a:pt x="478" y="169"/>
                  <a:pt x="478" y="169"/>
                </a:cubicBezTo>
                <a:cubicBezTo>
                  <a:pt x="478" y="168"/>
                  <a:pt x="478" y="167"/>
                  <a:pt x="478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64"/>
                  <a:pt x="479" y="163"/>
                  <a:pt x="479" y="162"/>
                </a:cubicBezTo>
                <a:cubicBezTo>
                  <a:pt x="480" y="162"/>
                  <a:pt x="480" y="162"/>
                  <a:pt x="480" y="162"/>
                </a:cubicBezTo>
                <a:cubicBezTo>
                  <a:pt x="481" y="159"/>
                  <a:pt x="481" y="155"/>
                  <a:pt x="481" y="151"/>
                </a:cubicBezTo>
                <a:cubicBezTo>
                  <a:pt x="482" y="151"/>
                  <a:pt x="482" y="151"/>
                  <a:pt x="482" y="151"/>
                </a:cubicBezTo>
                <a:cubicBezTo>
                  <a:pt x="482" y="147"/>
                  <a:pt x="482" y="143"/>
                  <a:pt x="482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7"/>
                  <a:pt x="483" y="136"/>
                </a:cubicBezTo>
                <a:cubicBezTo>
                  <a:pt x="484" y="136"/>
                  <a:pt x="484" y="136"/>
                  <a:pt x="484" y="136"/>
                </a:cubicBezTo>
                <a:cubicBezTo>
                  <a:pt x="484" y="135"/>
                  <a:pt x="484" y="134"/>
                  <a:pt x="484" y="133"/>
                </a:cubicBezTo>
                <a:cubicBezTo>
                  <a:pt x="485" y="133"/>
                  <a:pt x="485" y="133"/>
                  <a:pt x="485" y="133"/>
                </a:cubicBezTo>
                <a:cubicBezTo>
                  <a:pt x="485" y="132"/>
                  <a:pt x="485" y="131"/>
                  <a:pt x="485" y="131"/>
                </a:cubicBezTo>
                <a:cubicBezTo>
                  <a:pt x="486" y="131"/>
                  <a:pt x="486" y="131"/>
                  <a:pt x="486" y="131"/>
                </a:cubicBezTo>
                <a:cubicBezTo>
                  <a:pt x="486" y="130"/>
                  <a:pt x="486" y="129"/>
                  <a:pt x="486" y="129"/>
                </a:cubicBezTo>
                <a:cubicBezTo>
                  <a:pt x="489" y="126"/>
                  <a:pt x="492" y="124"/>
                  <a:pt x="494" y="122"/>
                </a:cubicBezTo>
                <a:cubicBezTo>
                  <a:pt x="497" y="121"/>
                  <a:pt x="499" y="121"/>
                  <a:pt x="501" y="121"/>
                </a:cubicBezTo>
                <a:cubicBezTo>
                  <a:pt x="501" y="121"/>
                  <a:pt x="501" y="121"/>
                  <a:pt x="501" y="122"/>
                </a:cubicBezTo>
                <a:cubicBezTo>
                  <a:pt x="503" y="122"/>
                  <a:pt x="504" y="122"/>
                  <a:pt x="505" y="122"/>
                </a:cubicBezTo>
                <a:cubicBezTo>
                  <a:pt x="505" y="122"/>
                  <a:pt x="505" y="122"/>
                  <a:pt x="505" y="123"/>
                </a:cubicBezTo>
                <a:cubicBezTo>
                  <a:pt x="507" y="123"/>
                  <a:pt x="508" y="123"/>
                  <a:pt x="509" y="123"/>
                </a:cubicBezTo>
                <a:cubicBezTo>
                  <a:pt x="509" y="123"/>
                  <a:pt x="509" y="123"/>
                  <a:pt x="509" y="124"/>
                </a:cubicBezTo>
                <a:cubicBezTo>
                  <a:pt x="513" y="124"/>
                  <a:pt x="516" y="124"/>
                  <a:pt x="519" y="124"/>
                </a:cubicBezTo>
                <a:cubicBezTo>
                  <a:pt x="519" y="124"/>
                  <a:pt x="519" y="124"/>
                  <a:pt x="519" y="125"/>
                </a:cubicBezTo>
                <a:cubicBezTo>
                  <a:pt x="523" y="125"/>
                  <a:pt x="527" y="125"/>
                  <a:pt x="530" y="125"/>
                </a:cubicBezTo>
                <a:cubicBezTo>
                  <a:pt x="537" y="123"/>
                  <a:pt x="547" y="124"/>
                  <a:pt x="555" y="124"/>
                </a:cubicBezTo>
                <a:cubicBezTo>
                  <a:pt x="559" y="123"/>
                  <a:pt x="567" y="121"/>
                  <a:pt x="572" y="123"/>
                </a:cubicBezTo>
                <a:cubicBezTo>
                  <a:pt x="572" y="123"/>
                  <a:pt x="572" y="123"/>
                  <a:pt x="572" y="124"/>
                </a:cubicBezTo>
                <a:cubicBezTo>
                  <a:pt x="576" y="124"/>
                  <a:pt x="579" y="124"/>
                  <a:pt x="583" y="124"/>
                </a:cubicBezTo>
                <a:cubicBezTo>
                  <a:pt x="583" y="124"/>
                  <a:pt x="583" y="124"/>
                  <a:pt x="583" y="125"/>
                </a:cubicBezTo>
                <a:cubicBezTo>
                  <a:pt x="585" y="125"/>
                  <a:pt x="586" y="125"/>
                  <a:pt x="588" y="125"/>
                </a:cubicBezTo>
                <a:cubicBezTo>
                  <a:pt x="588" y="125"/>
                  <a:pt x="588" y="125"/>
                  <a:pt x="588" y="126"/>
                </a:cubicBezTo>
                <a:cubicBezTo>
                  <a:pt x="589" y="126"/>
                  <a:pt x="590" y="126"/>
                  <a:pt x="591" y="126"/>
                </a:cubicBezTo>
                <a:cubicBezTo>
                  <a:pt x="591" y="126"/>
                  <a:pt x="591" y="126"/>
                  <a:pt x="591" y="127"/>
                </a:cubicBezTo>
                <a:cubicBezTo>
                  <a:pt x="592" y="127"/>
                  <a:pt x="594" y="127"/>
                  <a:pt x="595" y="128"/>
                </a:cubicBezTo>
                <a:cubicBezTo>
                  <a:pt x="598" y="131"/>
                  <a:pt x="601" y="134"/>
                  <a:pt x="604" y="138"/>
                </a:cubicBezTo>
                <a:cubicBezTo>
                  <a:pt x="605" y="138"/>
                  <a:pt x="605" y="138"/>
                  <a:pt x="606" y="138"/>
                </a:cubicBezTo>
                <a:cubicBezTo>
                  <a:pt x="608" y="140"/>
                  <a:pt x="611" y="143"/>
                  <a:pt x="613" y="146"/>
                </a:cubicBezTo>
                <a:cubicBezTo>
                  <a:pt x="614" y="146"/>
                  <a:pt x="614" y="146"/>
                  <a:pt x="615" y="146"/>
                </a:cubicBezTo>
                <a:cubicBezTo>
                  <a:pt x="618" y="149"/>
                  <a:pt x="621" y="152"/>
                  <a:pt x="624" y="155"/>
                </a:cubicBezTo>
                <a:cubicBezTo>
                  <a:pt x="630" y="160"/>
                  <a:pt x="635" y="165"/>
                  <a:pt x="641" y="170"/>
                </a:cubicBezTo>
                <a:cubicBezTo>
                  <a:pt x="645" y="175"/>
                  <a:pt x="648" y="179"/>
                  <a:pt x="652" y="184"/>
                </a:cubicBezTo>
                <a:cubicBezTo>
                  <a:pt x="653" y="185"/>
                  <a:pt x="654" y="186"/>
                  <a:pt x="655" y="186"/>
                </a:cubicBezTo>
                <a:cubicBezTo>
                  <a:pt x="655" y="187"/>
                  <a:pt x="655" y="188"/>
                  <a:pt x="655" y="188"/>
                </a:cubicBezTo>
                <a:cubicBezTo>
                  <a:pt x="656" y="189"/>
                  <a:pt x="657" y="190"/>
                  <a:pt x="658" y="190"/>
                </a:cubicBezTo>
                <a:cubicBezTo>
                  <a:pt x="658" y="191"/>
                  <a:pt x="658" y="192"/>
                  <a:pt x="658" y="192"/>
                </a:cubicBezTo>
                <a:cubicBezTo>
                  <a:pt x="658" y="192"/>
                  <a:pt x="658" y="192"/>
                  <a:pt x="659" y="192"/>
                </a:cubicBezTo>
                <a:cubicBezTo>
                  <a:pt x="659" y="193"/>
                  <a:pt x="659" y="194"/>
                  <a:pt x="659" y="194"/>
                </a:cubicBezTo>
                <a:cubicBezTo>
                  <a:pt x="659" y="194"/>
                  <a:pt x="659" y="194"/>
                  <a:pt x="660" y="194"/>
                </a:cubicBezTo>
                <a:cubicBezTo>
                  <a:pt x="660" y="195"/>
                  <a:pt x="660" y="196"/>
                  <a:pt x="660" y="196"/>
                </a:cubicBezTo>
                <a:cubicBezTo>
                  <a:pt x="660" y="196"/>
                  <a:pt x="660" y="196"/>
                  <a:pt x="661" y="196"/>
                </a:cubicBezTo>
                <a:cubicBezTo>
                  <a:pt x="661" y="197"/>
                  <a:pt x="661" y="198"/>
                  <a:pt x="661" y="198"/>
                </a:cubicBezTo>
                <a:cubicBezTo>
                  <a:pt x="661" y="199"/>
                  <a:pt x="662" y="199"/>
                  <a:pt x="663" y="199"/>
                </a:cubicBezTo>
                <a:cubicBezTo>
                  <a:pt x="663" y="200"/>
                  <a:pt x="663" y="201"/>
                  <a:pt x="663" y="201"/>
                </a:cubicBezTo>
                <a:cubicBezTo>
                  <a:pt x="663" y="201"/>
                  <a:pt x="663" y="201"/>
                  <a:pt x="664" y="201"/>
                </a:cubicBezTo>
                <a:cubicBezTo>
                  <a:pt x="664" y="202"/>
                  <a:pt x="664" y="203"/>
                  <a:pt x="664" y="203"/>
                </a:cubicBezTo>
                <a:cubicBezTo>
                  <a:pt x="664" y="203"/>
                  <a:pt x="664" y="203"/>
                  <a:pt x="665" y="203"/>
                </a:cubicBezTo>
                <a:cubicBezTo>
                  <a:pt x="665" y="204"/>
                  <a:pt x="665" y="205"/>
                  <a:pt x="665" y="205"/>
                </a:cubicBezTo>
                <a:cubicBezTo>
                  <a:pt x="665" y="205"/>
                  <a:pt x="665" y="205"/>
                  <a:pt x="666" y="205"/>
                </a:cubicBezTo>
                <a:cubicBezTo>
                  <a:pt x="666" y="206"/>
                  <a:pt x="666" y="207"/>
                  <a:pt x="666" y="207"/>
                </a:cubicBezTo>
                <a:cubicBezTo>
                  <a:pt x="666" y="207"/>
                  <a:pt x="666" y="207"/>
                  <a:pt x="667" y="207"/>
                </a:cubicBezTo>
                <a:cubicBezTo>
                  <a:pt x="667" y="208"/>
                  <a:pt x="667" y="209"/>
                  <a:pt x="668" y="210"/>
                </a:cubicBezTo>
                <a:cubicBezTo>
                  <a:pt x="668" y="211"/>
                  <a:pt x="669" y="211"/>
                  <a:pt x="670" y="211"/>
                </a:cubicBezTo>
                <a:cubicBezTo>
                  <a:pt x="670" y="212"/>
                  <a:pt x="670" y="213"/>
                  <a:pt x="670" y="213"/>
                </a:cubicBezTo>
                <a:cubicBezTo>
                  <a:pt x="670" y="214"/>
                  <a:pt x="671" y="214"/>
                  <a:pt x="672" y="214"/>
                </a:cubicBezTo>
                <a:cubicBezTo>
                  <a:pt x="672" y="215"/>
                  <a:pt x="672" y="216"/>
                  <a:pt x="672" y="216"/>
                </a:cubicBezTo>
                <a:cubicBezTo>
                  <a:pt x="676" y="222"/>
                  <a:pt x="684" y="230"/>
                  <a:pt x="695" y="230"/>
                </a:cubicBezTo>
                <a:cubicBezTo>
                  <a:pt x="695" y="230"/>
                  <a:pt x="695" y="230"/>
                  <a:pt x="695" y="229"/>
                </a:cubicBezTo>
                <a:cubicBezTo>
                  <a:pt x="696" y="229"/>
                  <a:pt x="698" y="229"/>
                  <a:pt x="700" y="228"/>
                </a:cubicBezTo>
                <a:cubicBezTo>
                  <a:pt x="700" y="228"/>
                  <a:pt x="700" y="228"/>
                  <a:pt x="700" y="227"/>
                </a:cubicBezTo>
                <a:cubicBezTo>
                  <a:pt x="700" y="227"/>
                  <a:pt x="701" y="227"/>
                  <a:pt x="701" y="227"/>
                </a:cubicBezTo>
                <a:cubicBezTo>
                  <a:pt x="701" y="227"/>
                  <a:pt x="701" y="227"/>
                  <a:pt x="701" y="226"/>
                </a:cubicBezTo>
                <a:cubicBezTo>
                  <a:pt x="702" y="226"/>
                  <a:pt x="703" y="226"/>
                  <a:pt x="703" y="226"/>
                </a:cubicBezTo>
                <a:cubicBezTo>
                  <a:pt x="704" y="225"/>
                  <a:pt x="705" y="224"/>
                  <a:pt x="705" y="223"/>
                </a:cubicBezTo>
                <a:cubicBezTo>
                  <a:pt x="706" y="223"/>
                  <a:pt x="707" y="223"/>
                  <a:pt x="707" y="223"/>
                </a:cubicBezTo>
                <a:cubicBezTo>
                  <a:pt x="708" y="222"/>
                  <a:pt x="709" y="221"/>
                  <a:pt x="709" y="220"/>
                </a:cubicBezTo>
                <a:cubicBezTo>
                  <a:pt x="710" y="220"/>
                  <a:pt x="710" y="220"/>
                  <a:pt x="710" y="220"/>
                </a:cubicBezTo>
                <a:cubicBezTo>
                  <a:pt x="710" y="220"/>
                  <a:pt x="710" y="219"/>
                  <a:pt x="710" y="218"/>
                </a:cubicBezTo>
                <a:cubicBezTo>
                  <a:pt x="711" y="218"/>
                  <a:pt x="712" y="217"/>
                  <a:pt x="713" y="216"/>
                </a:cubicBezTo>
                <a:cubicBezTo>
                  <a:pt x="713" y="216"/>
                  <a:pt x="713" y="215"/>
                  <a:pt x="713" y="214"/>
                </a:cubicBezTo>
                <a:cubicBezTo>
                  <a:pt x="714" y="214"/>
                  <a:pt x="715" y="214"/>
                  <a:pt x="715" y="213"/>
                </a:cubicBezTo>
                <a:cubicBezTo>
                  <a:pt x="715" y="213"/>
                  <a:pt x="715" y="212"/>
                  <a:pt x="715" y="211"/>
                </a:cubicBezTo>
                <a:cubicBezTo>
                  <a:pt x="716" y="211"/>
                  <a:pt x="716" y="211"/>
                  <a:pt x="716" y="211"/>
                </a:cubicBezTo>
                <a:cubicBezTo>
                  <a:pt x="717" y="210"/>
                  <a:pt x="717" y="209"/>
                  <a:pt x="717" y="207"/>
                </a:cubicBezTo>
                <a:cubicBezTo>
                  <a:pt x="718" y="207"/>
                  <a:pt x="718" y="207"/>
                  <a:pt x="718" y="207"/>
                </a:cubicBezTo>
                <a:cubicBezTo>
                  <a:pt x="719" y="204"/>
                  <a:pt x="720" y="201"/>
                  <a:pt x="720" y="198"/>
                </a:cubicBezTo>
                <a:cubicBezTo>
                  <a:pt x="721" y="198"/>
                  <a:pt x="721" y="198"/>
                  <a:pt x="721" y="198"/>
                </a:cubicBezTo>
                <a:cubicBezTo>
                  <a:pt x="724" y="189"/>
                  <a:pt x="722" y="171"/>
                  <a:pt x="722" y="159"/>
                </a:cubicBezTo>
                <a:cubicBezTo>
                  <a:pt x="722" y="156"/>
                  <a:pt x="722" y="152"/>
                  <a:pt x="722" y="149"/>
                </a:cubicBezTo>
                <a:cubicBezTo>
                  <a:pt x="723" y="149"/>
                  <a:pt x="723" y="149"/>
                  <a:pt x="723" y="149"/>
                </a:cubicBezTo>
                <a:cubicBezTo>
                  <a:pt x="724" y="144"/>
                  <a:pt x="724" y="139"/>
                  <a:pt x="724" y="134"/>
                </a:cubicBezTo>
                <a:cubicBezTo>
                  <a:pt x="725" y="134"/>
                  <a:pt x="725" y="134"/>
                  <a:pt x="725" y="134"/>
                </a:cubicBezTo>
                <a:cubicBezTo>
                  <a:pt x="725" y="132"/>
                  <a:pt x="725" y="131"/>
                  <a:pt x="725" y="130"/>
                </a:cubicBezTo>
                <a:cubicBezTo>
                  <a:pt x="726" y="130"/>
                  <a:pt x="726" y="130"/>
                  <a:pt x="726" y="130"/>
                </a:cubicBezTo>
                <a:cubicBezTo>
                  <a:pt x="726" y="128"/>
                  <a:pt x="726" y="127"/>
                  <a:pt x="726" y="126"/>
                </a:cubicBezTo>
                <a:cubicBezTo>
                  <a:pt x="727" y="126"/>
                  <a:pt x="727" y="126"/>
                  <a:pt x="727" y="126"/>
                </a:cubicBezTo>
                <a:cubicBezTo>
                  <a:pt x="727" y="125"/>
                  <a:pt x="727" y="124"/>
                  <a:pt x="727" y="123"/>
                </a:cubicBezTo>
                <a:cubicBezTo>
                  <a:pt x="728" y="123"/>
                  <a:pt x="728" y="123"/>
                  <a:pt x="728" y="123"/>
                </a:cubicBezTo>
                <a:cubicBezTo>
                  <a:pt x="728" y="122"/>
                  <a:pt x="728" y="121"/>
                  <a:pt x="728" y="120"/>
                </a:cubicBezTo>
                <a:cubicBezTo>
                  <a:pt x="729" y="120"/>
                  <a:pt x="729" y="120"/>
                  <a:pt x="729" y="120"/>
                </a:cubicBezTo>
                <a:cubicBezTo>
                  <a:pt x="729" y="119"/>
                  <a:pt x="729" y="118"/>
                  <a:pt x="729" y="117"/>
                </a:cubicBezTo>
                <a:cubicBezTo>
                  <a:pt x="730" y="117"/>
                  <a:pt x="730" y="117"/>
                  <a:pt x="730" y="117"/>
                </a:cubicBezTo>
                <a:cubicBezTo>
                  <a:pt x="730" y="116"/>
                  <a:pt x="730" y="115"/>
                  <a:pt x="730" y="115"/>
                </a:cubicBezTo>
                <a:cubicBezTo>
                  <a:pt x="731" y="115"/>
                  <a:pt x="731" y="115"/>
                  <a:pt x="731" y="115"/>
                </a:cubicBezTo>
                <a:cubicBezTo>
                  <a:pt x="731" y="114"/>
                  <a:pt x="731" y="113"/>
                  <a:pt x="731" y="113"/>
                </a:cubicBezTo>
                <a:cubicBezTo>
                  <a:pt x="732" y="113"/>
                  <a:pt x="732" y="113"/>
                  <a:pt x="732" y="113"/>
                </a:cubicBezTo>
                <a:cubicBezTo>
                  <a:pt x="732" y="112"/>
                  <a:pt x="732" y="111"/>
                  <a:pt x="732" y="111"/>
                </a:cubicBezTo>
                <a:cubicBezTo>
                  <a:pt x="733" y="111"/>
                  <a:pt x="733" y="111"/>
                  <a:pt x="733" y="111"/>
                </a:cubicBezTo>
                <a:cubicBezTo>
                  <a:pt x="733" y="110"/>
                  <a:pt x="733" y="109"/>
                  <a:pt x="733" y="109"/>
                </a:cubicBezTo>
                <a:cubicBezTo>
                  <a:pt x="734" y="109"/>
                  <a:pt x="734" y="109"/>
                  <a:pt x="734" y="109"/>
                </a:cubicBezTo>
                <a:cubicBezTo>
                  <a:pt x="734" y="108"/>
                  <a:pt x="734" y="107"/>
                  <a:pt x="734" y="107"/>
                </a:cubicBezTo>
                <a:cubicBezTo>
                  <a:pt x="735" y="106"/>
                  <a:pt x="736" y="105"/>
                  <a:pt x="737" y="105"/>
                </a:cubicBezTo>
                <a:cubicBezTo>
                  <a:pt x="737" y="104"/>
                  <a:pt x="737" y="103"/>
                  <a:pt x="737" y="103"/>
                </a:cubicBezTo>
                <a:cubicBezTo>
                  <a:pt x="740" y="101"/>
                  <a:pt x="742" y="99"/>
                  <a:pt x="744" y="97"/>
                </a:cubicBezTo>
                <a:cubicBezTo>
                  <a:pt x="745" y="96"/>
                  <a:pt x="746" y="95"/>
                  <a:pt x="746" y="94"/>
                </a:cubicBezTo>
                <a:cubicBezTo>
                  <a:pt x="747" y="94"/>
                  <a:pt x="748" y="94"/>
                  <a:pt x="748" y="94"/>
                </a:cubicBezTo>
                <a:cubicBezTo>
                  <a:pt x="749" y="93"/>
                  <a:pt x="750" y="92"/>
                  <a:pt x="750" y="91"/>
                </a:cubicBezTo>
                <a:cubicBezTo>
                  <a:pt x="751" y="91"/>
                  <a:pt x="752" y="91"/>
                  <a:pt x="752" y="91"/>
                </a:cubicBezTo>
                <a:cubicBezTo>
                  <a:pt x="753" y="90"/>
                  <a:pt x="753" y="89"/>
                  <a:pt x="753" y="89"/>
                </a:cubicBezTo>
                <a:cubicBezTo>
                  <a:pt x="754" y="89"/>
                  <a:pt x="755" y="89"/>
                  <a:pt x="755" y="89"/>
                </a:cubicBezTo>
                <a:cubicBezTo>
                  <a:pt x="756" y="88"/>
                  <a:pt x="757" y="87"/>
                  <a:pt x="757" y="86"/>
                </a:cubicBezTo>
                <a:cubicBezTo>
                  <a:pt x="758" y="86"/>
                  <a:pt x="759" y="86"/>
                  <a:pt x="759" y="86"/>
                </a:cubicBezTo>
                <a:cubicBezTo>
                  <a:pt x="760" y="85"/>
                  <a:pt x="760" y="84"/>
                  <a:pt x="760" y="84"/>
                </a:cubicBezTo>
                <a:cubicBezTo>
                  <a:pt x="762" y="83"/>
                  <a:pt x="763" y="83"/>
                  <a:pt x="764" y="83"/>
                </a:cubicBezTo>
                <a:cubicBezTo>
                  <a:pt x="765" y="82"/>
                  <a:pt x="765" y="81"/>
                  <a:pt x="765" y="81"/>
                </a:cubicBezTo>
                <a:cubicBezTo>
                  <a:pt x="766" y="81"/>
                  <a:pt x="767" y="81"/>
                  <a:pt x="767" y="81"/>
                </a:cubicBezTo>
                <a:cubicBezTo>
                  <a:pt x="768" y="80"/>
                  <a:pt x="768" y="79"/>
                  <a:pt x="768" y="79"/>
                </a:cubicBezTo>
                <a:cubicBezTo>
                  <a:pt x="769" y="79"/>
                  <a:pt x="770" y="79"/>
                  <a:pt x="770" y="79"/>
                </a:cubicBezTo>
                <a:cubicBezTo>
                  <a:pt x="771" y="78"/>
                  <a:pt x="771" y="77"/>
                  <a:pt x="771" y="77"/>
                </a:cubicBezTo>
                <a:cubicBezTo>
                  <a:pt x="773" y="76"/>
                  <a:pt x="774" y="76"/>
                  <a:pt x="775" y="76"/>
                </a:cubicBezTo>
                <a:cubicBezTo>
                  <a:pt x="776" y="75"/>
                  <a:pt x="776" y="74"/>
                  <a:pt x="776" y="74"/>
                </a:cubicBezTo>
                <a:cubicBezTo>
                  <a:pt x="777" y="74"/>
                  <a:pt x="778" y="74"/>
                  <a:pt x="778" y="74"/>
                </a:cubicBezTo>
                <a:cubicBezTo>
                  <a:pt x="779" y="73"/>
                  <a:pt x="779" y="73"/>
                  <a:pt x="779" y="72"/>
                </a:cubicBezTo>
                <a:cubicBezTo>
                  <a:pt x="780" y="72"/>
                  <a:pt x="780" y="72"/>
                  <a:pt x="781" y="72"/>
                </a:cubicBezTo>
                <a:cubicBezTo>
                  <a:pt x="781" y="71"/>
                  <a:pt x="782" y="70"/>
                  <a:pt x="782" y="70"/>
                </a:cubicBezTo>
                <a:cubicBezTo>
                  <a:pt x="783" y="70"/>
                  <a:pt x="783" y="70"/>
                  <a:pt x="784" y="70"/>
                </a:cubicBezTo>
                <a:cubicBezTo>
                  <a:pt x="784" y="69"/>
                  <a:pt x="785" y="68"/>
                  <a:pt x="785" y="68"/>
                </a:cubicBezTo>
                <a:cubicBezTo>
                  <a:pt x="786" y="68"/>
                  <a:pt x="786" y="68"/>
                  <a:pt x="787" y="68"/>
                </a:cubicBezTo>
                <a:cubicBezTo>
                  <a:pt x="787" y="67"/>
                  <a:pt x="788" y="66"/>
                  <a:pt x="788" y="66"/>
                </a:cubicBezTo>
                <a:cubicBezTo>
                  <a:pt x="789" y="66"/>
                  <a:pt x="789" y="66"/>
                  <a:pt x="790" y="66"/>
                </a:cubicBezTo>
                <a:cubicBezTo>
                  <a:pt x="790" y="65"/>
                  <a:pt x="791" y="65"/>
                  <a:pt x="791" y="64"/>
                </a:cubicBezTo>
                <a:cubicBezTo>
                  <a:pt x="792" y="64"/>
                  <a:pt x="792" y="64"/>
                  <a:pt x="793" y="64"/>
                </a:cubicBezTo>
                <a:cubicBezTo>
                  <a:pt x="793" y="63"/>
                  <a:pt x="794" y="63"/>
                  <a:pt x="794" y="62"/>
                </a:cubicBezTo>
                <a:cubicBezTo>
                  <a:pt x="801" y="57"/>
                  <a:pt x="807" y="53"/>
                  <a:pt x="812" y="48"/>
                </a:cubicBezTo>
                <a:cubicBezTo>
                  <a:pt x="814" y="46"/>
                  <a:pt x="815" y="44"/>
                  <a:pt x="817" y="42"/>
                </a:cubicBezTo>
                <a:cubicBezTo>
                  <a:pt x="818" y="41"/>
                  <a:pt x="819" y="41"/>
                  <a:pt x="820" y="40"/>
                </a:cubicBezTo>
                <a:cubicBezTo>
                  <a:pt x="820" y="39"/>
                  <a:pt x="820" y="39"/>
                  <a:pt x="820" y="38"/>
                </a:cubicBezTo>
                <a:cubicBezTo>
                  <a:pt x="821" y="37"/>
                  <a:pt x="822" y="37"/>
                  <a:pt x="823" y="36"/>
                </a:cubicBezTo>
                <a:cubicBezTo>
                  <a:pt x="823" y="35"/>
                  <a:pt x="824" y="33"/>
                  <a:pt x="824" y="32"/>
                </a:cubicBezTo>
                <a:cubicBezTo>
                  <a:pt x="825" y="32"/>
                  <a:pt x="825" y="31"/>
                  <a:pt x="826" y="31"/>
                </a:cubicBezTo>
                <a:cubicBezTo>
                  <a:pt x="826" y="30"/>
                  <a:pt x="827" y="28"/>
                  <a:pt x="827" y="27"/>
                </a:cubicBezTo>
                <a:cubicBezTo>
                  <a:pt x="828" y="27"/>
                  <a:pt x="828" y="26"/>
                  <a:pt x="829" y="26"/>
                </a:cubicBezTo>
                <a:cubicBezTo>
                  <a:pt x="829" y="25"/>
                  <a:pt x="829" y="25"/>
                  <a:pt x="829" y="24"/>
                </a:cubicBezTo>
                <a:cubicBezTo>
                  <a:pt x="830" y="24"/>
                  <a:pt x="830" y="23"/>
                  <a:pt x="831" y="23"/>
                </a:cubicBezTo>
                <a:cubicBezTo>
                  <a:pt x="831" y="22"/>
                  <a:pt x="831" y="22"/>
                  <a:pt x="831" y="21"/>
                </a:cubicBezTo>
                <a:cubicBezTo>
                  <a:pt x="832" y="20"/>
                  <a:pt x="833" y="20"/>
                  <a:pt x="834" y="19"/>
                </a:cubicBezTo>
                <a:cubicBezTo>
                  <a:pt x="834" y="18"/>
                  <a:pt x="834" y="18"/>
                  <a:pt x="834" y="17"/>
                </a:cubicBezTo>
                <a:cubicBezTo>
                  <a:pt x="836" y="15"/>
                  <a:pt x="838" y="14"/>
                  <a:pt x="840" y="12"/>
                </a:cubicBezTo>
                <a:cubicBezTo>
                  <a:pt x="840" y="11"/>
                  <a:pt x="841" y="11"/>
                  <a:pt x="841" y="10"/>
                </a:cubicBezTo>
                <a:cubicBezTo>
                  <a:pt x="842" y="10"/>
                  <a:pt x="842" y="10"/>
                  <a:pt x="843" y="10"/>
                </a:cubicBezTo>
                <a:cubicBezTo>
                  <a:pt x="843" y="9"/>
                  <a:pt x="844" y="9"/>
                  <a:pt x="844" y="8"/>
                </a:cubicBezTo>
                <a:cubicBezTo>
                  <a:pt x="845" y="8"/>
                  <a:pt x="845" y="8"/>
                  <a:pt x="846" y="8"/>
                </a:cubicBezTo>
                <a:cubicBezTo>
                  <a:pt x="846" y="7"/>
                  <a:pt x="847" y="7"/>
                  <a:pt x="847" y="6"/>
                </a:cubicBezTo>
                <a:cubicBezTo>
                  <a:pt x="848" y="6"/>
                  <a:pt x="849" y="6"/>
                  <a:pt x="850" y="6"/>
                </a:cubicBezTo>
                <a:cubicBezTo>
                  <a:pt x="867" y="0"/>
                  <a:pt x="880" y="18"/>
                  <a:pt x="889" y="26"/>
                </a:cubicBezTo>
                <a:cubicBezTo>
                  <a:pt x="903" y="40"/>
                  <a:pt x="918" y="53"/>
                  <a:pt x="929" y="71"/>
                </a:cubicBezTo>
                <a:cubicBezTo>
                  <a:pt x="930" y="74"/>
                  <a:pt x="931" y="77"/>
                  <a:pt x="932" y="80"/>
                </a:cubicBezTo>
                <a:cubicBezTo>
                  <a:pt x="932" y="80"/>
                  <a:pt x="932" y="80"/>
                  <a:pt x="933" y="80"/>
                </a:cubicBezTo>
                <a:cubicBezTo>
                  <a:pt x="933" y="80"/>
                  <a:pt x="933" y="81"/>
                  <a:pt x="933" y="82"/>
                </a:cubicBezTo>
                <a:cubicBezTo>
                  <a:pt x="933" y="82"/>
                  <a:pt x="933" y="82"/>
                  <a:pt x="934" y="82"/>
                </a:cubicBezTo>
                <a:cubicBezTo>
                  <a:pt x="934" y="83"/>
                  <a:pt x="934" y="84"/>
                  <a:pt x="934" y="85"/>
                </a:cubicBezTo>
                <a:cubicBezTo>
                  <a:pt x="934" y="85"/>
                  <a:pt x="934" y="85"/>
                  <a:pt x="935" y="85"/>
                </a:cubicBezTo>
                <a:cubicBezTo>
                  <a:pt x="935" y="85"/>
                  <a:pt x="935" y="86"/>
                  <a:pt x="935" y="87"/>
                </a:cubicBezTo>
                <a:cubicBezTo>
                  <a:pt x="935" y="87"/>
                  <a:pt x="935" y="87"/>
                  <a:pt x="936" y="87"/>
                </a:cubicBezTo>
                <a:cubicBezTo>
                  <a:pt x="936" y="88"/>
                  <a:pt x="936" y="89"/>
                  <a:pt x="936" y="90"/>
                </a:cubicBezTo>
                <a:cubicBezTo>
                  <a:pt x="936" y="90"/>
                  <a:pt x="936" y="90"/>
                  <a:pt x="936" y="90"/>
                </a:cubicBezTo>
                <a:cubicBezTo>
                  <a:pt x="936" y="90"/>
                  <a:pt x="936" y="91"/>
                  <a:pt x="936" y="92"/>
                </a:cubicBezTo>
                <a:cubicBezTo>
                  <a:pt x="937" y="92"/>
                  <a:pt x="937" y="92"/>
                  <a:pt x="937" y="92"/>
                </a:cubicBezTo>
                <a:cubicBezTo>
                  <a:pt x="937" y="93"/>
                  <a:pt x="937" y="94"/>
                  <a:pt x="937" y="95"/>
                </a:cubicBezTo>
                <a:cubicBezTo>
                  <a:pt x="938" y="95"/>
                  <a:pt x="938" y="95"/>
                  <a:pt x="938" y="95"/>
                </a:cubicBezTo>
                <a:cubicBezTo>
                  <a:pt x="938" y="95"/>
                  <a:pt x="938" y="96"/>
                  <a:pt x="938" y="97"/>
                </a:cubicBezTo>
                <a:cubicBezTo>
                  <a:pt x="939" y="97"/>
                  <a:pt x="939" y="97"/>
                  <a:pt x="939" y="97"/>
                </a:cubicBezTo>
                <a:cubicBezTo>
                  <a:pt x="940" y="98"/>
                  <a:pt x="940" y="100"/>
                  <a:pt x="940" y="102"/>
                </a:cubicBezTo>
                <a:cubicBezTo>
                  <a:pt x="941" y="102"/>
                  <a:pt x="941" y="102"/>
                  <a:pt x="941" y="102"/>
                </a:cubicBezTo>
                <a:cubicBezTo>
                  <a:pt x="942" y="104"/>
                  <a:pt x="943" y="106"/>
                  <a:pt x="943" y="108"/>
                </a:cubicBezTo>
                <a:cubicBezTo>
                  <a:pt x="944" y="108"/>
                  <a:pt x="944" y="108"/>
                  <a:pt x="944" y="108"/>
                </a:cubicBezTo>
                <a:cubicBezTo>
                  <a:pt x="944" y="108"/>
                  <a:pt x="944" y="109"/>
                  <a:pt x="944" y="110"/>
                </a:cubicBezTo>
                <a:cubicBezTo>
                  <a:pt x="945" y="110"/>
                  <a:pt x="945" y="110"/>
                  <a:pt x="945" y="110"/>
                </a:cubicBezTo>
                <a:cubicBezTo>
                  <a:pt x="945" y="110"/>
                  <a:pt x="945" y="111"/>
                  <a:pt x="945" y="112"/>
                </a:cubicBezTo>
                <a:cubicBezTo>
                  <a:pt x="946" y="112"/>
                  <a:pt x="946" y="112"/>
                  <a:pt x="946" y="112"/>
                </a:cubicBezTo>
                <a:cubicBezTo>
                  <a:pt x="947" y="114"/>
                  <a:pt x="948" y="116"/>
                  <a:pt x="948" y="118"/>
                </a:cubicBezTo>
                <a:cubicBezTo>
                  <a:pt x="949" y="118"/>
                  <a:pt x="950" y="118"/>
                  <a:pt x="950" y="119"/>
                </a:cubicBezTo>
                <a:cubicBezTo>
                  <a:pt x="950" y="119"/>
                  <a:pt x="950" y="120"/>
                  <a:pt x="950" y="121"/>
                </a:cubicBezTo>
                <a:cubicBezTo>
                  <a:pt x="951" y="121"/>
                  <a:pt x="952" y="121"/>
                  <a:pt x="952" y="122"/>
                </a:cubicBezTo>
                <a:cubicBezTo>
                  <a:pt x="952" y="122"/>
                  <a:pt x="952" y="123"/>
                  <a:pt x="952" y="124"/>
                </a:cubicBezTo>
                <a:cubicBezTo>
                  <a:pt x="953" y="124"/>
                  <a:pt x="954" y="125"/>
                  <a:pt x="955" y="126"/>
                </a:cubicBezTo>
                <a:cubicBezTo>
                  <a:pt x="955" y="126"/>
                  <a:pt x="955" y="127"/>
                  <a:pt x="955" y="128"/>
                </a:cubicBezTo>
                <a:cubicBezTo>
                  <a:pt x="956" y="128"/>
                  <a:pt x="957" y="128"/>
                  <a:pt x="957" y="129"/>
                </a:cubicBezTo>
                <a:cubicBezTo>
                  <a:pt x="959" y="130"/>
                  <a:pt x="960" y="132"/>
                  <a:pt x="961" y="134"/>
                </a:cubicBezTo>
                <a:cubicBezTo>
                  <a:pt x="962" y="134"/>
                  <a:pt x="963" y="134"/>
                  <a:pt x="963" y="134"/>
                </a:cubicBezTo>
                <a:cubicBezTo>
                  <a:pt x="964" y="134"/>
                  <a:pt x="964" y="135"/>
                  <a:pt x="964" y="136"/>
                </a:cubicBezTo>
                <a:cubicBezTo>
                  <a:pt x="965" y="136"/>
                  <a:pt x="966" y="136"/>
                  <a:pt x="966" y="136"/>
                </a:cubicBezTo>
                <a:cubicBezTo>
                  <a:pt x="967" y="136"/>
                  <a:pt x="967" y="137"/>
                  <a:pt x="967" y="138"/>
                </a:cubicBezTo>
                <a:cubicBezTo>
                  <a:pt x="970" y="139"/>
                  <a:pt x="973" y="139"/>
                  <a:pt x="975" y="140"/>
                </a:cubicBezTo>
                <a:cubicBezTo>
                  <a:pt x="975" y="140"/>
                  <a:pt x="975" y="140"/>
                  <a:pt x="975" y="141"/>
                </a:cubicBezTo>
                <a:cubicBezTo>
                  <a:pt x="981" y="141"/>
                  <a:pt x="986" y="141"/>
                  <a:pt x="991" y="142"/>
                </a:cubicBezTo>
                <a:cubicBezTo>
                  <a:pt x="991" y="142"/>
                  <a:pt x="991" y="142"/>
                  <a:pt x="991" y="143"/>
                </a:cubicBezTo>
                <a:cubicBezTo>
                  <a:pt x="994" y="143"/>
                  <a:pt x="997" y="143"/>
                  <a:pt x="999" y="143"/>
                </a:cubicBezTo>
                <a:cubicBezTo>
                  <a:pt x="999" y="142"/>
                  <a:pt x="999" y="142"/>
                  <a:pt x="999" y="142"/>
                </a:cubicBezTo>
                <a:cubicBezTo>
                  <a:pt x="1002" y="142"/>
                  <a:pt x="1005" y="142"/>
                  <a:pt x="1007" y="142"/>
                </a:cubicBezTo>
                <a:cubicBezTo>
                  <a:pt x="1007" y="141"/>
                  <a:pt x="1007" y="141"/>
                  <a:pt x="1007" y="141"/>
                </a:cubicBezTo>
                <a:cubicBezTo>
                  <a:pt x="1009" y="141"/>
                  <a:pt x="1010" y="141"/>
                  <a:pt x="1011" y="141"/>
                </a:cubicBezTo>
                <a:cubicBezTo>
                  <a:pt x="1011" y="140"/>
                  <a:pt x="1011" y="140"/>
                  <a:pt x="1011" y="140"/>
                </a:cubicBezTo>
                <a:cubicBezTo>
                  <a:pt x="1012" y="140"/>
                  <a:pt x="1013" y="140"/>
                  <a:pt x="1014" y="140"/>
                </a:cubicBezTo>
                <a:cubicBezTo>
                  <a:pt x="1014" y="139"/>
                  <a:pt x="1014" y="139"/>
                  <a:pt x="1014" y="139"/>
                </a:cubicBezTo>
                <a:cubicBezTo>
                  <a:pt x="1015" y="139"/>
                  <a:pt x="1016" y="139"/>
                  <a:pt x="1017" y="139"/>
                </a:cubicBezTo>
                <a:cubicBezTo>
                  <a:pt x="1017" y="138"/>
                  <a:pt x="1017" y="138"/>
                  <a:pt x="1017" y="138"/>
                </a:cubicBezTo>
                <a:cubicBezTo>
                  <a:pt x="1018" y="137"/>
                  <a:pt x="1020" y="137"/>
                  <a:pt x="1021" y="137"/>
                </a:cubicBezTo>
                <a:cubicBezTo>
                  <a:pt x="1021" y="136"/>
                  <a:pt x="1021" y="136"/>
                  <a:pt x="1021" y="136"/>
                </a:cubicBezTo>
                <a:cubicBezTo>
                  <a:pt x="1022" y="136"/>
                  <a:pt x="1023" y="136"/>
                  <a:pt x="1024" y="136"/>
                </a:cubicBezTo>
                <a:cubicBezTo>
                  <a:pt x="1024" y="135"/>
                  <a:pt x="1024" y="135"/>
                  <a:pt x="1024" y="135"/>
                </a:cubicBezTo>
                <a:cubicBezTo>
                  <a:pt x="1026" y="134"/>
                  <a:pt x="1028" y="133"/>
                  <a:pt x="1030" y="133"/>
                </a:cubicBezTo>
                <a:cubicBezTo>
                  <a:pt x="1030" y="132"/>
                  <a:pt x="1030" y="132"/>
                  <a:pt x="1030" y="132"/>
                </a:cubicBezTo>
                <a:cubicBezTo>
                  <a:pt x="1031" y="132"/>
                  <a:pt x="1031" y="132"/>
                  <a:pt x="1032" y="132"/>
                </a:cubicBezTo>
                <a:cubicBezTo>
                  <a:pt x="1032" y="131"/>
                  <a:pt x="1032" y="131"/>
                  <a:pt x="1032" y="131"/>
                </a:cubicBezTo>
                <a:cubicBezTo>
                  <a:pt x="1033" y="131"/>
                  <a:pt x="1033" y="131"/>
                  <a:pt x="1034" y="131"/>
                </a:cubicBezTo>
                <a:cubicBezTo>
                  <a:pt x="1034" y="130"/>
                  <a:pt x="1034" y="130"/>
                  <a:pt x="1034" y="130"/>
                </a:cubicBezTo>
                <a:cubicBezTo>
                  <a:pt x="1035" y="130"/>
                  <a:pt x="1035" y="130"/>
                  <a:pt x="1036" y="130"/>
                </a:cubicBezTo>
                <a:cubicBezTo>
                  <a:pt x="1036" y="129"/>
                  <a:pt x="1036" y="129"/>
                  <a:pt x="1036" y="129"/>
                </a:cubicBezTo>
                <a:cubicBezTo>
                  <a:pt x="1037" y="129"/>
                  <a:pt x="1037" y="129"/>
                  <a:pt x="1038" y="129"/>
                </a:cubicBezTo>
                <a:cubicBezTo>
                  <a:pt x="1038" y="128"/>
                  <a:pt x="1038" y="128"/>
                  <a:pt x="1038" y="128"/>
                </a:cubicBezTo>
                <a:cubicBezTo>
                  <a:pt x="1039" y="128"/>
                  <a:pt x="1039" y="128"/>
                  <a:pt x="1040" y="128"/>
                </a:cubicBezTo>
                <a:cubicBezTo>
                  <a:pt x="1040" y="127"/>
                  <a:pt x="1040" y="127"/>
                  <a:pt x="1040" y="127"/>
                </a:cubicBezTo>
                <a:cubicBezTo>
                  <a:pt x="1041" y="127"/>
                  <a:pt x="1041" y="127"/>
                  <a:pt x="1042" y="127"/>
                </a:cubicBezTo>
                <a:cubicBezTo>
                  <a:pt x="1042" y="126"/>
                  <a:pt x="1042" y="126"/>
                  <a:pt x="1042" y="126"/>
                </a:cubicBezTo>
                <a:cubicBezTo>
                  <a:pt x="1043" y="126"/>
                  <a:pt x="1043" y="126"/>
                  <a:pt x="1044" y="126"/>
                </a:cubicBezTo>
                <a:cubicBezTo>
                  <a:pt x="1044" y="125"/>
                  <a:pt x="1044" y="125"/>
                  <a:pt x="1044" y="125"/>
                </a:cubicBezTo>
                <a:cubicBezTo>
                  <a:pt x="1045" y="125"/>
                  <a:pt x="1045" y="125"/>
                  <a:pt x="1046" y="125"/>
                </a:cubicBezTo>
                <a:cubicBezTo>
                  <a:pt x="1046" y="124"/>
                  <a:pt x="1046" y="124"/>
                  <a:pt x="1046" y="124"/>
                </a:cubicBezTo>
                <a:cubicBezTo>
                  <a:pt x="1047" y="124"/>
                  <a:pt x="1048" y="124"/>
                  <a:pt x="1049" y="124"/>
                </a:cubicBezTo>
                <a:cubicBezTo>
                  <a:pt x="1049" y="123"/>
                  <a:pt x="1049" y="123"/>
                  <a:pt x="1049" y="123"/>
                </a:cubicBezTo>
                <a:cubicBezTo>
                  <a:pt x="1050" y="123"/>
                  <a:pt x="1050" y="123"/>
                  <a:pt x="1051" y="123"/>
                </a:cubicBezTo>
                <a:cubicBezTo>
                  <a:pt x="1051" y="122"/>
                  <a:pt x="1051" y="122"/>
                  <a:pt x="1051" y="122"/>
                </a:cubicBezTo>
                <a:cubicBezTo>
                  <a:pt x="1052" y="122"/>
                  <a:pt x="1053" y="122"/>
                  <a:pt x="1054" y="122"/>
                </a:cubicBezTo>
                <a:cubicBezTo>
                  <a:pt x="1054" y="121"/>
                  <a:pt x="1054" y="121"/>
                  <a:pt x="1054" y="121"/>
                </a:cubicBezTo>
                <a:cubicBezTo>
                  <a:pt x="1058" y="119"/>
                  <a:pt x="1079" y="117"/>
                  <a:pt x="1085" y="119"/>
                </a:cubicBezTo>
                <a:cubicBezTo>
                  <a:pt x="1085" y="119"/>
                  <a:pt x="1085" y="119"/>
                  <a:pt x="1085" y="120"/>
                </a:cubicBezTo>
                <a:cubicBezTo>
                  <a:pt x="1088" y="120"/>
                  <a:pt x="1090" y="120"/>
                  <a:pt x="1093" y="121"/>
                </a:cubicBezTo>
                <a:cubicBezTo>
                  <a:pt x="1093" y="121"/>
                  <a:pt x="1093" y="121"/>
                  <a:pt x="1093" y="122"/>
                </a:cubicBezTo>
                <a:cubicBezTo>
                  <a:pt x="1094" y="122"/>
                  <a:pt x="1095" y="122"/>
                  <a:pt x="1096" y="122"/>
                </a:cubicBezTo>
                <a:cubicBezTo>
                  <a:pt x="1096" y="122"/>
                  <a:pt x="1096" y="122"/>
                  <a:pt x="1096" y="123"/>
                </a:cubicBezTo>
                <a:cubicBezTo>
                  <a:pt x="1098" y="123"/>
                  <a:pt x="1100" y="124"/>
                  <a:pt x="1102" y="125"/>
                </a:cubicBezTo>
                <a:cubicBezTo>
                  <a:pt x="1102" y="125"/>
                  <a:pt x="1102" y="125"/>
                  <a:pt x="1102" y="126"/>
                </a:cubicBezTo>
                <a:cubicBezTo>
                  <a:pt x="1102" y="126"/>
                  <a:pt x="1103" y="126"/>
                  <a:pt x="1104" y="126"/>
                </a:cubicBezTo>
                <a:cubicBezTo>
                  <a:pt x="1104" y="126"/>
                  <a:pt x="1104" y="127"/>
                  <a:pt x="1105" y="128"/>
                </a:cubicBezTo>
                <a:cubicBezTo>
                  <a:pt x="1105" y="128"/>
                  <a:pt x="1106" y="128"/>
                  <a:pt x="1107" y="128"/>
                </a:cubicBezTo>
                <a:cubicBezTo>
                  <a:pt x="1107" y="128"/>
                  <a:pt x="1107" y="129"/>
                  <a:pt x="1108" y="130"/>
                </a:cubicBezTo>
                <a:cubicBezTo>
                  <a:pt x="1109" y="131"/>
                  <a:pt x="1111" y="132"/>
                  <a:pt x="1113" y="134"/>
                </a:cubicBezTo>
                <a:cubicBezTo>
                  <a:pt x="1113" y="134"/>
                  <a:pt x="1113" y="135"/>
                  <a:pt x="1113" y="136"/>
                </a:cubicBezTo>
                <a:cubicBezTo>
                  <a:pt x="1113" y="136"/>
                  <a:pt x="1114" y="136"/>
                  <a:pt x="1115" y="137"/>
                </a:cubicBezTo>
                <a:cubicBezTo>
                  <a:pt x="1115" y="138"/>
                  <a:pt x="1115" y="139"/>
                  <a:pt x="1116" y="141"/>
                </a:cubicBezTo>
                <a:cubicBezTo>
                  <a:pt x="1116" y="141"/>
                  <a:pt x="1117" y="141"/>
                  <a:pt x="1118" y="142"/>
                </a:cubicBezTo>
                <a:cubicBezTo>
                  <a:pt x="1118" y="142"/>
                  <a:pt x="1118" y="143"/>
                  <a:pt x="1118" y="144"/>
                </a:cubicBezTo>
                <a:cubicBezTo>
                  <a:pt x="1119" y="144"/>
                  <a:pt x="1120" y="145"/>
                  <a:pt x="1121" y="146"/>
                </a:cubicBezTo>
                <a:cubicBezTo>
                  <a:pt x="1121" y="146"/>
                  <a:pt x="1121" y="147"/>
                  <a:pt x="1121" y="148"/>
                </a:cubicBezTo>
                <a:cubicBezTo>
                  <a:pt x="1121" y="148"/>
                  <a:pt x="1122" y="148"/>
                  <a:pt x="1123" y="149"/>
                </a:cubicBezTo>
                <a:cubicBezTo>
                  <a:pt x="1124" y="150"/>
                  <a:pt x="1125" y="152"/>
                  <a:pt x="1127" y="153"/>
                </a:cubicBezTo>
                <a:cubicBezTo>
                  <a:pt x="1132" y="158"/>
                  <a:pt x="1138" y="163"/>
                  <a:pt x="1144" y="167"/>
                </a:cubicBezTo>
                <a:cubicBezTo>
                  <a:pt x="1145" y="168"/>
                  <a:pt x="1146" y="168"/>
                  <a:pt x="1148" y="168"/>
                </a:cubicBezTo>
                <a:cubicBezTo>
                  <a:pt x="1148" y="169"/>
                  <a:pt x="1148" y="170"/>
                  <a:pt x="1149" y="170"/>
                </a:cubicBezTo>
                <a:cubicBezTo>
                  <a:pt x="1150" y="171"/>
                  <a:pt x="1151" y="171"/>
                  <a:pt x="1153" y="171"/>
                </a:cubicBezTo>
                <a:cubicBezTo>
                  <a:pt x="1153" y="172"/>
                  <a:pt x="1153" y="172"/>
                  <a:pt x="1153" y="172"/>
                </a:cubicBezTo>
                <a:cubicBezTo>
                  <a:pt x="1155" y="173"/>
                  <a:pt x="1157" y="174"/>
                  <a:pt x="1159" y="174"/>
                </a:cubicBezTo>
                <a:cubicBezTo>
                  <a:pt x="1159" y="175"/>
                  <a:pt x="1159" y="175"/>
                  <a:pt x="1159" y="175"/>
                </a:cubicBezTo>
                <a:cubicBezTo>
                  <a:pt x="1160" y="175"/>
                  <a:pt x="1161" y="175"/>
                  <a:pt x="1162" y="175"/>
                </a:cubicBezTo>
                <a:cubicBezTo>
                  <a:pt x="1162" y="176"/>
                  <a:pt x="1162" y="176"/>
                  <a:pt x="1162" y="176"/>
                </a:cubicBezTo>
                <a:cubicBezTo>
                  <a:pt x="1162" y="176"/>
                  <a:pt x="1163" y="176"/>
                  <a:pt x="1164" y="176"/>
                </a:cubicBezTo>
                <a:cubicBezTo>
                  <a:pt x="1164" y="177"/>
                  <a:pt x="1164" y="177"/>
                  <a:pt x="1164" y="177"/>
                </a:cubicBezTo>
                <a:cubicBezTo>
                  <a:pt x="1164" y="177"/>
                  <a:pt x="1165" y="177"/>
                  <a:pt x="1166" y="177"/>
                </a:cubicBezTo>
                <a:cubicBezTo>
                  <a:pt x="1167" y="179"/>
                  <a:pt x="1168" y="181"/>
                  <a:pt x="1170" y="182"/>
                </a:cubicBezTo>
                <a:cubicBezTo>
                  <a:pt x="1170" y="183"/>
                  <a:pt x="1171" y="183"/>
                  <a:pt x="1172" y="183"/>
                </a:cubicBezTo>
                <a:cubicBezTo>
                  <a:pt x="1172" y="185"/>
                  <a:pt x="1172" y="186"/>
                  <a:pt x="1173" y="187"/>
                </a:cubicBezTo>
                <a:cubicBezTo>
                  <a:pt x="1173" y="187"/>
                  <a:pt x="1173" y="187"/>
                  <a:pt x="1174" y="187"/>
                </a:cubicBezTo>
                <a:cubicBezTo>
                  <a:pt x="1174" y="188"/>
                  <a:pt x="1174" y="189"/>
                  <a:pt x="1174" y="190"/>
                </a:cubicBezTo>
                <a:cubicBezTo>
                  <a:pt x="1174" y="190"/>
                  <a:pt x="1174" y="190"/>
                  <a:pt x="1175" y="190"/>
                </a:cubicBezTo>
                <a:cubicBezTo>
                  <a:pt x="1175" y="191"/>
                  <a:pt x="1175" y="192"/>
                  <a:pt x="1175" y="192"/>
                </a:cubicBezTo>
                <a:cubicBezTo>
                  <a:pt x="1175" y="192"/>
                  <a:pt x="1175" y="192"/>
                  <a:pt x="1176" y="192"/>
                </a:cubicBezTo>
                <a:cubicBezTo>
                  <a:pt x="1176" y="193"/>
                  <a:pt x="1176" y="194"/>
                  <a:pt x="1176" y="195"/>
                </a:cubicBezTo>
                <a:cubicBezTo>
                  <a:pt x="1178" y="202"/>
                  <a:pt x="1179" y="210"/>
                  <a:pt x="1179" y="219"/>
                </a:cubicBezTo>
                <a:cubicBezTo>
                  <a:pt x="1180" y="222"/>
                  <a:pt x="1180" y="225"/>
                  <a:pt x="1180" y="228"/>
                </a:cubicBezTo>
                <a:cubicBezTo>
                  <a:pt x="1180" y="228"/>
                  <a:pt x="1180" y="228"/>
                  <a:pt x="1179" y="228"/>
                </a:cubicBezTo>
                <a:cubicBezTo>
                  <a:pt x="1179" y="233"/>
                  <a:pt x="1179" y="239"/>
                  <a:pt x="1178" y="244"/>
                </a:cubicBezTo>
                <a:cubicBezTo>
                  <a:pt x="1178" y="244"/>
                  <a:pt x="1178" y="244"/>
                  <a:pt x="1177" y="244"/>
                </a:cubicBezTo>
                <a:cubicBezTo>
                  <a:pt x="1177" y="246"/>
                  <a:pt x="1177" y="248"/>
                  <a:pt x="1176" y="250"/>
                </a:cubicBezTo>
                <a:cubicBezTo>
                  <a:pt x="1176" y="250"/>
                  <a:pt x="1176" y="250"/>
                  <a:pt x="1176" y="250"/>
                </a:cubicBezTo>
                <a:cubicBezTo>
                  <a:pt x="1175" y="251"/>
                  <a:pt x="1175" y="253"/>
                  <a:pt x="1175" y="254"/>
                </a:cubicBezTo>
                <a:cubicBezTo>
                  <a:pt x="1174" y="254"/>
                  <a:pt x="1174" y="254"/>
                  <a:pt x="1174" y="254"/>
                </a:cubicBezTo>
                <a:cubicBezTo>
                  <a:pt x="1173" y="257"/>
                  <a:pt x="1172" y="260"/>
                  <a:pt x="1171" y="263"/>
                </a:cubicBezTo>
                <a:cubicBezTo>
                  <a:pt x="1170" y="263"/>
                  <a:pt x="1170" y="263"/>
                  <a:pt x="1170" y="263"/>
                </a:cubicBezTo>
                <a:cubicBezTo>
                  <a:pt x="1169" y="264"/>
                  <a:pt x="1169" y="266"/>
                  <a:pt x="1169" y="267"/>
                </a:cubicBezTo>
                <a:cubicBezTo>
                  <a:pt x="1168" y="267"/>
                  <a:pt x="1168" y="267"/>
                  <a:pt x="1168" y="267"/>
                </a:cubicBezTo>
                <a:cubicBezTo>
                  <a:pt x="1168" y="268"/>
                  <a:pt x="1168" y="269"/>
                  <a:pt x="1168" y="270"/>
                </a:cubicBezTo>
                <a:cubicBezTo>
                  <a:pt x="1167" y="270"/>
                  <a:pt x="1167" y="270"/>
                  <a:pt x="1167" y="270"/>
                </a:cubicBezTo>
                <a:cubicBezTo>
                  <a:pt x="1167" y="271"/>
                  <a:pt x="1167" y="271"/>
                  <a:pt x="1167" y="272"/>
                </a:cubicBezTo>
                <a:cubicBezTo>
                  <a:pt x="1166" y="272"/>
                  <a:pt x="1166" y="272"/>
                  <a:pt x="1166" y="272"/>
                </a:cubicBezTo>
                <a:cubicBezTo>
                  <a:pt x="1165" y="273"/>
                  <a:pt x="1165" y="275"/>
                  <a:pt x="1165" y="276"/>
                </a:cubicBezTo>
                <a:cubicBezTo>
                  <a:pt x="1164" y="276"/>
                  <a:pt x="1164" y="276"/>
                  <a:pt x="1164" y="276"/>
                </a:cubicBezTo>
                <a:cubicBezTo>
                  <a:pt x="1164" y="277"/>
                  <a:pt x="1164" y="278"/>
                  <a:pt x="1164" y="279"/>
                </a:cubicBezTo>
                <a:cubicBezTo>
                  <a:pt x="1163" y="279"/>
                  <a:pt x="1163" y="279"/>
                  <a:pt x="1163" y="279"/>
                </a:cubicBezTo>
                <a:cubicBezTo>
                  <a:pt x="1163" y="280"/>
                  <a:pt x="1163" y="280"/>
                  <a:pt x="1163" y="281"/>
                </a:cubicBezTo>
                <a:cubicBezTo>
                  <a:pt x="1162" y="281"/>
                  <a:pt x="1162" y="281"/>
                  <a:pt x="1162" y="281"/>
                </a:cubicBezTo>
                <a:cubicBezTo>
                  <a:pt x="1161" y="283"/>
                  <a:pt x="1161" y="284"/>
                  <a:pt x="1161" y="286"/>
                </a:cubicBezTo>
                <a:cubicBezTo>
                  <a:pt x="1160" y="286"/>
                  <a:pt x="1160" y="286"/>
                  <a:pt x="1160" y="286"/>
                </a:cubicBezTo>
                <a:cubicBezTo>
                  <a:pt x="1160" y="287"/>
                  <a:pt x="1160" y="288"/>
                  <a:pt x="1160" y="289"/>
                </a:cubicBezTo>
                <a:cubicBezTo>
                  <a:pt x="1159" y="289"/>
                  <a:pt x="1159" y="289"/>
                  <a:pt x="1159" y="289"/>
                </a:cubicBezTo>
                <a:cubicBezTo>
                  <a:pt x="1159" y="290"/>
                  <a:pt x="1159" y="292"/>
                  <a:pt x="1159" y="293"/>
                </a:cubicBezTo>
                <a:cubicBezTo>
                  <a:pt x="1158" y="293"/>
                  <a:pt x="1158" y="293"/>
                  <a:pt x="1158" y="293"/>
                </a:cubicBezTo>
                <a:cubicBezTo>
                  <a:pt x="1158" y="294"/>
                  <a:pt x="1158" y="296"/>
                  <a:pt x="1158" y="297"/>
                </a:cubicBezTo>
                <a:cubicBezTo>
                  <a:pt x="1157" y="297"/>
                  <a:pt x="1157" y="297"/>
                  <a:pt x="1157" y="297"/>
                </a:cubicBezTo>
                <a:cubicBezTo>
                  <a:pt x="1157" y="299"/>
                  <a:pt x="1157" y="300"/>
                  <a:pt x="1157" y="302"/>
                </a:cubicBezTo>
                <a:cubicBezTo>
                  <a:pt x="1156" y="302"/>
                  <a:pt x="1156" y="302"/>
                  <a:pt x="1156" y="302"/>
                </a:cubicBezTo>
                <a:cubicBezTo>
                  <a:pt x="1156" y="307"/>
                  <a:pt x="1156" y="311"/>
                  <a:pt x="1156" y="316"/>
                </a:cubicBezTo>
                <a:cubicBezTo>
                  <a:pt x="1156" y="329"/>
                  <a:pt x="1159" y="350"/>
                  <a:pt x="1156" y="362"/>
                </a:cubicBezTo>
                <a:cubicBezTo>
                  <a:pt x="1156" y="363"/>
                  <a:pt x="1156" y="364"/>
                  <a:pt x="1156" y="366"/>
                </a:cubicBezTo>
                <a:cubicBezTo>
                  <a:pt x="1152" y="377"/>
                  <a:pt x="1142" y="383"/>
                  <a:pt x="1139" y="395"/>
                </a:cubicBezTo>
                <a:cubicBezTo>
                  <a:pt x="1139" y="398"/>
                  <a:pt x="1139" y="401"/>
                  <a:pt x="1140" y="404"/>
                </a:cubicBezTo>
                <a:cubicBezTo>
                  <a:pt x="1142" y="406"/>
                  <a:pt x="1143" y="410"/>
                  <a:pt x="1146" y="411"/>
                </a:cubicBezTo>
                <a:cubicBezTo>
                  <a:pt x="1146" y="411"/>
                  <a:pt x="1147" y="411"/>
                  <a:pt x="1148" y="411"/>
                </a:cubicBezTo>
                <a:cubicBezTo>
                  <a:pt x="1148" y="412"/>
                  <a:pt x="1148" y="413"/>
                  <a:pt x="1149" y="413"/>
                </a:cubicBezTo>
                <a:cubicBezTo>
                  <a:pt x="1150" y="414"/>
                  <a:pt x="1151" y="414"/>
                  <a:pt x="1153" y="414"/>
                </a:cubicBezTo>
                <a:cubicBezTo>
                  <a:pt x="1153" y="415"/>
                  <a:pt x="1153" y="416"/>
                  <a:pt x="1154" y="416"/>
                </a:cubicBezTo>
                <a:cubicBezTo>
                  <a:pt x="1154" y="416"/>
                  <a:pt x="1155" y="416"/>
                  <a:pt x="1156" y="416"/>
                </a:cubicBezTo>
                <a:cubicBezTo>
                  <a:pt x="1156" y="417"/>
                  <a:pt x="1156" y="417"/>
                  <a:pt x="1156" y="417"/>
                </a:cubicBezTo>
                <a:cubicBezTo>
                  <a:pt x="1157" y="418"/>
                  <a:pt x="1158" y="418"/>
                  <a:pt x="1159" y="418"/>
                </a:cubicBezTo>
                <a:cubicBezTo>
                  <a:pt x="1159" y="419"/>
                  <a:pt x="1159" y="420"/>
                  <a:pt x="1160" y="420"/>
                </a:cubicBezTo>
                <a:cubicBezTo>
                  <a:pt x="1160" y="420"/>
                  <a:pt x="1161" y="420"/>
                  <a:pt x="1162" y="420"/>
                </a:cubicBezTo>
                <a:cubicBezTo>
                  <a:pt x="1166" y="425"/>
                  <a:pt x="1171" y="430"/>
                  <a:pt x="1176" y="435"/>
                </a:cubicBezTo>
                <a:cubicBezTo>
                  <a:pt x="1176" y="437"/>
                  <a:pt x="1177" y="439"/>
                  <a:pt x="1177" y="441"/>
                </a:cubicBezTo>
                <a:cubicBezTo>
                  <a:pt x="1178" y="441"/>
                  <a:pt x="1178" y="441"/>
                  <a:pt x="1178" y="441"/>
                </a:cubicBezTo>
                <a:cubicBezTo>
                  <a:pt x="1179" y="443"/>
                  <a:pt x="1180" y="445"/>
                  <a:pt x="1180" y="447"/>
                </a:cubicBezTo>
                <a:cubicBezTo>
                  <a:pt x="1181" y="447"/>
                  <a:pt x="1181" y="447"/>
                  <a:pt x="1181" y="447"/>
                </a:cubicBezTo>
                <a:cubicBezTo>
                  <a:pt x="1181" y="448"/>
                  <a:pt x="1181" y="449"/>
                  <a:pt x="1181" y="450"/>
                </a:cubicBezTo>
                <a:cubicBezTo>
                  <a:pt x="1182" y="450"/>
                  <a:pt x="1182" y="450"/>
                  <a:pt x="1182" y="450"/>
                </a:cubicBezTo>
                <a:cubicBezTo>
                  <a:pt x="1182" y="451"/>
                  <a:pt x="1182" y="452"/>
                  <a:pt x="1182" y="452"/>
                </a:cubicBezTo>
                <a:cubicBezTo>
                  <a:pt x="1183" y="452"/>
                  <a:pt x="1183" y="452"/>
                  <a:pt x="1183" y="452"/>
                </a:cubicBezTo>
                <a:cubicBezTo>
                  <a:pt x="1183" y="453"/>
                  <a:pt x="1183" y="454"/>
                  <a:pt x="1183" y="455"/>
                </a:cubicBezTo>
                <a:cubicBezTo>
                  <a:pt x="1184" y="455"/>
                  <a:pt x="1184" y="455"/>
                  <a:pt x="1184" y="455"/>
                </a:cubicBezTo>
                <a:cubicBezTo>
                  <a:pt x="1185" y="457"/>
                  <a:pt x="1186" y="459"/>
                  <a:pt x="1186" y="461"/>
                </a:cubicBezTo>
                <a:cubicBezTo>
                  <a:pt x="1187" y="462"/>
                  <a:pt x="1188" y="462"/>
                  <a:pt x="1188" y="462"/>
                </a:cubicBezTo>
                <a:cubicBezTo>
                  <a:pt x="1188" y="463"/>
                  <a:pt x="1188" y="464"/>
                  <a:pt x="1188" y="464"/>
                </a:cubicBezTo>
                <a:cubicBezTo>
                  <a:pt x="1190" y="465"/>
                  <a:pt x="1192" y="467"/>
                  <a:pt x="1193" y="468"/>
                </a:cubicBezTo>
                <a:cubicBezTo>
                  <a:pt x="1194" y="469"/>
                  <a:pt x="1194" y="469"/>
                  <a:pt x="1194" y="470"/>
                </a:cubicBezTo>
                <a:cubicBezTo>
                  <a:pt x="1195" y="470"/>
                  <a:pt x="1196" y="470"/>
                  <a:pt x="1196" y="470"/>
                </a:cubicBezTo>
                <a:cubicBezTo>
                  <a:pt x="1197" y="471"/>
                  <a:pt x="1197" y="471"/>
                  <a:pt x="1197" y="472"/>
                </a:cubicBezTo>
                <a:cubicBezTo>
                  <a:pt x="1199" y="472"/>
                  <a:pt x="1200" y="473"/>
                  <a:pt x="1201" y="473"/>
                </a:cubicBezTo>
                <a:cubicBezTo>
                  <a:pt x="1201" y="473"/>
                  <a:pt x="1201" y="474"/>
                  <a:pt x="1201" y="474"/>
                </a:cubicBezTo>
                <a:cubicBezTo>
                  <a:pt x="1202" y="474"/>
                  <a:pt x="1203" y="474"/>
                  <a:pt x="1203" y="474"/>
                </a:cubicBezTo>
                <a:cubicBezTo>
                  <a:pt x="1203" y="474"/>
                  <a:pt x="1203" y="475"/>
                  <a:pt x="1203" y="475"/>
                </a:cubicBezTo>
                <a:cubicBezTo>
                  <a:pt x="1213" y="479"/>
                  <a:pt x="1226" y="479"/>
                  <a:pt x="1239" y="479"/>
                </a:cubicBezTo>
                <a:cubicBezTo>
                  <a:pt x="1245" y="479"/>
                  <a:pt x="1251" y="479"/>
                  <a:pt x="1256" y="479"/>
                </a:cubicBezTo>
                <a:cubicBezTo>
                  <a:pt x="1256" y="479"/>
                  <a:pt x="1256" y="480"/>
                  <a:pt x="1256" y="480"/>
                </a:cubicBezTo>
                <a:cubicBezTo>
                  <a:pt x="1261" y="480"/>
                  <a:pt x="1265" y="480"/>
                  <a:pt x="1270" y="480"/>
                </a:cubicBezTo>
                <a:cubicBezTo>
                  <a:pt x="1270" y="480"/>
                  <a:pt x="1270" y="481"/>
                  <a:pt x="1270" y="481"/>
                </a:cubicBezTo>
                <a:cubicBezTo>
                  <a:pt x="1273" y="481"/>
                  <a:pt x="1276" y="481"/>
                  <a:pt x="1279" y="481"/>
                </a:cubicBezTo>
                <a:cubicBezTo>
                  <a:pt x="1279" y="481"/>
                  <a:pt x="1279" y="482"/>
                  <a:pt x="1279" y="482"/>
                </a:cubicBezTo>
                <a:cubicBezTo>
                  <a:pt x="1282" y="482"/>
                  <a:pt x="1284" y="482"/>
                  <a:pt x="1287" y="482"/>
                </a:cubicBezTo>
                <a:cubicBezTo>
                  <a:pt x="1287" y="482"/>
                  <a:pt x="1287" y="483"/>
                  <a:pt x="1287" y="483"/>
                </a:cubicBezTo>
                <a:cubicBezTo>
                  <a:pt x="1289" y="483"/>
                  <a:pt x="1290" y="483"/>
                  <a:pt x="1292" y="483"/>
                </a:cubicBezTo>
                <a:cubicBezTo>
                  <a:pt x="1292" y="483"/>
                  <a:pt x="1292" y="484"/>
                  <a:pt x="1292" y="484"/>
                </a:cubicBezTo>
                <a:cubicBezTo>
                  <a:pt x="1294" y="484"/>
                  <a:pt x="1295" y="484"/>
                  <a:pt x="1297" y="484"/>
                </a:cubicBezTo>
                <a:cubicBezTo>
                  <a:pt x="1297" y="484"/>
                  <a:pt x="1297" y="485"/>
                  <a:pt x="1297" y="485"/>
                </a:cubicBezTo>
                <a:cubicBezTo>
                  <a:pt x="1298" y="485"/>
                  <a:pt x="1299" y="485"/>
                  <a:pt x="1300" y="485"/>
                </a:cubicBezTo>
                <a:cubicBezTo>
                  <a:pt x="1300" y="485"/>
                  <a:pt x="1300" y="486"/>
                  <a:pt x="1300" y="486"/>
                </a:cubicBezTo>
                <a:cubicBezTo>
                  <a:pt x="1301" y="486"/>
                  <a:pt x="1301" y="486"/>
                  <a:pt x="1302" y="486"/>
                </a:cubicBezTo>
                <a:cubicBezTo>
                  <a:pt x="1302" y="486"/>
                  <a:pt x="1302" y="487"/>
                  <a:pt x="1302" y="487"/>
                </a:cubicBezTo>
                <a:cubicBezTo>
                  <a:pt x="1303" y="487"/>
                  <a:pt x="1305" y="487"/>
                  <a:pt x="1306" y="487"/>
                </a:cubicBezTo>
                <a:cubicBezTo>
                  <a:pt x="1306" y="487"/>
                  <a:pt x="1306" y="488"/>
                  <a:pt x="1306" y="488"/>
                </a:cubicBezTo>
                <a:cubicBezTo>
                  <a:pt x="1313" y="490"/>
                  <a:pt x="1333" y="487"/>
                  <a:pt x="1338" y="485"/>
                </a:cubicBezTo>
                <a:cubicBezTo>
                  <a:pt x="1338" y="485"/>
                  <a:pt x="1338" y="484"/>
                  <a:pt x="1338" y="484"/>
                </a:cubicBezTo>
                <a:cubicBezTo>
                  <a:pt x="1339" y="484"/>
                  <a:pt x="1340" y="484"/>
                  <a:pt x="1341" y="484"/>
                </a:cubicBezTo>
                <a:cubicBezTo>
                  <a:pt x="1341" y="484"/>
                  <a:pt x="1341" y="483"/>
                  <a:pt x="1341" y="483"/>
                </a:cubicBezTo>
                <a:cubicBezTo>
                  <a:pt x="1341" y="483"/>
                  <a:pt x="1342" y="483"/>
                  <a:pt x="1343" y="483"/>
                </a:cubicBezTo>
                <a:cubicBezTo>
                  <a:pt x="1343" y="483"/>
                  <a:pt x="1343" y="482"/>
                  <a:pt x="1343" y="482"/>
                </a:cubicBezTo>
                <a:cubicBezTo>
                  <a:pt x="1346" y="481"/>
                  <a:pt x="1349" y="480"/>
                  <a:pt x="1352" y="479"/>
                </a:cubicBezTo>
                <a:cubicBezTo>
                  <a:pt x="1352" y="478"/>
                  <a:pt x="1352" y="478"/>
                  <a:pt x="1353" y="477"/>
                </a:cubicBezTo>
                <a:cubicBezTo>
                  <a:pt x="1353" y="477"/>
                  <a:pt x="1354" y="477"/>
                  <a:pt x="1355" y="477"/>
                </a:cubicBezTo>
                <a:cubicBezTo>
                  <a:pt x="1355" y="476"/>
                  <a:pt x="1355" y="476"/>
                  <a:pt x="1356" y="475"/>
                </a:cubicBezTo>
                <a:cubicBezTo>
                  <a:pt x="1356" y="475"/>
                  <a:pt x="1357" y="475"/>
                  <a:pt x="1358" y="475"/>
                </a:cubicBezTo>
                <a:cubicBezTo>
                  <a:pt x="1358" y="474"/>
                  <a:pt x="1358" y="474"/>
                  <a:pt x="1359" y="473"/>
                </a:cubicBezTo>
                <a:cubicBezTo>
                  <a:pt x="1359" y="473"/>
                  <a:pt x="1360" y="473"/>
                  <a:pt x="1361" y="473"/>
                </a:cubicBezTo>
                <a:cubicBezTo>
                  <a:pt x="1361" y="473"/>
                  <a:pt x="1361" y="472"/>
                  <a:pt x="1361" y="472"/>
                </a:cubicBezTo>
                <a:cubicBezTo>
                  <a:pt x="1362" y="472"/>
                  <a:pt x="1363" y="471"/>
                  <a:pt x="1365" y="471"/>
                </a:cubicBezTo>
                <a:cubicBezTo>
                  <a:pt x="1365" y="471"/>
                  <a:pt x="1365" y="470"/>
                  <a:pt x="1365" y="470"/>
                </a:cubicBezTo>
                <a:cubicBezTo>
                  <a:pt x="1366" y="470"/>
                  <a:pt x="1367" y="470"/>
                  <a:pt x="1368" y="470"/>
                </a:cubicBezTo>
                <a:cubicBezTo>
                  <a:pt x="1368" y="470"/>
                  <a:pt x="1368" y="469"/>
                  <a:pt x="1368" y="469"/>
                </a:cubicBezTo>
                <a:cubicBezTo>
                  <a:pt x="1369" y="469"/>
                  <a:pt x="1370" y="469"/>
                  <a:pt x="1371" y="469"/>
                </a:cubicBezTo>
                <a:cubicBezTo>
                  <a:pt x="1371" y="469"/>
                  <a:pt x="1371" y="468"/>
                  <a:pt x="1371" y="468"/>
                </a:cubicBezTo>
                <a:cubicBezTo>
                  <a:pt x="1372" y="468"/>
                  <a:pt x="1373" y="468"/>
                  <a:pt x="1374" y="468"/>
                </a:cubicBezTo>
                <a:cubicBezTo>
                  <a:pt x="1374" y="468"/>
                  <a:pt x="1374" y="467"/>
                  <a:pt x="1374" y="467"/>
                </a:cubicBezTo>
                <a:cubicBezTo>
                  <a:pt x="1375" y="467"/>
                  <a:pt x="1376" y="467"/>
                  <a:pt x="1378" y="467"/>
                </a:cubicBezTo>
                <a:cubicBezTo>
                  <a:pt x="1378" y="467"/>
                  <a:pt x="1378" y="467"/>
                  <a:pt x="1378" y="466"/>
                </a:cubicBezTo>
                <a:cubicBezTo>
                  <a:pt x="1379" y="466"/>
                  <a:pt x="1381" y="466"/>
                  <a:pt x="1383" y="466"/>
                </a:cubicBezTo>
                <a:cubicBezTo>
                  <a:pt x="1383" y="466"/>
                  <a:pt x="1383" y="465"/>
                  <a:pt x="1383" y="465"/>
                </a:cubicBezTo>
                <a:cubicBezTo>
                  <a:pt x="1385" y="465"/>
                  <a:pt x="1387" y="465"/>
                  <a:pt x="1389" y="465"/>
                </a:cubicBezTo>
                <a:cubicBezTo>
                  <a:pt x="1389" y="465"/>
                  <a:pt x="1389" y="465"/>
                  <a:pt x="1389" y="464"/>
                </a:cubicBezTo>
                <a:cubicBezTo>
                  <a:pt x="1391" y="464"/>
                  <a:pt x="1394" y="464"/>
                  <a:pt x="1397" y="464"/>
                </a:cubicBezTo>
                <a:cubicBezTo>
                  <a:pt x="1397" y="464"/>
                  <a:pt x="1397" y="464"/>
                  <a:pt x="1397" y="463"/>
                </a:cubicBezTo>
                <a:cubicBezTo>
                  <a:pt x="1403" y="463"/>
                  <a:pt x="1410" y="463"/>
                  <a:pt x="1416" y="462"/>
                </a:cubicBezTo>
                <a:cubicBezTo>
                  <a:pt x="1416" y="463"/>
                  <a:pt x="1416" y="463"/>
                  <a:pt x="1416" y="463"/>
                </a:cubicBezTo>
                <a:cubicBezTo>
                  <a:pt x="1420" y="464"/>
                  <a:pt x="1424" y="465"/>
                  <a:pt x="1427" y="465"/>
                </a:cubicBezTo>
                <a:cubicBezTo>
                  <a:pt x="1427" y="465"/>
                  <a:pt x="1427" y="466"/>
                  <a:pt x="1427" y="466"/>
                </a:cubicBezTo>
                <a:cubicBezTo>
                  <a:pt x="1431" y="467"/>
                  <a:pt x="1435" y="467"/>
                  <a:pt x="1438" y="467"/>
                </a:cubicBezTo>
                <a:cubicBezTo>
                  <a:pt x="1442" y="468"/>
                  <a:pt x="1457" y="471"/>
                  <a:pt x="1463" y="469"/>
                </a:cubicBezTo>
                <a:cubicBezTo>
                  <a:pt x="1463" y="469"/>
                  <a:pt x="1463" y="468"/>
                  <a:pt x="1463" y="468"/>
                </a:cubicBezTo>
                <a:cubicBezTo>
                  <a:pt x="1465" y="468"/>
                  <a:pt x="1467" y="468"/>
                  <a:pt x="1468" y="468"/>
                </a:cubicBezTo>
                <a:cubicBezTo>
                  <a:pt x="1471" y="467"/>
                  <a:pt x="1472" y="465"/>
                  <a:pt x="1475" y="464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9" name="Freeform 26"/>
          <p:cNvSpPr/>
          <p:nvPr/>
        </p:nvSpPr>
        <p:spPr bwMode="auto">
          <a:xfrm>
            <a:off x="5140600" y="6272168"/>
            <a:ext cx="73025" cy="93663"/>
          </a:xfrm>
          <a:custGeom>
            <a:avLst/>
            <a:gdLst>
              <a:gd name="T0" fmla="*/ 13 w 57"/>
              <a:gd name="T1" fmla="*/ 0 h 72"/>
              <a:gd name="T2" fmla="*/ 42 w 57"/>
              <a:gd name="T3" fmla="*/ 12 h 72"/>
              <a:gd name="T4" fmla="*/ 44 w 57"/>
              <a:gd name="T5" fmla="*/ 12 h 72"/>
              <a:gd name="T6" fmla="*/ 49 w 57"/>
              <a:gd name="T7" fmla="*/ 18 h 72"/>
              <a:gd name="T8" fmla="*/ 53 w 57"/>
              <a:gd name="T9" fmla="*/ 21 h 72"/>
              <a:gd name="T10" fmla="*/ 53 w 57"/>
              <a:gd name="T11" fmla="*/ 23 h 72"/>
              <a:gd name="T12" fmla="*/ 54 w 57"/>
              <a:gd name="T13" fmla="*/ 23 h 72"/>
              <a:gd name="T14" fmla="*/ 56 w 57"/>
              <a:gd name="T15" fmla="*/ 27 h 72"/>
              <a:gd name="T16" fmla="*/ 56 w 57"/>
              <a:gd name="T17" fmla="*/ 33 h 72"/>
              <a:gd name="T18" fmla="*/ 57 w 57"/>
              <a:gd name="T19" fmla="*/ 33 h 72"/>
              <a:gd name="T20" fmla="*/ 57 w 57"/>
              <a:gd name="T21" fmla="*/ 34 h 72"/>
              <a:gd name="T22" fmla="*/ 56 w 57"/>
              <a:gd name="T23" fmla="*/ 34 h 72"/>
              <a:gd name="T24" fmla="*/ 56 w 57"/>
              <a:gd name="T25" fmla="*/ 39 h 72"/>
              <a:gd name="T26" fmla="*/ 55 w 57"/>
              <a:gd name="T27" fmla="*/ 39 h 72"/>
              <a:gd name="T28" fmla="*/ 55 w 57"/>
              <a:gd name="T29" fmla="*/ 42 h 72"/>
              <a:gd name="T30" fmla="*/ 54 w 57"/>
              <a:gd name="T31" fmla="*/ 42 h 72"/>
              <a:gd name="T32" fmla="*/ 54 w 57"/>
              <a:gd name="T33" fmla="*/ 44 h 72"/>
              <a:gd name="T34" fmla="*/ 53 w 57"/>
              <a:gd name="T35" fmla="*/ 44 h 72"/>
              <a:gd name="T36" fmla="*/ 52 w 57"/>
              <a:gd name="T37" fmla="*/ 50 h 72"/>
              <a:gd name="T38" fmla="*/ 51 w 57"/>
              <a:gd name="T39" fmla="*/ 50 h 72"/>
              <a:gd name="T40" fmla="*/ 50 w 57"/>
              <a:gd name="T41" fmla="*/ 55 h 72"/>
              <a:gd name="T42" fmla="*/ 49 w 57"/>
              <a:gd name="T43" fmla="*/ 55 h 72"/>
              <a:gd name="T44" fmla="*/ 48 w 57"/>
              <a:gd name="T45" fmla="*/ 59 h 72"/>
              <a:gd name="T46" fmla="*/ 47 w 57"/>
              <a:gd name="T47" fmla="*/ 59 h 72"/>
              <a:gd name="T48" fmla="*/ 47 w 57"/>
              <a:gd name="T49" fmla="*/ 61 h 72"/>
              <a:gd name="T50" fmla="*/ 42 w 57"/>
              <a:gd name="T51" fmla="*/ 68 h 72"/>
              <a:gd name="T52" fmla="*/ 22 w 57"/>
              <a:gd name="T53" fmla="*/ 66 h 72"/>
              <a:gd name="T54" fmla="*/ 17 w 57"/>
              <a:gd name="T55" fmla="*/ 65 h 72"/>
              <a:gd name="T56" fmla="*/ 7 w 57"/>
              <a:gd name="T57" fmla="*/ 11 h 72"/>
              <a:gd name="T58" fmla="*/ 7 w 57"/>
              <a:gd name="T59" fmla="*/ 8 h 72"/>
              <a:gd name="T60" fmla="*/ 13 w 57"/>
              <a:gd name="T61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" h="72">
                <a:moveTo>
                  <a:pt x="13" y="0"/>
                </a:moveTo>
                <a:cubicBezTo>
                  <a:pt x="26" y="0"/>
                  <a:pt x="34" y="7"/>
                  <a:pt x="42" y="12"/>
                </a:cubicBezTo>
                <a:cubicBezTo>
                  <a:pt x="43" y="12"/>
                  <a:pt x="43" y="12"/>
                  <a:pt x="44" y="12"/>
                </a:cubicBezTo>
                <a:cubicBezTo>
                  <a:pt x="46" y="14"/>
                  <a:pt x="47" y="16"/>
                  <a:pt x="49" y="18"/>
                </a:cubicBezTo>
                <a:cubicBezTo>
                  <a:pt x="50" y="19"/>
                  <a:pt x="52" y="20"/>
                  <a:pt x="53" y="21"/>
                </a:cubicBezTo>
                <a:cubicBezTo>
                  <a:pt x="53" y="21"/>
                  <a:pt x="53" y="22"/>
                  <a:pt x="53" y="23"/>
                </a:cubicBezTo>
                <a:cubicBezTo>
                  <a:pt x="53" y="23"/>
                  <a:pt x="54" y="23"/>
                  <a:pt x="54" y="23"/>
                </a:cubicBezTo>
                <a:cubicBezTo>
                  <a:pt x="55" y="25"/>
                  <a:pt x="54" y="25"/>
                  <a:pt x="56" y="27"/>
                </a:cubicBezTo>
                <a:cubicBezTo>
                  <a:pt x="56" y="29"/>
                  <a:pt x="56" y="31"/>
                  <a:pt x="56" y="33"/>
                </a:cubicBezTo>
                <a:cubicBezTo>
                  <a:pt x="56" y="33"/>
                  <a:pt x="57" y="33"/>
                  <a:pt x="57" y="33"/>
                </a:cubicBezTo>
                <a:cubicBezTo>
                  <a:pt x="57" y="33"/>
                  <a:pt x="57" y="33"/>
                  <a:pt x="57" y="34"/>
                </a:cubicBezTo>
                <a:cubicBezTo>
                  <a:pt x="57" y="34"/>
                  <a:pt x="56" y="34"/>
                  <a:pt x="56" y="34"/>
                </a:cubicBezTo>
                <a:cubicBezTo>
                  <a:pt x="56" y="35"/>
                  <a:pt x="56" y="37"/>
                  <a:pt x="56" y="39"/>
                </a:cubicBezTo>
                <a:cubicBezTo>
                  <a:pt x="56" y="39"/>
                  <a:pt x="55" y="39"/>
                  <a:pt x="55" y="39"/>
                </a:cubicBezTo>
                <a:cubicBezTo>
                  <a:pt x="55" y="40"/>
                  <a:pt x="55" y="41"/>
                  <a:pt x="55" y="42"/>
                </a:cubicBezTo>
                <a:cubicBezTo>
                  <a:pt x="55" y="42"/>
                  <a:pt x="54" y="42"/>
                  <a:pt x="54" y="42"/>
                </a:cubicBezTo>
                <a:cubicBezTo>
                  <a:pt x="54" y="42"/>
                  <a:pt x="54" y="43"/>
                  <a:pt x="54" y="44"/>
                </a:cubicBezTo>
                <a:cubicBezTo>
                  <a:pt x="54" y="44"/>
                  <a:pt x="53" y="44"/>
                  <a:pt x="53" y="44"/>
                </a:cubicBezTo>
                <a:cubicBezTo>
                  <a:pt x="53" y="46"/>
                  <a:pt x="52" y="48"/>
                  <a:pt x="52" y="50"/>
                </a:cubicBezTo>
                <a:cubicBezTo>
                  <a:pt x="52" y="50"/>
                  <a:pt x="51" y="50"/>
                  <a:pt x="51" y="50"/>
                </a:cubicBezTo>
                <a:cubicBezTo>
                  <a:pt x="51" y="51"/>
                  <a:pt x="50" y="53"/>
                  <a:pt x="50" y="55"/>
                </a:cubicBezTo>
                <a:cubicBezTo>
                  <a:pt x="50" y="55"/>
                  <a:pt x="49" y="55"/>
                  <a:pt x="49" y="55"/>
                </a:cubicBezTo>
                <a:cubicBezTo>
                  <a:pt x="49" y="56"/>
                  <a:pt x="48" y="57"/>
                  <a:pt x="48" y="59"/>
                </a:cubicBezTo>
                <a:cubicBezTo>
                  <a:pt x="48" y="59"/>
                  <a:pt x="47" y="59"/>
                  <a:pt x="47" y="59"/>
                </a:cubicBezTo>
                <a:cubicBezTo>
                  <a:pt x="47" y="59"/>
                  <a:pt x="47" y="60"/>
                  <a:pt x="47" y="61"/>
                </a:cubicBezTo>
                <a:cubicBezTo>
                  <a:pt x="45" y="63"/>
                  <a:pt x="44" y="65"/>
                  <a:pt x="42" y="68"/>
                </a:cubicBezTo>
                <a:cubicBezTo>
                  <a:pt x="36" y="72"/>
                  <a:pt x="28" y="68"/>
                  <a:pt x="22" y="66"/>
                </a:cubicBezTo>
                <a:cubicBezTo>
                  <a:pt x="20" y="65"/>
                  <a:pt x="19" y="65"/>
                  <a:pt x="17" y="65"/>
                </a:cubicBezTo>
                <a:cubicBezTo>
                  <a:pt x="3" y="56"/>
                  <a:pt x="0" y="28"/>
                  <a:pt x="7" y="11"/>
                </a:cubicBezTo>
                <a:cubicBezTo>
                  <a:pt x="7" y="10"/>
                  <a:pt x="7" y="9"/>
                  <a:pt x="7" y="8"/>
                </a:cubicBezTo>
                <a:cubicBezTo>
                  <a:pt x="8" y="5"/>
                  <a:pt x="11" y="3"/>
                  <a:pt x="13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39" name="文本框 71"/>
          <p:cNvSpPr txBox="1"/>
          <p:nvPr/>
        </p:nvSpPr>
        <p:spPr>
          <a:xfrm>
            <a:off x="8941435" y="5337810"/>
            <a:ext cx="569595" cy="2451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prstClr val="black"/>
                </a:solidFill>
              </a:rPr>
              <a:t>三沙市</a:t>
            </a:r>
          </a:p>
        </p:txBody>
      </p:sp>
      <p:sp>
        <p:nvSpPr>
          <p:cNvPr id="13" name="任意多边形 12"/>
          <p:cNvSpPr/>
          <p:nvPr/>
        </p:nvSpPr>
        <p:spPr>
          <a:xfrm>
            <a:off x="4538367" y="1934225"/>
            <a:ext cx="335915" cy="421640"/>
          </a:xfrm>
          <a:custGeom>
            <a:avLst/>
            <a:gdLst>
              <a:gd name="connisteX0" fmla="*/ 231140 w 335915"/>
              <a:gd name="connsiteY0" fmla="*/ 0 h 421640"/>
              <a:gd name="connisteX1" fmla="*/ 335915 w 335915"/>
              <a:gd name="connsiteY1" fmla="*/ 207645 h 421640"/>
              <a:gd name="connisteX2" fmla="*/ 318770 w 335915"/>
              <a:gd name="connsiteY2" fmla="*/ 214630 h 421640"/>
              <a:gd name="connisteX3" fmla="*/ 309245 w 335915"/>
              <a:gd name="connsiteY3" fmla="*/ 214630 h 421640"/>
              <a:gd name="connisteX4" fmla="*/ 299720 w 335915"/>
              <a:gd name="connsiteY4" fmla="*/ 236220 h 421640"/>
              <a:gd name="connisteX5" fmla="*/ 285750 w 335915"/>
              <a:gd name="connsiteY5" fmla="*/ 276225 h 421640"/>
              <a:gd name="connisteX6" fmla="*/ 273685 w 335915"/>
              <a:gd name="connsiteY6" fmla="*/ 290830 h 421640"/>
              <a:gd name="connisteX7" fmla="*/ 264160 w 335915"/>
              <a:gd name="connsiteY7" fmla="*/ 295275 h 421640"/>
              <a:gd name="connisteX8" fmla="*/ 216535 w 335915"/>
              <a:gd name="connsiteY8" fmla="*/ 297815 h 421640"/>
              <a:gd name="connisteX9" fmla="*/ 183515 w 335915"/>
              <a:gd name="connsiteY9" fmla="*/ 321945 h 421640"/>
              <a:gd name="connisteX10" fmla="*/ 164465 w 335915"/>
              <a:gd name="connsiteY10" fmla="*/ 338455 h 421640"/>
              <a:gd name="connisteX11" fmla="*/ 145415 w 335915"/>
              <a:gd name="connsiteY11" fmla="*/ 345440 h 421640"/>
              <a:gd name="connisteX12" fmla="*/ 130810 w 335915"/>
              <a:gd name="connsiteY12" fmla="*/ 345440 h 421640"/>
              <a:gd name="connisteX13" fmla="*/ 135890 w 335915"/>
              <a:gd name="connsiteY13" fmla="*/ 367030 h 421640"/>
              <a:gd name="connisteX14" fmla="*/ 135890 w 335915"/>
              <a:gd name="connsiteY14" fmla="*/ 381000 h 421640"/>
              <a:gd name="connisteX15" fmla="*/ 133350 w 335915"/>
              <a:gd name="connsiteY15" fmla="*/ 388620 h 421640"/>
              <a:gd name="connisteX16" fmla="*/ 121285 w 335915"/>
              <a:gd name="connsiteY16" fmla="*/ 390525 h 421640"/>
              <a:gd name="connisteX17" fmla="*/ 73660 w 335915"/>
              <a:gd name="connsiteY17" fmla="*/ 383540 h 421640"/>
              <a:gd name="connisteX18" fmla="*/ 64135 w 335915"/>
              <a:gd name="connsiteY18" fmla="*/ 383540 h 421640"/>
              <a:gd name="connisteX19" fmla="*/ 4445 w 335915"/>
              <a:gd name="connsiteY19" fmla="*/ 421640 h 421640"/>
              <a:gd name="connisteX20" fmla="*/ 2540 w 335915"/>
              <a:gd name="connsiteY20" fmla="*/ 421640 h 421640"/>
              <a:gd name="connisteX21" fmla="*/ 35560 w 335915"/>
              <a:gd name="connsiteY21" fmla="*/ 342900 h 421640"/>
              <a:gd name="connisteX22" fmla="*/ 26035 w 335915"/>
              <a:gd name="connsiteY22" fmla="*/ 288290 h 421640"/>
              <a:gd name="connisteX23" fmla="*/ 0 w 335915"/>
              <a:gd name="connsiteY23" fmla="*/ 257175 h 421640"/>
              <a:gd name="connisteX24" fmla="*/ 0 w 335915"/>
              <a:gd name="connsiteY24" fmla="*/ 217170 h 421640"/>
              <a:gd name="connisteX25" fmla="*/ 88265 w 335915"/>
              <a:gd name="connsiteY25" fmla="*/ 135890 h 421640"/>
              <a:gd name="connisteX26" fmla="*/ 123825 w 335915"/>
              <a:gd name="connsiteY26" fmla="*/ 93345 h 421640"/>
              <a:gd name="connisteX27" fmla="*/ 128270 w 335915"/>
              <a:gd name="connsiteY27" fmla="*/ 57150 h 421640"/>
              <a:gd name="connisteX28" fmla="*/ 168910 w 335915"/>
              <a:gd name="connsiteY28" fmla="*/ 38100 h 421640"/>
              <a:gd name="connisteX29" fmla="*/ 231140 w 335915"/>
              <a:gd name="connsiteY29" fmla="*/ 0 h 4216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</a:cxnLst>
            <a:rect l="l" t="t" r="r" b="b"/>
            <a:pathLst>
              <a:path w="335915" h="421640">
                <a:moveTo>
                  <a:pt x="231140" y="0"/>
                </a:moveTo>
                <a:lnTo>
                  <a:pt x="335915" y="207645"/>
                </a:lnTo>
                <a:lnTo>
                  <a:pt x="318770" y="214630"/>
                </a:lnTo>
                <a:lnTo>
                  <a:pt x="309245" y="214630"/>
                </a:lnTo>
                <a:lnTo>
                  <a:pt x="299720" y="236220"/>
                </a:lnTo>
                <a:lnTo>
                  <a:pt x="285750" y="276225"/>
                </a:lnTo>
                <a:lnTo>
                  <a:pt x="273685" y="290830"/>
                </a:lnTo>
                <a:lnTo>
                  <a:pt x="264160" y="295275"/>
                </a:lnTo>
                <a:lnTo>
                  <a:pt x="216535" y="297815"/>
                </a:lnTo>
                <a:lnTo>
                  <a:pt x="183515" y="321945"/>
                </a:lnTo>
                <a:lnTo>
                  <a:pt x="164465" y="338455"/>
                </a:lnTo>
                <a:lnTo>
                  <a:pt x="145415" y="345440"/>
                </a:lnTo>
                <a:lnTo>
                  <a:pt x="130810" y="345440"/>
                </a:lnTo>
                <a:lnTo>
                  <a:pt x="135890" y="367030"/>
                </a:lnTo>
                <a:lnTo>
                  <a:pt x="135890" y="381000"/>
                </a:lnTo>
                <a:lnTo>
                  <a:pt x="133350" y="388620"/>
                </a:lnTo>
                <a:lnTo>
                  <a:pt x="121285" y="390525"/>
                </a:lnTo>
                <a:lnTo>
                  <a:pt x="73660" y="383540"/>
                </a:lnTo>
                <a:lnTo>
                  <a:pt x="64135" y="383540"/>
                </a:lnTo>
                <a:lnTo>
                  <a:pt x="4445" y="421640"/>
                </a:lnTo>
                <a:lnTo>
                  <a:pt x="2540" y="421640"/>
                </a:lnTo>
                <a:lnTo>
                  <a:pt x="35560" y="342900"/>
                </a:lnTo>
                <a:lnTo>
                  <a:pt x="26035" y="288290"/>
                </a:lnTo>
                <a:lnTo>
                  <a:pt x="0" y="257175"/>
                </a:lnTo>
                <a:lnTo>
                  <a:pt x="0" y="217170"/>
                </a:lnTo>
                <a:lnTo>
                  <a:pt x="88265" y="135890"/>
                </a:lnTo>
                <a:lnTo>
                  <a:pt x="123825" y="93345"/>
                </a:lnTo>
                <a:lnTo>
                  <a:pt x="128270" y="57150"/>
                </a:lnTo>
                <a:lnTo>
                  <a:pt x="168910" y="38100"/>
                </a:lnTo>
                <a:lnTo>
                  <a:pt x="231140" y="0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71"/>
          <p:cNvSpPr txBox="1"/>
          <p:nvPr/>
        </p:nvSpPr>
        <p:spPr>
          <a:xfrm>
            <a:off x="4131313" y="2010291"/>
            <a:ext cx="7924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洋浦经济</a:t>
            </a:r>
          </a:p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开发区</a:t>
            </a:r>
          </a:p>
        </p:txBody>
      </p:sp>
      <p:grpSp>
        <p:nvGrpSpPr>
          <p:cNvPr id="71" name="组合 70"/>
          <p:cNvGrpSpPr/>
          <p:nvPr/>
        </p:nvGrpSpPr>
        <p:grpSpPr>
          <a:xfrm rot="21300000">
            <a:off x="6886575" y="991870"/>
            <a:ext cx="1758315" cy="1698625"/>
            <a:chOff x="877" y="490"/>
            <a:chExt cx="9514" cy="9822"/>
          </a:xfrm>
        </p:grpSpPr>
        <p:sp>
          <p:nvSpPr>
            <p:cNvPr id="67" name="Freeform 7"/>
            <p:cNvSpPr/>
            <p:nvPr/>
          </p:nvSpPr>
          <p:spPr bwMode="auto">
            <a:xfrm>
              <a:off x="4437" y="2120"/>
              <a:ext cx="5318" cy="8193"/>
            </a:xfrm>
            <a:custGeom>
              <a:avLst/>
              <a:gdLst>
                <a:gd name="T0" fmla="*/ 1834 w 2127"/>
                <a:gd name="T1" fmla="*/ 1911 h 3277"/>
                <a:gd name="T2" fmla="*/ 1867 w 2127"/>
                <a:gd name="T3" fmla="*/ 2076 h 3277"/>
                <a:gd name="T4" fmla="*/ 1733 w 2127"/>
                <a:gd name="T5" fmla="*/ 2139 h 3277"/>
                <a:gd name="T6" fmla="*/ 1826 w 2127"/>
                <a:gd name="T7" fmla="*/ 2328 h 3277"/>
                <a:gd name="T8" fmla="*/ 1928 w 2127"/>
                <a:gd name="T9" fmla="*/ 2427 h 3277"/>
                <a:gd name="T10" fmla="*/ 2122 w 2127"/>
                <a:gd name="T11" fmla="*/ 2466 h 3277"/>
                <a:gd name="T12" fmla="*/ 2015 w 2127"/>
                <a:gd name="T13" fmla="*/ 2565 h 3277"/>
                <a:gd name="T14" fmla="*/ 1957 w 2127"/>
                <a:gd name="T15" fmla="*/ 2742 h 3277"/>
                <a:gd name="T16" fmla="*/ 1887 w 2127"/>
                <a:gd name="T17" fmla="*/ 2967 h 3277"/>
                <a:gd name="T18" fmla="*/ 1931 w 2127"/>
                <a:gd name="T19" fmla="*/ 3109 h 3277"/>
                <a:gd name="T20" fmla="*/ 1825 w 2127"/>
                <a:gd name="T21" fmla="*/ 3224 h 3277"/>
                <a:gd name="T22" fmla="*/ 1704 w 2127"/>
                <a:gd name="T23" fmla="*/ 3256 h 3277"/>
                <a:gd name="T24" fmla="*/ 1527 w 2127"/>
                <a:gd name="T25" fmla="*/ 3265 h 3277"/>
                <a:gd name="T26" fmla="*/ 1366 w 2127"/>
                <a:gd name="T27" fmla="*/ 3195 h 3277"/>
                <a:gd name="T28" fmla="*/ 1324 w 2127"/>
                <a:gd name="T29" fmla="*/ 3115 h 3277"/>
                <a:gd name="T30" fmla="*/ 1224 w 2127"/>
                <a:gd name="T31" fmla="*/ 3031 h 3277"/>
                <a:gd name="T32" fmla="*/ 1091 w 2127"/>
                <a:gd name="T33" fmla="*/ 2923 h 3277"/>
                <a:gd name="T34" fmla="*/ 951 w 2127"/>
                <a:gd name="T35" fmla="*/ 2821 h 3277"/>
                <a:gd name="T36" fmla="*/ 822 w 2127"/>
                <a:gd name="T37" fmla="*/ 2864 h 3277"/>
                <a:gd name="T38" fmla="*/ 752 w 2127"/>
                <a:gd name="T39" fmla="*/ 2950 h 3277"/>
                <a:gd name="T40" fmla="*/ 632 w 2127"/>
                <a:gd name="T41" fmla="*/ 2904 h 3277"/>
                <a:gd name="T42" fmla="*/ 563 w 2127"/>
                <a:gd name="T43" fmla="*/ 2730 h 3277"/>
                <a:gd name="T44" fmla="*/ 527 w 2127"/>
                <a:gd name="T45" fmla="*/ 2725 h 3277"/>
                <a:gd name="T46" fmla="*/ 494 w 2127"/>
                <a:gd name="T47" fmla="*/ 2713 h 3277"/>
                <a:gd name="T48" fmla="*/ 457 w 2127"/>
                <a:gd name="T49" fmla="*/ 2720 h 3277"/>
                <a:gd name="T50" fmla="*/ 421 w 2127"/>
                <a:gd name="T51" fmla="*/ 2729 h 3277"/>
                <a:gd name="T52" fmla="*/ 390 w 2127"/>
                <a:gd name="T53" fmla="*/ 2714 h 3277"/>
                <a:gd name="T54" fmla="*/ 372 w 2127"/>
                <a:gd name="T55" fmla="*/ 2687 h 3277"/>
                <a:gd name="T56" fmla="*/ 359 w 2127"/>
                <a:gd name="T57" fmla="*/ 2653 h 3277"/>
                <a:gd name="T58" fmla="*/ 366 w 2127"/>
                <a:gd name="T59" fmla="*/ 2621 h 3277"/>
                <a:gd name="T60" fmla="*/ 357 w 2127"/>
                <a:gd name="T61" fmla="*/ 2601 h 3277"/>
                <a:gd name="T62" fmla="*/ 325 w 2127"/>
                <a:gd name="T63" fmla="*/ 2587 h 3277"/>
                <a:gd name="T64" fmla="*/ 304 w 2127"/>
                <a:gd name="T65" fmla="*/ 2556 h 3277"/>
                <a:gd name="T66" fmla="*/ 249 w 2127"/>
                <a:gd name="T67" fmla="*/ 2431 h 3277"/>
                <a:gd name="T68" fmla="*/ 354 w 2127"/>
                <a:gd name="T69" fmla="*/ 2159 h 3277"/>
                <a:gd name="T70" fmla="*/ 335 w 2127"/>
                <a:gd name="T71" fmla="*/ 2025 h 3277"/>
                <a:gd name="T72" fmla="*/ 314 w 2127"/>
                <a:gd name="T73" fmla="*/ 1935 h 3277"/>
                <a:gd name="T74" fmla="*/ 262 w 2127"/>
                <a:gd name="T75" fmla="*/ 1859 h 3277"/>
                <a:gd name="T76" fmla="*/ 379 w 2127"/>
                <a:gd name="T77" fmla="*/ 1630 h 3277"/>
                <a:gd name="T78" fmla="*/ 457 w 2127"/>
                <a:gd name="T79" fmla="*/ 1339 h 3277"/>
                <a:gd name="T80" fmla="*/ 367 w 2127"/>
                <a:gd name="T81" fmla="*/ 1115 h 3277"/>
                <a:gd name="T82" fmla="*/ 374 w 2127"/>
                <a:gd name="T83" fmla="*/ 677 h 3277"/>
                <a:gd name="T84" fmla="*/ 170 w 2127"/>
                <a:gd name="T85" fmla="*/ 402 h 3277"/>
                <a:gd name="T86" fmla="*/ 81 w 2127"/>
                <a:gd name="T87" fmla="*/ 299 h 3277"/>
                <a:gd name="T88" fmla="*/ 102 w 2127"/>
                <a:gd name="T89" fmla="*/ 205 h 3277"/>
                <a:gd name="T90" fmla="*/ 45 w 2127"/>
                <a:gd name="T91" fmla="*/ 156 h 3277"/>
                <a:gd name="T92" fmla="*/ 13 w 2127"/>
                <a:gd name="T93" fmla="*/ 120 h 3277"/>
                <a:gd name="T94" fmla="*/ 28 w 2127"/>
                <a:gd name="T95" fmla="*/ 43 h 3277"/>
                <a:gd name="T96" fmla="*/ 134 w 2127"/>
                <a:gd name="T97" fmla="*/ 4 h 3277"/>
                <a:gd name="T98" fmla="*/ 246 w 2127"/>
                <a:gd name="T99" fmla="*/ 7 h 3277"/>
                <a:gd name="T100" fmla="*/ 287 w 2127"/>
                <a:gd name="T101" fmla="*/ 97 h 3277"/>
                <a:gd name="T102" fmla="*/ 496 w 2127"/>
                <a:gd name="T103" fmla="*/ 375 h 3277"/>
                <a:gd name="T104" fmla="*/ 523 w 2127"/>
                <a:gd name="T105" fmla="*/ 534 h 3277"/>
                <a:gd name="T106" fmla="*/ 773 w 2127"/>
                <a:gd name="T107" fmla="*/ 698 h 3277"/>
                <a:gd name="T108" fmla="*/ 1089 w 2127"/>
                <a:gd name="T109" fmla="*/ 680 h 3277"/>
                <a:gd name="T110" fmla="*/ 1204 w 2127"/>
                <a:gd name="T111" fmla="*/ 803 h 3277"/>
                <a:gd name="T112" fmla="*/ 1286 w 2127"/>
                <a:gd name="T113" fmla="*/ 916 h 3277"/>
                <a:gd name="T114" fmla="*/ 1502 w 2127"/>
                <a:gd name="T115" fmla="*/ 1179 h 3277"/>
                <a:gd name="T116" fmla="*/ 1464 w 2127"/>
                <a:gd name="T117" fmla="*/ 1474 h 3277"/>
                <a:gd name="T118" fmla="*/ 1668 w 2127"/>
                <a:gd name="T119" fmla="*/ 1679 h 3277"/>
                <a:gd name="T120" fmla="*/ 1837 w 2127"/>
                <a:gd name="T121" fmla="*/ 1680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7" h="3277">
                  <a:moveTo>
                    <a:pt x="1923" y="1654"/>
                  </a:moveTo>
                  <a:lnTo>
                    <a:pt x="1917" y="1681"/>
                  </a:lnTo>
                  <a:lnTo>
                    <a:pt x="1900" y="1716"/>
                  </a:lnTo>
                  <a:lnTo>
                    <a:pt x="1896" y="1737"/>
                  </a:lnTo>
                  <a:lnTo>
                    <a:pt x="1889" y="1768"/>
                  </a:lnTo>
                  <a:lnTo>
                    <a:pt x="1875" y="1781"/>
                  </a:lnTo>
                  <a:lnTo>
                    <a:pt x="1861" y="1785"/>
                  </a:lnTo>
                  <a:lnTo>
                    <a:pt x="1845" y="1798"/>
                  </a:lnTo>
                  <a:lnTo>
                    <a:pt x="1837" y="1808"/>
                  </a:lnTo>
                  <a:lnTo>
                    <a:pt x="1829" y="1833"/>
                  </a:lnTo>
                  <a:lnTo>
                    <a:pt x="1825" y="1854"/>
                  </a:lnTo>
                  <a:lnTo>
                    <a:pt x="1815" y="1872"/>
                  </a:lnTo>
                  <a:lnTo>
                    <a:pt x="1820" y="1892"/>
                  </a:lnTo>
                  <a:lnTo>
                    <a:pt x="1823" y="1898"/>
                  </a:lnTo>
                  <a:lnTo>
                    <a:pt x="1825" y="1902"/>
                  </a:lnTo>
                  <a:lnTo>
                    <a:pt x="1831" y="1908"/>
                  </a:lnTo>
                  <a:lnTo>
                    <a:pt x="1834" y="1911"/>
                  </a:lnTo>
                  <a:lnTo>
                    <a:pt x="1843" y="1927"/>
                  </a:lnTo>
                  <a:lnTo>
                    <a:pt x="1853" y="1961"/>
                  </a:lnTo>
                  <a:lnTo>
                    <a:pt x="1861" y="1969"/>
                  </a:lnTo>
                  <a:lnTo>
                    <a:pt x="1888" y="1974"/>
                  </a:lnTo>
                  <a:lnTo>
                    <a:pt x="1926" y="1991"/>
                  </a:lnTo>
                  <a:lnTo>
                    <a:pt x="1956" y="2000"/>
                  </a:lnTo>
                  <a:lnTo>
                    <a:pt x="1963" y="2019"/>
                  </a:lnTo>
                  <a:lnTo>
                    <a:pt x="1962" y="2031"/>
                  </a:lnTo>
                  <a:lnTo>
                    <a:pt x="1953" y="2049"/>
                  </a:lnTo>
                  <a:lnTo>
                    <a:pt x="1960" y="2056"/>
                  </a:lnTo>
                  <a:lnTo>
                    <a:pt x="1957" y="2065"/>
                  </a:lnTo>
                  <a:lnTo>
                    <a:pt x="1955" y="2070"/>
                  </a:lnTo>
                  <a:lnTo>
                    <a:pt x="1953" y="2069"/>
                  </a:lnTo>
                  <a:lnTo>
                    <a:pt x="1929" y="2068"/>
                  </a:lnTo>
                  <a:lnTo>
                    <a:pt x="1896" y="2076"/>
                  </a:lnTo>
                  <a:lnTo>
                    <a:pt x="1882" y="2078"/>
                  </a:lnTo>
                  <a:lnTo>
                    <a:pt x="1867" y="2076"/>
                  </a:lnTo>
                  <a:lnTo>
                    <a:pt x="1853" y="2069"/>
                  </a:lnTo>
                  <a:lnTo>
                    <a:pt x="1847" y="2069"/>
                  </a:lnTo>
                  <a:lnTo>
                    <a:pt x="1840" y="2070"/>
                  </a:lnTo>
                  <a:lnTo>
                    <a:pt x="1834" y="2078"/>
                  </a:lnTo>
                  <a:lnTo>
                    <a:pt x="1826" y="2087"/>
                  </a:lnTo>
                  <a:lnTo>
                    <a:pt x="1820" y="2094"/>
                  </a:lnTo>
                  <a:lnTo>
                    <a:pt x="1812" y="2096"/>
                  </a:lnTo>
                  <a:lnTo>
                    <a:pt x="1800" y="2097"/>
                  </a:lnTo>
                  <a:lnTo>
                    <a:pt x="1798" y="2098"/>
                  </a:lnTo>
                  <a:lnTo>
                    <a:pt x="1795" y="2096"/>
                  </a:lnTo>
                  <a:lnTo>
                    <a:pt x="1781" y="2106"/>
                  </a:lnTo>
                  <a:lnTo>
                    <a:pt x="1771" y="2102"/>
                  </a:lnTo>
                  <a:lnTo>
                    <a:pt x="1758" y="2096"/>
                  </a:lnTo>
                  <a:lnTo>
                    <a:pt x="1744" y="2107"/>
                  </a:lnTo>
                  <a:lnTo>
                    <a:pt x="1731" y="2120"/>
                  </a:lnTo>
                  <a:lnTo>
                    <a:pt x="1730" y="2133"/>
                  </a:lnTo>
                  <a:lnTo>
                    <a:pt x="1733" y="2139"/>
                  </a:lnTo>
                  <a:lnTo>
                    <a:pt x="1767" y="2149"/>
                  </a:lnTo>
                  <a:lnTo>
                    <a:pt x="1800" y="2143"/>
                  </a:lnTo>
                  <a:lnTo>
                    <a:pt x="1813" y="2137"/>
                  </a:lnTo>
                  <a:lnTo>
                    <a:pt x="1822" y="2139"/>
                  </a:lnTo>
                  <a:lnTo>
                    <a:pt x="1828" y="2144"/>
                  </a:lnTo>
                  <a:lnTo>
                    <a:pt x="1830" y="2155"/>
                  </a:lnTo>
                  <a:lnTo>
                    <a:pt x="1831" y="2172"/>
                  </a:lnTo>
                  <a:lnTo>
                    <a:pt x="1831" y="2185"/>
                  </a:lnTo>
                  <a:lnTo>
                    <a:pt x="1829" y="2192"/>
                  </a:lnTo>
                  <a:lnTo>
                    <a:pt x="1820" y="2197"/>
                  </a:lnTo>
                  <a:lnTo>
                    <a:pt x="1812" y="2206"/>
                  </a:lnTo>
                  <a:lnTo>
                    <a:pt x="1808" y="2215"/>
                  </a:lnTo>
                  <a:lnTo>
                    <a:pt x="1808" y="2227"/>
                  </a:lnTo>
                  <a:lnTo>
                    <a:pt x="1817" y="2251"/>
                  </a:lnTo>
                  <a:lnTo>
                    <a:pt x="1825" y="2285"/>
                  </a:lnTo>
                  <a:lnTo>
                    <a:pt x="1825" y="2310"/>
                  </a:lnTo>
                  <a:lnTo>
                    <a:pt x="1826" y="2328"/>
                  </a:lnTo>
                  <a:lnTo>
                    <a:pt x="1824" y="2334"/>
                  </a:lnTo>
                  <a:lnTo>
                    <a:pt x="1822" y="2340"/>
                  </a:lnTo>
                  <a:lnTo>
                    <a:pt x="1821" y="2342"/>
                  </a:lnTo>
                  <a:lnTo>
                    <a:pt x="1820" y="2342"/>
                  </a:lnTo>
                  <a:lnTo>
                    <a:pt x="1819" y="2347"/>
                  </a:lnTo>
                  <a:lnTo>
                    <a:pt x="1821" y="2352"/>
                  </a:lnTo>
                  <a:lnTo>
                    <a:pt x="1826" y="2361"/>
                  </a:lnTo>
                  <a:lnTo>
                    <a:pt x="1836" y="2373"/>
                  </a:lnTo>
                  <a:lnTo>
                    <a:pt x="1846" y="2383"/>
                  </a:lnTo>
                  <a:lnTo>
                    <a:pt x="1854" y="2387"/>
                  </a:lnTo>
                  <a:lnTo>
                    <a:pt x="1861" y="2395"/>
                  </a:lnTo>
                  <a:lnTo>
                    <a:pt x="1863" y="2395"/>
                  </a:lnTo>
                  <a:lnTo>
                    <a:pt x="1875" y="2407"/>
                  </a:lnTo>
                  <a:lnTo>
                    <a:pt x="1887" y="2419"/>
                  </a:lnTo>
                  <a:lnTo>
                    <a:pt x="1907" y="2417"/>
                  </a:lnTo>
                  <a:lnTo>
                    <a:pt x="1921" y="2423"/>
                  </a:lnTo>
                  <a:lnTo>
                    <a:pt x="1928" y="2427"/>
                  </a:lnTo>
                  <a:lnTo>
                    <a:pt x="1931" y="2427"/>
                  </a:lnTo>
                  <a:lnTo>
                    <a:pt x="1940" y="2423"/>
                  </a:lnTo>
                  <a:lnTo>
                    <a:pt x="1951" y="2423"/>
                  </a:lnTo>
                  <a:lnTo>
                    <a:pt x="1966" y="2425"/>
                  </a:lnTo>
                  <a:lnTo>
                    <a:pt x="1996" y="2427"/>
                  </a:lnTo>
                  <a:lnTo>
                    <a:pt x="2004" y="2427"/>
                  </a:lnTo>
                  <a:lnTo>
                    <a:pt x="2014" y="2430"/>
                  </a:lnTo>
                  <a:lnTo>
                    <a:pt x="2026" y="2441"/>
                  </a:lnTo>
                  <a:lnTo>
                    <a:pt x="2030" y="2454"/>
                  </a:lnTo>
                  <a:lnTo>
                    <a:pt x="2044" y="2462"/>
                  </a:lnTo>
                  <a:lnTo>
                    <a:pt x="2058" y="2457"/>
                  </a:lnTo>
                  <a:lnTo>
                    <a:pt x="2072" y="2455"/>
                  </a:lnTo>
                  <a:lnTo>
                    <a:pt x="2093" y="2452"/>
                  </a:lnTo>
                  <a:lnTo>
                    <a:pt x="2110" y="2451"/>
                  </a:lnTo>
                  <a:lnTo>
                    <a:pt x="2123" y="2452"/>
                  </a:lnTo>
                  <a:lnTo>
                    <a:pt x="2127" y="2459"/>
                  </a:lnTo>
                  <a:lnTo>
                    <a:pt x="2122" y="2466"/>
                  </a:lnTo>
                  <a:lnTo>
                    <a:pt x="2112" y="2470"/>
                  </a:lnTo>
                  <a:lnTo>
                    <a:pt x="2105" y="2476"/>
                  </a:lnTo>
                  <a:lnTo>
                    <a:pt x="2096" y="2477"/>
                  </a:lnTo>
                  <a:lnTo>
                    <a:pt x="2083" y="2484"/>
                  </a:lnTo>
                  <a:lnTo>
                    <a:pt x="2075" y="2492"/>
                  </a:lnTo>
                  <a:lnTo>
                    <a:pt x="2060" y="2504"/>
                  </a:lnTo>
                  <a:lnTo>
                    <a:pt x="2030" y="2511"/>
                  </a:lnTo>
                  <a:lnTo>
                    <a:pt x="2023" y="2513"/>
                  </a:lnTo>
                  <a:lnTo>
                    <a:pt x="2023" y="2518"/>
                  </a:lnTo>
                  <a:lnTo>
                    <a:pt x="2026" y="2527"/>
                  </a:lnTo>
                  <a:lnTo>
                    <a:pt x="2027" y="2537"/>
                  </a:lnTo>
                  <a:lnTo>
                    <a:pt x="2017" y="2538"/>
                  </a:lnTo>
                  <a:lnTo>
                    <a:pt x="2008" y="2547"/>
                  </a:lnTo>
                  <a:lnTo>
                    <a:pt x="2005" y="2551"/>
                  </a:lnTo>
                  <a:lnTo>
                    <a:pt x="2007" y="2555"/>
                  </a:lnTo>
                  <a:lnTo>
                    <a:pt x="2014" y="2564"/>
                  </a:lnTo>
                  <a:lnTo>
                    <a:pt x="2015" y="2565"/>
                  </a:lnTo>
                  <a:lnTo>
                    <a:pt x="2016" y="2572"/>
                  </a:lnTo>
                  <a:lnTo>
                    <a:pt x="2015" y="2581"/>
                  </a:lnTo>
                  <a:lnTo>
                    <a:pt x="2011" y="2592"/>
                  </a:lnTo>
                  <a:lnTo>
                    <a:pt x="2007" y="2598"/>
                  </a:lnTo>
                  <a:lnTo>
                    <a:pt x="2004" y="2604"/>
                  </a:lnTo>
                  <a:lnTo>
                    <a:pt x="2005" y="2615"/>
                  </a:lnTo>
                  <a:lnTo>
                    <a:pt x="2013" y="2624"/>
                  </a:lnTo>
                  <a:lnTo>
                    <a:pt x="2015" y="2632"/>
                  </a:lnTo>
                  <a:lnTo>
                    <a:pt x="2014" y="2645"/>
                  </a:lnTo>
                  <a:lnTo>
                    <a:pt x="2012" y="2651"/>
                  </a:lnTo>
                  <a:lnTo>
                    <a:pt x="2007" y="2658"/>
                  </a:lnTo>
                  <a:lnTo>
                    <a:pt x="2001" y="2668"/>
                  </a:lnTo>
                  <a:lnTo>
                    <a:pt x="1993" y="2675"/>
                  </a:lnTo>
                  <a:lnTo>
                    <a:pt x="1985" y="2684"/>
                  </a:lnTo>
                  <a:lnTo>
                    <a:pt x="1975" y="2715"/>
                  </a:lnTo>
                  <a:lnTo>
                    <a:pt x="1969" y="2732"/>
                  </a:lnTo>
                  <a:lnTo>
                    <a:pt x="1957" y="2742"/>
                  </a:lnTo>
                  <a:lnTo>
                    <a:pt x="1940" y="2752"/>
                  </a:lnTo>
                  <a:lnTo>
                    <a:pt x="1935" y="2758"/>
                  </a:lnTo>
                  <a:lnTo>
                    <a:pt x="1933" y="2771"/>
                  </a:lnTo>
                  <a:lnTo>
                    <a:pt x="1930" y="2783"/>
                  </a:lnTo>
                  <a:lnTo>
                    <a:pt x="1925" y="2786"/>
                  </a:lnTo>
                  <a:lnTo>
                    <a:pt x="1922" y="2793"/>
                  </a:lnTo>
                  <a:lnTo>
                    <a:pt x="1911" y="2801"/>
                  </a:lnTo>
                  <a:lnTo>
                    <a:pt x="1898" y="2811"/>
                  </a:lnTo>
                  <a:lnTo>
                    <a:pt x="1895" y="2821"/>
                  </a:lnTo>
                  <a:lnTo>
                    <a:pt x="1892" y="2840"/>
                  </a:lnTo>
                  <a:lnTo>
                    <a:pt x="1892" y="2856"/>
                  </a:lnTo>
                  <a:lnTo>
                    <a:pt x="1893" y="2875"/>
                  </a:lnTo>
                  <a:lnTo>
                    <a:pt x="1892" y="2900"/>
                  </a:lnTo>
                  <a:lnTo>
                    <a:pt x="1892" y="2916"/>
                  </a:lnTo>
                  <a:lnTo>
                    <a:pt x="1885" y="2935"/>
                  </a:lnTo>
                  <a:lnTo>
                    <a:pt x="1884" y="2950"/>
                  </a:lnTo>
                  <a:lnTo>
                    <a:pt x="1887" y="2967"/>
                  </a:lnTo>
                  <a:lnTo>
                    <a:pt x="1894" y="2977"/>
                  </a:lnTo>
                  <a:lnTo>
                    <a:pt x="1894" y="2983"/>
                  </a:lnTo>
                  <a:lnTo>
                    <a:pt x="1902" y="3000"/>
                  </a:lnTo>
                  <a:lnTo>
                    <a:pt x="1918" y="3014"/>
                  </a:lnTo>
                  <a:lnTo>
                    <a:pt x="1913" y="3025"/>
                  </a:lnTo>
                  <a:lnTo>
                    <a:pt x="1905" y="3031"/>
                  </a:lnTo>
                  <a:lnTo>
                    <a:pt x="1900" y="3044"/>
                  </a:lnTo>
                  <a:lnTo>
                    <a:pt x="1902" y="3053"/>
                  </a:lnTo>
                  <a:lnTo>
                    <a:pt x="1910" y="3053"/>
                  </a:lnTo>
                  <a:lnTo>
                    <a:pt x="1917" y="3050"/>
                  </a:lnTo>
                  <a:lnTo>
                    <a:pt x="1923" y="3052"/>
                  </a:lnTo>
                  <a:lnTo>
                    <a:pt x="1927" y="3055"/>
                  </a:lnTo>
                  <a:lnTo>
                    <a:pt x="1927" y="3066"/>
                  </a:lnTo>
                  <a:lnTo>
                    <a:pt x="1927" y="3069"/>
                  </a:lnTo>
                  <a:lnTo>
                    <a:pt x="1922" y="3081"/>
                  </a:lnTo>
                  <a:lnTo>
                    <a:pt x="1926" y="3088"/>
                  </a:lnTo>
                  <a:lnTo>
                    <a:pt x="1931" y="3109"/>
                  </a:lnTo>
                  <a:lnTo>
                    <a:pt x="1925" y="3136"/>
                  </a:lnTo>
                  <a:lnTo>
                    <a:pt x="1918" y="3154"/>
                  </a:lnTo>
                  <a:lnTo>
                    <a:pt x="1914" y="3167"/>
                  </a:lnTo>
                  <a:lnTo>
                    <a:pt x="1911" y="3167"/>
                  </a:lnTo>
                  <a:lnTo>
                    <a:pt x="1905" y="3167"/>
                  </a:lnTo>
                  <a:lnTo>
                    <a:pt x="1899" y="3168"/>
                  </a:lnTo>
                  <a:lnTo>
                    <a:pt x="1891" y="3176"/>
                  </a:lnTo>
                  <a:lnTo>
                    <a:pt x="1887" y="3186"/>
                  </a:lnTo>
                  <a:lnTo>
                    <a:pt x="1878" y="3204"/>
                  </a:lnTo>
                  <a:lnTo>
                    <a:pt x="1865" y="3205"/>
                  </a:lnTo>
                  <a:lnTo>
                    <a:pt x="1862" y="3206"/>
                  </a:lnTo>
                  <a:lnTo>
                    <a:pt x="1861" y="3207"/>
                  </a:lnTo>
                  <a:lnTo>
                    <a:pt x="1857" y="3212"/>
                  </a:lnTo>
                  <a:lnTo>
                    <a:pt x="1856" y="3213"/>
                  </a:lnTo>
                  <a:lnTo>
                    <a:pt x="1847" y="3214"/>
                  </a:lnTo>
                  <a:lnTo>
                    <a:pt x="1839" y="3216"/>
                  </a:lnTo>
                  <a:lnTo>
                    <a:pt x="1825" y="3224"/>
                  </a:lnTo>
                  <a:lnTo>
                    <a:pt x="1812" y="3228"/>
                  </a:lnTo>
                  <a:lnTo>
                    <a:pt x="1792" y="3216"/>
                  </a:lnTo>
                  <a:lnTo>
                    <a:pt x="1789" y="3216"/>
                  </a:lnTo>
                  <a:lnTo>
                    <a:pt x="1763" y="3221"/>
                  </a:lnTo>
                  <a:lnTo>
                    <a:pt x="1759" y="3224"/>
                  </a:lnTo>
                  <a:lnTo>
                    <a:pt x="1750" y="3231"/>
                  </a:lnTo>
                  <a:lnTo>
                    <a:pt x="1746" y="3236"/>
                  </a:lnTo>
                  <a:lnTo>
                    <a:pt x="1745" y="3239"/>
                  </a:lnTo>
                  <a:lnTo>
                    <a:pt x="1744" y="3256"/>
                  </a:lnTo>
                  <a:lnTo>
                    <a:pt x="1743" y="3258"/>
                  </a:lnTo>
                  <a:lnTo>
                    <a:pt x="1741" y="3258"/>
                  </a:lnTo>
                  <a:lnTo>
                    <a:pt x="1729" y="3256"/>
                  </a:lnTo>
                  <a:lnTo>
                    <a:pt x="1723" y="3253"/>
                  </a:lnTo>
                  <a:lnTo>
                    <a:pt x="1721" y="3252"/>
                  </a:lnTo>
                  <a:lnTo>
                    <a:pt x="1718" y="3253"/>
                  </a:lnTo>
                  <a:lnTo>
                    <a:pt x="1707" y="3256"/>
                  </a:lnTo>
                  <a:lnTo>
                    <a:pt x="1704" y="3256"/>
                  </a:lnTo>
                  <a:lnTo>
                    <a:pt x="1693" y="3252"/>
                  </a:lnTo>
                  <a:lnTo>
                    <a:pt x="1690" y="3252"/>
                  </a:lnTo>
                  <a:lnTo>
                    <a:pt x="1673" y="3253"/>
                  </a:lnTo>
                  <a:lnTo>
                    <a:pt x="1668" y="3253"/>
                  </a:lnTo>
                  <a:lnTo>
                    <a:pt x="1665" y="3252"/>
                  </a:lnTo>
                  <a:lnTo>
                    <a:pt x="1652" y="3236"/>
                  </a:lnTo>
                  <a:lnTo>
                    <a:pt x="1650" y="3235"/>
                  </a:lnTo>
                  <a:lnTo>
                    <a:pt x="1646" y="3235"/>
                  </a:lnTo>
                  <a:lnTo>
                    <a:pt x="1643" y="3236"/>
                  </a:lnTo>
                  <a:lnTo>
                    <a:pt x="1634" y="3239"/>
                  </a:lnTo>
                  <a:lnTo>
                    <a:pt x="1625" y="3243"/>
                  </a:lnTo>
                  <a:lnTo>
                    <a:pt x="1593" y="3250"/>
                  </a:lnTo>
                  <a:lnTo>
                    <a:pt x="1569" y="3253"/>
                  </a:lnTo>
                  <a:lnTo>
                    <a:pt x="1550" y="3255"/>
                  </a:lnTo>
                  <a:lnTo>
                    <a:pt x="1540" y="3254"/>
                  </a:lnTo>
                  <a:lnTo>
                    <a:pt x="1535" y="3257"/>
                  </a:lnTo>
                  <a:lnTo>
                    <a:pt x="1527" y="3265"/>
                  </a:lnTo>
                  <a:lnTo>
                    <a:pt x="1524" y="3266"/>
                  </a:lnTo>
                  <a:lnTo>
                    <a:pt x="1519" y="3266"/>
                  </a:lnTo>
                  <a:lnTo>
                    <a:pt x="1508" y="3263"/>
                  </a:lnTo>
                  <a:lnTo>
                    <a:pt x="1503" y="3263"/>
                  </a:lnTo>
                  <a:lnTo>
                    <a:pt x="1499" y="3266"/>
                  </a:lnTo>
                  <a:lnTo>
                    <a:pt x="1491" y="3272"/>
                  </a:lnTo>
                  <a:lnTo>
                    <a:pt x="1482" y="3277"/>
                  </a:lnTo>
                  <a:lnTo>
                    <a:pt x="1457" y="3273"/>
                  </a:lnTo>
                  <a:lnTo>
                    <a:pt x="1444" y="3263"/>
                  </a:lnTo>
                  <a:lnTo>
                    <a:pt x="1439" y="3261"/>
                  </a:lnTo>
                  <a:lnTo>
                    <a:pt x="1426" y="3262"/>
                  </a:lnTo>
                  <a:lnTo>
                    <a:pt x="1407" y="3251"/>
                  </a:lnTo>
                  <a:lnTo>
                    <a:pt x="1402" y="3243"/>
                  </a:lnTo>
                  <a:lnTo>
                    <a:pt x="1388" y="3215"/>
                  </a:lnTo>
                  <a:lnTo>
                    <a:pt x="1380" y="3203"/>
                  </a:lnTo>
                  <a:lnTo>
                    <a:pt x="1375" y="3199"/>
                  </a:lnTo>
                  <a:lnTo>
                    <a:pt x="1366" y="3195"/>
                  </a:lnTo>
                  <a:lnTo>
                    <a:pt x="1363" y="3196"/>
                  </a:lnTo>
                  <a:lnTo>
                    <a:pt x="1346" y="3192"/>
                  </a:lnTo>
                  <a:lnTo>
                    <a:pt x="1335" y="3195"/>
                  </a:lnTo>
                  <a:lnTo>
                    <a:pt x="1329" y="3196"/>
                  </a:lnTo>
                  <a:lnTo>
                    <a:pt x="1316" y="3196"/>
                  </a:lnTo>
                  <a:lnTo>
                    <a:pt x="1297" y="3200"/>
                  </a:lnTo>
                  <a:lnTo>
                    <a:pt x="1296" y="3200"/>
                  </a:lnTo>
                  <a:lnTo>
                    <a:pt x="1306" y="3190"/>
                  </a:lnTo>
                  <a:lnTo>
                    <a:pt x="1307" y="3188"/>
                  </a:lnTo>
                  <a:lnTo>
                    <a:pt x="1307" y="3186"/>
                  </a:lnTo>
                  <a:lnTo>
                    <a:pt x="1306" y="3181"/>
                  </a:lnTo>
                  <a:lnTo>
                    <a:pt x="1300" y="3167"/>
                  </a:lnTo>
                  <a:lnTo>
                    <a:pt x="1303" y="3159"/>
                  </a:lnTo>
                  <a:lnTo>
                    <a:pt x="1311" y="3148"/>
                  </a:lnTo>
                  <a:lnTo>
                    <a:pt x="1314" y="3139"/>
                  </a:lnTo>
                  <a:lnTo>
                    <a:pt x="1320" y="3120"/>
                  </a:lnTo>
                  <a:lnTo>
                    <a:pt x="1324" y="3115"/>
                  </a:lnTo>
                  <a:lnTo>
                    <a:pt x="1334" y="3105"/>
                  </a:lnTo>
                  <a:lnTo>
                    <a:pt x="1338" y="3095"/>
                  </a:lnTo>
                  <a:lnTo>
                    <a:pt x="1343" y="3080"/>
                  </a:lnTo>
                  <a:lnTo>
                    <a:pt x="1343" y="3057"/>
                  </a:lnTo>
                  <a:lnTo>
                    <a:pt x="1343" y="3051"/>
                  </a:lnTo>
                  <a:lnTo>
                    <a:pt x="1346" y="3044"/>
                  </a:lnTo>
                  <a:lnTo>
                    <a:pt x="1352" y="3021"/>
                  </a:lnTo>
                  <a:lnTo>
                    <a:pt x="1352" y="3020"/>
                  </a:lnTo>
                  <a:lnTo>
                    <a:pt x="1349" y="3020"/>
                  </a:lnTo>
                  <a:lnTo>
                    <a:pt x="1341" y="3025"/>
                  </a:lnTo>
                  <a:lnTo>
                    <a:pt x="1331" y="3025"/>
                  </a:lnTo>
                  <a:lnTo>
                    <a:pt x="1308" y="3029"/>
                  </a:lnTo>
                  <a:lnTo>
                    <a:pt x="1282" y="3029"/>
                  </a:lnTo>
                  <a:lnTo>
                    <a:pt x="1265" y="3029"/>
                  </a:lnTo>
                  <a:lnTo>
                    <a:pt x="1248" y="3029"/>
                  </a:lnTo>
                  <a:lnTo>
                    <a:pt x="1236" y="3025"/>
                  </a:lnTo>
                  <a:lnTo>
                    <a:pt x="1224" y="3031"/>
                  </a:lnTo>
                  <a:lnTo>
                    <a:pt x="1219" y="3036"/>
                  </a:lnTo>
                  <a:lnTo>
                    <a:pt x="1215" y="3057"/>
                  </a:lnTo>
                  <a:lnTo>
                    <a:pt x="1206" y="3057"/>
                  </a:lnTo>
                  <a:lnTo>
                    <a:pt x="1198" y="3046"/>
                  </a:lnTo>
                  <a:lnTo>
                    <a:pt x="1187" y="3036"/>
                  </a:lnTo>
                  <a:lnTo>
                    <a:pt x="1176" y="3029"/>
                  </a:lnTo>
                  <a:lnTo>
                    <a:pt x="1173" y="3024"/>
                  </a:lnTo>
                  <a:lnTo>
                    <a:pt x="1165" y="3015"/>
                  </a:lnTo>
                  <a:lnTo>
                    <a:pt x="1162" y="3006"/>
                  </a:lnTo>
                  <a:lnTo>
                    <a:pt x="1151" y="2997"/>
                  </a:lnTo>
                  <a:lnTo>
                    <a:pt x="1142" y="2987"/>
                  </a:lnTo>
                  <a:lnTo>
                    <a:pt x="1127" y="2979"/>
                  </a:lnTo>
                  <a:lnTo>
                    <a:pt x="1116" y="2970"/>
                  </a:lnTo>
                  <a:lnTo>
                    <a:pt x="1096" y="2961"/>
                  </a:lnTo>
                  <a:lnTo>
                    <a:pt x="1094" y="2949"/>
                  </a:lnTo>
                  <a:lnTo>
                    <a:pt x="1093" y="2936"/>
                  </a:lnTo>
                  <a:lnTo>
                    <a:pt x="1091" y="2923"/>
                  </a:lnTo>
                  <a:lnTo>
                    <a:pt x="1086" y="2908"/>
                  </a:lnTo>
                  <a:lnTo>
                    <a:pt x="1084" y="2894"/>
                  </a:lnTo>
                  <a:lnTo>
                    <a:pt x="1083" y="2881"/>
                  </a:lnTo>
                  <a:lnTo>
                    <a:pt x="1081" y="2869"/>
                  </a:lnTo>
                  <a:lnTo>
                    <a:pt x="1077" y="2863"/>
                  </a:lnTo>
                  <a:lnTo>
                    <a:pt x="1068" y="2861"/>
                  </a:lnTo>
                  <a:lnTo>
                    <a:pt x="1056" y="2863"/>
                  </a:lnTo>
                  <a:lnTo>
                    <a:pt x="1041" y="2865"/>
                  </a:lnTo>
                  <a:lnTo>
                    <a:pt x="1032" y="2862"/>
                  </a:lnTo>
                  <a:lnTo>
                    <a:pt x="1019" y="2849"/>
                  </a:lnTo>
                  <a:lnTo>
                    <a:pt x="1005" y="2838"/>
                  </a:lnTo>
                  <a:lnTo>
                    <a:pt x="997" y="2836"/>
                  </a:lnTo>
                  <a:lnTo>
                    <a:pt x="977" y="2826"/>
                  </a:lnTo>
                  <a:lnTo>
                    <a:pt x="973" y="2816"/>
                  </a:lnTo>
                  <a:lnTo>
                    <a:pt x="967" y="2816"/>
                  </a:lnTo>
                  <a:lnTo>
                    <a:pt x="960" y="2818"/>
                  </a:lnTo>
                  <a:lnTo>
                    <a:pt x="951" y="2821"/>
                  </a:lnTo>
                  <a:lnTo>
                    <a:pt x="941" y="2826"/>
                  </a:lnTo>
                  <a:lnTo>
                    <a:pt x="925" y="2834"/>
                  </a:lnTo>
                  <a:lnTo>
                    <a:pt x="912" y="2853"/>
                  </a:lnTo>
                  <a:lnTo>
                    <a:pt x="909" y="2865"/>
                  </a:lnTo>
                  <a:lnTo>
                    <a:pt x="903" y="2874"/>
                  </a:lnTo>
                  <a:lnTo>
                    <a:pt x="904" y="2882"/>
                  </a:lnTo>
                  <a:lnTo>
                    <a:pt x="895" y="2887"/>
                  </a:lnTo>
                  <a:lnTo>
                    <a:pt x="887" y="2887"/>
                  </a:lnTo>
                  <a:lnTo>
                    <a:pt x="879" y="2882"/>
                  </a:lnTo>
                  <a:lnTo>
                    <a:pt x="867" y="2881"/>
                  </a:lnTo>
                  <a:lnTo>
                    <a:pt x="865" y="2881"/>
                  </a:lnTo>
                  <a:lnTo>
                    <a:pt x="858" y="2879"/>
                  </a:lnTo>
                  <a:lnTo>
                    <a:pt x="851" y="2878"/>
                  </a:lnTo>
                  <a:lnTo>
                    <a:pt x="846" y="2876"/>
                  </a:lnTo>
                  <a:lnTo>
                    <a:pt x="840" y="2871"/>
                  </a:lnTo>
                  <a:lnTo>
                    <a:pt x="831" y="2867"/>
                  </a:lnTo>
                  <a:lnTo>
                    <a:pt x="822" y="2864"/>
                  </a:lnTo>
                  <a:lnTo>
                    <a:pt x="815" y="2863"/>
                  </a:lnTo>
                  <a:lnTo>
                    <a:pt x="811" y="2865"/>
                  </a:lnTo>
                  <a:lnTo>
                    <a:pt x="805" y="2869"/>
                  </a:lnTo>
                  <a:lnTo>
                    <a:pt x="802" y="2871"/>
                  </a:lnTo>
                  <a:lnTo>
                    <a:pt x="783" y="2864"/>
                  </a:lnTo>
                  <a:lnTo>
                    <a:pt x="780" y="2864"/>
                  </a:lnTo>
                  <a:lnTo>
                    <a:pt x="777" y="2865"/>
                  </a:lnTo>
                  <a:lnTo>
                    <a:pt x="774" y="2874"/>
                  </a:lnTo>
                  <a:lnTo>
                    <a:pt x="770" y="2884"/>
                  </a:lnTo>
                  <a:lnTo>
                    <a:pt x="767" y="2892"/>
                  </a:lnTo>
                  <a:lnTo>
                    <a:pt x="775" y="2897"/>
                  </a:lnTo>
                  <a:lnTo>
                    <a:pt x="775" y="2901"/>
                  </a:lnTo>
                  <a:lnTo>
                    <a:pt x="775" y="2911"/>
                  </a:lnTo>
                  <a:lnTo>
                    <a:pt x="770" y="2930"/>
                  </a:lnTo>
                  <a:lnTo>
                    <a:pt x="765" y="2943"/>
                  </a:lnTo>
                  <a:lnTo>
                    <a:pt x="756" y="2948"/>
                  </a:lnTo>
                  <a:lnTo>
                    <a:pt x="752" y="2950"/>
                  </a:lnTo>
                  <a:lnTo>
                    <a:pt x="744" y="2950"/>
                  </a:lnTo>
                  <a:lnTo>
                    <a:pt x="734" y="2946"/>
                  </a:lnTo>
                  <a:lnTo>
                    <a:pt x="727" y="2945"/>
                  </a:lnTo>
                  <a:lnTo>
                    <a:pt x="717" y="2939"/>
                  </a:lnTo>
                  <a:lnTo>
                    <a:pt x="701" y="2931"/>
                  </a:lnTo>
                  <a:lnTo>
                    <a:pt x="692" y="2925"/>
                  </a:lnTo>
                  <a:lnTo>
                    <a:pt x="691" y="2922"/>
                  </a:lnTo>
                  <a:lnTo>
                    <a:pt x="688" y="2923"/>
                  </a:lnTo>
                  <a:lnTo>
                    <a:pt x="684" y="2922"/>
                  </a:lnTo>
                  <a:lnTo>
                    <a:pt x="679" y="2924"/>
                  </a:lnTo>
                  <a:lnTo>
                    <a:pt x="671" y="2925"/>
                  </a:lnTo>
                  <a:lnTo>
                    <a:pt x="665" y="2925"/>
                  </a:lnTo>
                  <a:lnTo>
                    <a:pt x="658" y="2925"/>
                  </a:lnTo>
                  <a:lnTo>
                    <a:pt x="648" y="2920"/>
                  </a:lnTo>
                  <a:lnTo>
                    <a:pt x="644" y="2917"/>
                  </a:lnTo>
                  <a:lnTo>
                    <a:pt x="638" y="2909"/>
                  </a:lnTo>
                  <a:lnTo>
                    <a:pt x="632" y="2904"/>
                  </a:lnTo>
                  <a:lnTo>
                    <a:pt x="622" y="2897"/>
                  </a:lnTo>
                  <a:lnTo>
                    <a:pt x="608" y="2894"/>
                  </a:lnTo>
                  <a:lnTo>
                    <a:pt x="595" y="2889"/>
                  </a:lnTo>
                  <a:lnTo>
                    <a:pt x="584" y="2883"/>
                  </a:lnTo>
                  <a:lnTo>
                    <a:pt x="570" y="2875"/>
                  </a:lnTo>
                  <a:lnTo>
                    <a:pt x="564" y="2869"/>
                  </a:lnTo>
                  <a:lnTo>
                    <a:pt x="554" y="2852"/>
                  </a:lnTo>
                  <a:lnTo>
                    <a:pt x="543" y="2832"/>
                  </a:lnTo>
                  <a:lnTo>
                    <a:pt x="536" y="2811"/>
                  </a:lnTo>
                  <a:lnTo>
                    <a:pt x="535" y="2801"/>
                  </a:lnTo>
                  <a:lnTo>
                    <a:pt x="536" y="2791"/>
                  </a:lnTo>
                  <a:lnTo>
                    <a:pt x="540" y="2783"/>
                  </a:lnTo>
                  <a:lnTo>
                    <a:pt x="546" y="2774"/>
                  </a:lnTo>
                  <a:lnTo>
                    <a:pt x="548" y="2763"/>
                  </a:lnTo>
                  <a:lnTo>
                    <a:pt x="553" y="2747"/>
                  </a:lnTo>
                  <a:lnTo>
                    <a:pt x="561" y="2731"/>
                  </a:lnTo>
                  <a:lnTo>
                    <a:pt x="563" y="2730"/>
                  </a:lnTo>
                  <a:lnTo>
                    <a:pt x="566" y="2728"/>
                  </a:lnTo>
                  <a:lnTo>
                    <a:pt x="567" y="2726"/>
                  </a:lnTo>
                  <a:lnTo>
                    <a:pt x="566" y="2724"/>
                  </a:lnTo>
                  <a:lnTo>
                    <a:pt x="564" y="2724"/>
                  </a:lnTo>
                  <a:lnTo>
                    <a:pt x="562" y="2723"/>
                  </a:lnTo>
                  <a:lnTo>
                    <a:pt x="561" y="2720"/>
                  </a:lnTo>
                  <a:lnTo>
                    <a:pt x="560" y="2718"/>
                  </a:lnTo>
                  <a:lnTo>
                    <a:pt x="556" y="2716"/>
                  </a:lnTo>
                  <a:lnTo>
                    <a:pt x="551" y="2712"/>
                  </a:lnTo>
                  <a:lnTo>
                    <a:pt x="546" y="2712"/>
                  </a:lnTo>
                  <a:lnTo>
                    <a:pt x="536" y="2716"/>
                  </a:lnTo>
                  <a:lnTo>
                    <a:pt x="535" y="2718"/>
                  </a:lnTo>
                  <a:lnTo>
                    <a:pt x="535" y="2720"/>
                  </a:lnTo>
                  <a:lnTo>
                    <a:pt x="535" y="2722"/>
                  </a:lnTo>
                  <a:lnTo>
                    <a:pt x="532" y="2724"/>
                  </a:lnTo>
                  <a:lnTo>
                    <a:pt x="528" y="2725"/>
                  </a:lnTo>
                  <a:lnTo>
                    <a:pt x="527" y="2725"/>
                  </a:lnTo>
                  <a:lnTo>
                    <a:pt x="525" y="2724"/>
                  </a:lnTo>
                  <a:lnTo>
                    <a:pt x="523" y="2722"/>
                  </a:lnTo>
                  <a:lnTo>
                    <a:pt x="520" y="2721"/>
                  </a:lnTo>
                  <a:lnTo>
                    <a:pt x="519" y="2720"/>
                  </a:lnTo>
                  <a:lnTo>
                    <a:pt x="519" y="2718"/>
                  </a:lnTo>
                  <a:lnTo>
                    <a:pt x="520" y="2711"/>
                  </a:lnTo>
                  <a:lnTo>
                    <a:pt x="520" y="2710"/>
                  </a:lnTo>
                  <a:lnTo>
                    <a:pt x="518" y="2709"/>
                  </a:lnTo>
                  <a:lnTo>
                    <a:pt x="516" y="2708"/>
                  </a:lnTo>
                  <a:lnTo>
                    <a:pt x="515" y="2709"/>
                  </a:lnTo>
                  <a:lnTo>
                    <a:pt x="514" y="2710"/>
                  </a:lnTo>
                  <a:lnTo>
                    <a:pt x="513" y="2712"/>
                  </a:lnTo>
                  <a:lnTo>
                    <a:pt x="511" y="2714"/>
                  </a:lnTo>
                  <a:lnTo>
                    <a:pt x="508" y="2716"/>
                  </a:lnTo>
                  <a:lnTo>
                    <a:pt x="504" y="2716"/>
                  </a:lnTo>
                  <a:lnTo>
                    <a:pt x="498" y="2714"/>
                  </a:lnTo>
                  <a:lnTo>
                    <a:pt x="494" y="2713"/>
                  </a:lnTo>
                  <a:lnTo>
                    <a:pt x="492" y="2713"/>
                  </a:lnTo>
                  <a:lnTo>
                    <a:pt x="489" y="2712"/>
                  </a:lnTo>
                  <a:lnTo>
                    <a:pt x="486" y="2712"/>
                  </a:lnTo>
                  <a:lnTo>
                    <a:pt x="482" y="2713"/>
                  </a:lnTo>
                  <a:lnTo>
                    <a:pt x="481" y="2714"/>
                  </a:lnTo>
                  <a:lnTo>
                    <a:pt x="479" y="2713"/>
                  </a:lnTo>
                  <a:lnTo>
                    <a:pt x="475" y="2710"/>
                  </a:lnTo>
                  <a:lnTo>
                    <a:pt x="474" y="2710"/>
                  </a:lnTo>
                  <a:lnTo>
                    <a:pt x="472" y="2710"/>
                  </a:lnTo>
                  <a:lnTo>
                    <a:pt x="468" y="2713"/>
                  </a:lnTo>
                  <a:lnTo>
                    <a:pt x="466" y="2715"/>
                  </a:lnTo>
                  <a:lnTo>
                    <a:pt x="465" y="2715"/>
                  </a:lnTo>
                  <a:lnTo>
                    <a:pt x="463" y="2715"/>
                  </a:lnTo>
                  <a:lnTo>
                    <a:pt x="461" y="2716"/>
                  </a:lnTo>
                  <a:lnTo>
                    <a:pt x="459" y="2716"/>
                  </a:lnTo>
                  <a:lnTo>
                    <a:pt x="458" y="2718"/>
                  </a:lnTo>
                  <a:lnTo>
                    <a:pt x="457" y="2720"/>
                  </a:lnTo>
                  <a:lnTo>
                    <a:pt x="455" y="2723"/>
                  </a:lnTo>
                  <a:lnTo>
                    <a:pt x="453" y="2724"/>
                  </a:lnTo>
                  <a:lnTo>
                    <a:pt x="451" y="2725"/>
                  </a:lnTo>
                  <a:lnTo>
                    <a:pt x="450" y="2726"/>
                  </a:lnTo>
                  <a:lnTo>
                    <a:pt x="446" y="2724"/>
                  </a:lnTo>
                  <a:lnTo>
                    <a:pt x="443" y="2723"/>
                  </a:lnTo>
                  <a:lnTo>
                    <a:pt x="442" y="2723"/>
                  </a:lnTo>
                  <a:lnTo>
                    <a:pt x="440" y="2724"/>
                  </a:lnTo>
                  <a:lnTo>
                    <a:pt x="439" y="2725"/>
                  </a:lnTo>
                  <a:lnTo>
                    <a:pt x="437" y="2728"/>
                  </a:lnTo>
                  <a:lnTo>
                    <a:pt x="434" y="2729"/>
                  </a:lnTo>
                  <a:lnTo>
                    <a:pt x="430" y="2729"/>
                  </a:lnTo>
                  <a:lnTo>
                    <a:pt x="427" y="2728"/>
                  </a:lnTo>
                  <a:lnTo>
                    <a:pt x="427" y="2728"/>
                  </a:lnTo>
                  <a:lnTo>
                    <a:pt x="425" y="2729"/>
                  </a:lnTo>
                  <a:lnTo>
                    <a:pt x="423" y="2729"/>
                  </a:lnTo>
                  <a:lnTo>
                    <a:pt x="421" y="2729"/>
                  </a:lnTo>
                  <a:lnTo>
                    <a:pt x="419" y="2728"/>
                  </a:lnTo>
                  <a:lnTo>
                    <a:pt x="418" y="2727"/>
                  </a:lnTo>
                  <a:lnTo>
                    <a:pt x="417" y="2726"/>
                  </a:lnTo>
                  <a:lnTo>
                    <a:pt x="416" y="2725"/>
                  </a:lnTo>
                  <a:lnTo>
                    <a:pt x="415" y="2725"/>
                  </a:lnTo>
                  <a:lnTo>
                    <a:pt x="409" y="2723"/>
                  </a:lnTo>
                  <a:lnTo>
                    <a:pt x="403" y="2722"/>
                  </a:lnTo>
                  <a:lnTo>
                    <a:pt x="401" y="2721"/>
                  </a:lnTo>
                  <a:lnTo>
                    <a:pt x="400" y="2720"/>
                  </a:lnTo>
                  <a:lnTo>
                    <a:pt x="400" y="2714"/>
                  </a:lnTo>
                  <a:lnTo>
                    <a:pt x="400" y="2712"/>
                  </a:lnTo>
                  <a:lnTo>
                    <a:pt x="399" y="2710"/>
                  </a:lnTo>
                  <a:lnTo>
                    <a:pt x="397" y="2710"/>
                  </a:lnTo>
                  <a:lnTo>
                    <a:pt x="396" y="2710"/>
                  </a:lnTo>
                  <a:lnTo>
                    <a:pt x="393" y="2714"/>
                  </a:lnTo>
                  <a:lnTo>
                    <a:pt x="391" y="2714"/>
                  </a:lnTo>
                  <a:lnTo>
                    <a:pt x="390" y="2714"/>
                  </a:lnTo>
                  <a:lnTo>
                    <a:pt x="387" y="2712"/>
                  </a:lnTo>
                  <a:lnTo>
                    <a:pt x="387" y="2704"/>
                  </a:lnTo>
                  <a:lnTo>
                    <a:pt x="385" y="2701"/>
                  </a:lnTo>
                  <a:lnTo>
                    <a:pt x="383" y="2699"/>
                  </a:lnTo>
                  <a:lnTo>
                    <a:pt x="382" y="2698"/>
                  </a:lnTo>
                  <a:lnTo>
                    <a:pt x="380" y="2696"/>
                  </a:lnTo>
                  <a:lnTo>
                    <a:pt x="379" y="2694"/>
                  </a:lnTo>
                  <a:lnTo>
                    <a:pt x="378" y="2694"/>
                  </a:lnTo>
                  <a:lnTo>
                    <a:pt x="375" y="2695"/>
                  </a:lnTo>
                  <a:lnTo>
                    <a:pt x="373" y="2695"/>
                  </a:lnTo>
                  <a:lnTo>
                    <a:pt x="372" y="2695"/>
                  </a:lnTo>
                  <a:lnTo>
                    <a:pt x="371" y="2694"/>
                  </a:lnTo>
                  <a:lnTo>
                    <a:pt x="370" y="2693"/>
                  </a:lnTo>
                  <a:lnTo>
                    <a:pt x="371" y="2691"/>
                  </a:lnTo>
                  <a:lnTo>
                    <a:pt x="372" y="2690"/>
                  </a:lnTo>
                  <a:lnTo>
                    <a:pt x="372" y="2689"/>
                  </a:lnTo>
                  <a:lnTo>
                    <a:pt x="372" y="2687"/>
                  </a:lnTo>
                  <a:lnTo>
                    <a:pt x="371" y="2686"/>
                  </a:lnTo>
                  <a:lnTo>
                    <a:pt x="368" y="2684"/>
                  </a:lnTo>
                  <a:lnTo>
                    <a:pt x="367" y="2681"/>
                  </a:lnTo>
                  <a:lnTo>
                    <a:pt x="365" y="2675"/>
                  </a:lnTo>
                  <a:lnTo>
                    <a:pt x="364" y="2672"/>
                  </a:lnTo>
                  <a:lnTo>
                    <a:pt x="363" y="2670"/>
                  </a:lnTo>
                  <a:lnTo>
                    <a:pt x="364" y="2669"/>
                  </a:lnTo>
                  <a:lnTo>
                    <a:pt x="367" y="2665"/>
                  </a:lnTo>
                  <a:lnTo>
                    <a:pt x="368" y="2663"/>
                  </a:lnTo>
                  <a:lnTo>
                    <a:pt x="368" y="2662"/>
                  </a:lnTo>
                  <a:lnTo>
                    <a:pt x="367" y="2661"/>
                  </a:lnTo>
                  <a:lnTo>
                    <a:pt x="365" y="2660"/>
                  </a:lnTo>
                  <a:lnTo>
                    <a:pt x="363" y="2659"/>
                  </a:lnTo>
                  <a:lnTo>
                    <a:pt x="361" y="2658"/>
                  </a:lnTo>
                  <a:lnTo>
                    <a:pt x="360" y="2657"/>
                  </a:lnTo>
                  <a:lnTo>
                    <a:pt x="359" y="2655"/>
                  </a:lnTo>
                  <a:lnTo>
                    <a:pt x="359" y="2653"/>
                  </a:lnTo>
                  <a:lnTo>
                    <a:pt x="359" y="2652"/>
                  </a:lnTo>
                  <a:lnTo>
                    <a:pt x="361" y="2650"/>
                  </a:lnTo>
                  <a:lnTo>
                    <a:pt x="362" y="2649"/>
                  </a:lnTo>
                  <a:lnTo>
                    <a:pt x="362" y="2648"/>
                  </a:lnTo>
                  <a:lnTo>
                    <a:pt x="363" y="2643"/>
                  </a:lnTo>
                  <a:lnTo>
                    <a:pt x="364" y="2642"/>
                  </a:lnTo>
                  <a:lnTo>
                    <a:pt x="367" y="2638"/>
                  </a:lnTo>
                  <a:lnTo>
                    <a:pt x="368" y="2636"/>
                  </a:lnTo>
                  <a:lnTo>
                    <a:pt x="368" y="2635"/>
                  </a:lnTo>
                  <a:lnTo>
                    <a:pt x="367" y="2633"/>
                  </a:lnTo>
                  <a:lnTo>
                    <a:pt x="365" y="2631"/>
                  </a:lnTo>
                  <a:lnTo>
                    <a:pt x="364" y="2628"/>
                  </a:lnTo>
                  <a:lnTo>
                    <a:pt x="363" y="2626"/>
                  </a:lnTo>
                  <a:lnTo>
                    <a:pt x="363" y="2624"/>
                  </a:lnTo>
                  <a:lnTo>
                    <a:pt x="364" y="2623"/>
                  </a:lnTo>
                  <a:lnTo>
                    <a:pt x="366" y="2622"/>
                  </a:lnTo>
                  <a:lnTo>
                    <a:pt x="366" y="2621"/>
                  </a:lnTo>
                  <a:lnTo>
                    <a:pt x="366" y="2620"/>
                  </a:lnTo>
                  <a:lnTo>
                    <a:pt x="364" y="2619"/>
                  </a:lnTo>
                  <a:lnTo>
                    <a:pt x="362" y="2620"/>
                  </a:lnTo>
                  <a:lnTo>
                    <a:pt x="357" y="2620"/>
                  </a:lnTo>
                  <a:lnTo>
                    <a:pt x="355" y="2620"/>
                  </a:lnTo>
                  <a:lnTo>
                    <a:pt x="355" y="2618"/>
                  </a:lnTo>
                  <a:lnTo>
                    <a:pt x="355" y="2617"/>
                  </a:lnTo>
                  <a:lnTo>
                    <a:pt x="355" y="2616"/>
                  </a:lnTo>
                  <a:lnTo>
                    <a:pt x="358" y="2613"/>
                  </a:lnTo>
                  <a:lnTo>
                    <a:pt x="361" y="2612"/>
                  </a:lnTo>
                  <a:lnTo>
                    <a:pt x="362" y="2611"/>
                  </a:lnTo>
                  <a:lnTo>
                    <a:pt x="363" y="2609"/>
                  </a:lnTo>
                  <a:lnTo>
                    <a:pt x="363" y="2607"/>
                  </a:lnTo>
                  <a:lnTo>
                    <a:pt x="362" y="2606"/>
                  </a:lnTo>
                  <a:lnTo>
                    <a:pt x="360" y="2603"/>
                  </a:lnTo>
                  <a:lnTo>
                    <a:pt x="358" y="2602"/>
                  </a:lnTo>
                  <a:lnTo>
                    <a:pt x="357" y="2601"/>
                  </a:lnTo>
                  <a:lnTo>
                    <a:pt x="354" y="2596"/>
                  </a:lnTo>
                  <a:lnTo>
                    <a:pt x="353" y="2593"/>
                  </a:lnTo>
                  <a:lnTo>
                    <a:pt x="351" y="2592"/>
                  </a:lnTo>
                  <a:lnTo>
                    <a:pt x="350" y="2592"/>
                  </a:lnTo>
                  <a:lnTo>
                    <a:pt x="349" y="2592"/>
                  </a:lnTo>
                  <a:lnTo>
                    <a:pt x="348" y="2594"/>
                  </a:lnTo>
                  <a:lnTo>
                    <a:pt x="345" y="2595"/>
                  </a:lnTo>
                  <a:lnTo>
                    <a:pt x="343" y="2596"/>
                  </a:lnTo>
                  <a:lnTo>
                    <a:pt x="338" y="2596"/>
                  </a:lnTo>
                  <a:lnTo>
                    <a:pt x="332" y="2597"/>
                  </a:lnTo>
                  <a:lnTo>
                    <a:pt x="331" y="2596"/>
                  </a:lnTo>
                  <a:lnTo>
                    <a:pt x="331" y="2594"/>
                  </a:lnTo>
                  <a:lnTo>
                    <a:pt x="331" y="2592"/>
                  </a:lnTo>
                  <a:lnTo>
                    <a:pt x="331" y="2590"/>
                  </a:lnTo>
                  <a:lnTo>
                    <a:pt x="331" y="2589"/>
                  </a:lnTo>
                  <a:lnTo>
                    <a:pt x="328" y="2587"/>
                  </a:lnTo>
                  <a:lnTo>
                    <a:pt x="325" y="2587"/>
                  </a:lnTo>
                  <a:lnTo>
                    <a:pt x="321" y="2588"/>
                  </a:lnTo>
                  <a:lnTo>
                    <a:pt x="319" y="2587"/>
                  </a:lnTo>
                  <a:lnTo>
                    <a:pt x="318" y="2587"/>
                  </a:lnTo>
                  <a:lnTo>
                    <a:pt x="318" y="2583"/>
                  </a:lnTo>
                  <a:lnTo>
                    <a:pt x="318" y="2581"/>
                  </a:lnTo>
                  <a:lnTo>
                    <a:pt x="318" y="2579"/>
                  </a:lnTo>
                  <a:lnTo>
                    <a:pt x="316" y="2572"/>
                  </a:lnTo>
                  <a:lnTo>
                    <a:pt x="315" y="2570"/>
                  </a:lnTo>
                  <a:lnTo>
                    <a:pt x="316" y="2567"/>
                  </a:lnTo>
                  <a:lnTo>
                    <a:pt x="316" y="2564"/>
                  </a:lnTo>
                  <a:lnTo>
                    <a:pt x="316" y="2562"/>
                  </a:lnTo>
                  <a:lnTo>
                    <a:pt x="315" y="2562"/>
                  </a:lnTo>
                  <a:lnTo>
                    <a:pt x="314" y="2561"/>
                  </a:lnTo>
                  <a:lnTo>
                    <a:pt x="309" y="2560"/>
                  </a:lnTo>
                  <a:lnTo>
                    <a:pt x="308" y="2560"/>
                  </a:lnTo>
                  <a:lnTo>
                    <a:pt x="307" y="2559"/>
                  </a:lnTo>
                  <a:lnTo>
                    <a:pt x="304" y="2556"/>
                  </a:lnTo>
                  <a:lnTo>
                    <a:pt x="303" y="2554"/>
                  </a:lnTo>
                  <a:lnTo>
                    <a:pt x="303" y="2551"/>
                  </a:lnTo>
                  <a:lnTo>
                    <a:pt x="304" y="2543"/>
                  </a:lnTo>
                  <a:lnTo>
                    <a:pt x="305" y="2530"/>
                  </a:lnTo>
                  <a:lnTo>
                    <a:pt x="304" y="2526"/>
                  </a:lnTo>
                  <a:lnTo>
                    <a:pt x="300" y="2524"/>
                  </a:lnTo>
                  <a:lnTo>
                    <a:pt x="298" y="2522"/>
                  </a:lnTo>
                  <a:lnTo>
                    <a:pt x="297" y="2520"/>
                  </a:lnTo>
                  <a:lnTo>
                    <a:pt x="298" y="2517"/>
                  </a:lnTo>
                  <a:lnTo>
                    <a:pt x="300" y="2512"/>
                  </a:lnTo>
                  <a:lnTo>
                    <a:pt x="300" y="2504"/>
                  </a:lnTo>
                  <a:lnTo>
                    <a:pt x="290" y="2492"/>
                  </a:lnTo>
                  <a:lnTo>
                    <a:pt x="280" y="2480"/>
                  </a:lnTo>
                  <a:lnTo>
                    <a:pt x="263" y="2471"/>
                  </a:lnTo>
                  <a:lnTo>
                    <a:pt x="253" y="2466"/>
                  </a:lnTo>
                  <a:lnTo>
                    <a:pt x="249" y="2456"/>
                  </a:lnTo>
                  <a:lnTo>
                    <a:pt x="249" y="2431"/>
                  </a:lnTo>
                  <a:lnTo>
                    <a:pt x="245" y="2415"/>
                  </a:lnTo>
                  <a:lnTo>
                    <a:pt x="246" y="2395"/>
                  </a:lnTo>
                  <a:lnTo>
                    <a:pt x="252" y="2369"/>
                  </a:lnTo>
                  <a:lnTo>
                    <a:pt x="254" y="2330"/>
                  </a:lnTo>
                  <a:lnTo>
                    <a:pt x="255" y="2304"/>
                  </a:lnTo>
                  <a:lnTo>
                    <a:pt x="256" y="2292"/>
                  </a:lnTo>
                  <a:lnTo>
                    <a:pt x="260" y="2274"/>
                  </a:lnTo>
                  <a:lnTo>
                    <a:pt x="276" y="2254"/>
                  </a:lnTo>
                  <a:lnTo>
                    <a:pt x="286" y="2241"/>
                  </a:lnTo>
                  <a:lnTo>
                    <a:pt x="284" y="2229"/>
                  </a:lnTo>
                  <a:lnTo>
                    <a:pt x="287" y="2219"/>
                  </a:lnTo>
                  <a:lnTo>
                    <a:pt x="279" y="2205"/>
                  </a:lnTo>
                  <a:lnTo>
                    <a:pt x="279" y="2199"/>
                  </a:lnTo>
                  <a:lnTo>
                    <a:pt x="286" y="2194"/>
                  </a:lnTo>
                  <a:lnTo>
                    <a:pt x="297" y="2190"/>
                  </a:lnTo>
                  <a:lnTo>
                    <a:pt x="324" y="2175"/>
                  </a:lnTo>
                  <a:lnTo>
                    <a:pt x="354" y="2159"/>
                  </a:lnTo>
                  <a:lnTo>
                    <a:pt x="366" y="2139"/>
                  </a:lnTo>
                  <a:lnTo>
                    <a:pt x="374" y="2123"/>
                  </a:lnTo>
                  <a:lnTo>
                    <a:pt x="378" y="2106"/>
                  </a:lnTo>
                  <a:lnTo>
                    <a:pt x="374" y="2087"/>
                  </a:lnTo>
                  <a:lnTo>
                    <a:pt x="369" y="2084"/>
                  </a:lnTo>
                  <a:lnTo>
                    <a:pt x="366" y="2082"/>
                  </a:lnTo>
                  <a:lnTo>
                    <a:pt x="362" y="2078"/>
                  </a:lnTo>
                  <a:lnTo>
                    <a:pt x="361" y="2074"/>
                  </a:lnTo>
                  <a:lnTo>
                    <a:pt x="362" y="2070"/>
                  </a:lnTo>
                  <a:lnTo>
                    <a:pt x="363" y="2066"/>
                  </a:lnTo>
                  <a:lnTo>
                    <a:pt x="361" y="2057"/>
                  </a:lnTo>
                  <a:lnTo>
                    <a:pt x="358" y="2053"/>
                  </a:lnTo>
                  <a:lnTo>
                    <a:pt x="353" y="2050"/>
                  </a:lnTo>
                  <a:lnTo>
                    <a:pt x="344" y="2046"/>
                  </a:lnTo>
                  <a:lnTo>
                    <a:pt x="342" y="2043"/>
                  </a:lnTo>
                  <a:lnTo>
                    <a:pt x="339" y="2038"/>
                  </a:lnTo>
                  <a:lnTo>
                    <a:pt x="335" y="2025"/>
                  </a:lnTo>
                  <a:lnTo>
                    <a:pt x="332" y="2006"/>
                  </a:lnTo>
                  <a:lnTo>
                    <a:pt x="332" y="1993"/>
                  </a:lnTo>
                  <a:lnTo>
                    <a:pt x="330" y="1988"/>
                  </a:lnTo>
                  <a:lnTo>
                    <a:pt x="323" y="1984"/>
                  </a:lnTo>
                  <a:lnTo>
                    <a:pt x="317" y="1983"/>
                  </a:lnTo>
                  <a:lnTo>
                    <a:pt x="308" y="1983"/>
                  </a:lnTo>
                  <a:lnTo>
                    <a:pt x="304" y="1983"/>
                  </a:lnTo>
                  <a:lnTo>
                    <a:pt x="302" y="1980"/>
                  </a:lnTo>
                  <a:lnTo>
                    <a:pt x="302" y="1976"/>
                  </a:lnTo>
                  <a:lnTo>
                    <a:pt x="305" y="1970"/>
                  </a:lnTo>
                  <a:lnTo>
                    <a:pt x="306" y="1968"/>
                  </a:lnTo>
                  <a:lnTo>
                    <a:pt x="305" y="1965"/>
                  </a:lnTo>
                  <a:lnTo>
                    <a:pt x="301" y="1958"/>
                  </a:lnTo>
                  <a:lnTo>
                    <a:pt x="301" y="1951"/>
                  </a:lnTo>
                  <a:lnTo>
                    <a:pt x="302" y="1946"/>
                  </a:lnTo>
                  <a:lnTo>
                    <a:pt x="308" y="1939"/>
                  </a:lnTo>
                  <a:lnTo>
                    <a:pt x="314" y="1935"/>
                  </a:lnTo>
                  <a:lnTo>
                    <a:pt x="316" y="1933"/>
                  </a:lnTo>
                  <a:lnTo>
                    <a:pt x="317" y="1930"/>
                  </a:lnTo>
                  <a:lnTo>
                    <a:pt x="316" y="1926"/>
                  </a:lnTo>
                  <a:lnTo>
                    <a:pt x="310" y="1919"/>
                  </a:lnTo>
                  <a:lnTo>
                    <a:pt x="307" y="1919"/>
                  </a:lnTo>
                  <a:lnTo>
                    <a:pt x="306" y="1920"/>
                  </a:lnTo>
                  <a:lnTo>
                    <a:pt x="300" y="1921"/>
                  </a:lnTo>
                  <a:lnTo>
                    <a:pt x="295" y="1924"/>
                  </a:lnTo>
                  <a:lnTo>
                    <a:pt x="289" y="1925"/>
                  </a:lnTo>
                  <a:lnTo>
                    <a:pt x="282" y="1924"/>
                  </a:lnTo>
                  <a:lnTo>
                    <a:pt x="282" y="1917"/>
                  </a:lnTo>
                  <a:lnTo>
                    <a:pt x="284" y="1906"/>
                  </a:lnTo>
                  <a:lnTo>
                    <a:pt x="282" y="1898"/>
                  </a:lnTo>
                  <a:lnTo>
                    <a:pt x="276" y="1892"/>
                  </a:lnTo>
                  <a:lnTo>
                    <a:pt x="269" y="1883"/>
                  </a:lnTo>
                  <a:lnTo>
                    <a:pt x="266" y="1875"/>
                  </a:lnTo>
                  <a:lnTo>
                    <a:pt x="262" y="1859"/>
                  </a:lnTo>
                  <a:lnTo>
                    <a:pt x="263" y="1847"/>
                  </a:lnTo>
                  <a:lnTo>
                    <a:pt x="266" y="1837"/>
                  </a:lnTo>
                  <a:lnTo>
                    <a:pt x="274" y="1823"/>
                  </a:lnTo>
                  <a:lnTo>
                    <a:pt x="280" y="1812"/>
                  </a:lnTo>
                  <a:lnTo>
                    <a:pt x="289" y="1798"/>
                  </a:lnTo>
                  <a:lnTo>
                    <a:pt x="297" y="1778"/>
                  </a:lnTo>
                  <a:lnTo>
                    <a:pt x="313" y="1759"/>
                  </a:lnTo>
                  <a:lnTo>
                    <a:pt x="331" y="1743"/>
                  </a:lnTo>
                  <a:lnTo>
                    <a:pt x="339" y="1731"/>
                  </a:lnTo>
                  <a:lnTo>
                    <a:pt x="356" y="1709"/>
                  </a:lnTo>
                  <a:lnTo>
                    <a:pt x="361" y="1704"/>
                  </a:lnTo>
                  <a:lnTo>
                    <a:pt x="365" y="1701"/>
                  </a:lnTo>
                  <a:lnTo>
                    <a:pt x="367" y="1699"/>
                  </a:lnTo>
                  <a:lnTo>
                    <a:pt x="369" y="1695"/>
                  </a:lnTo>
                  <a:lnTo>
                    <a:pt x="372" y="1681"/>
                  </a:lnTo>
                  <a:lnTo>
                    <a:pt x="380" y="1652"/>
                  </a:lnTo>
                  <a:lnTo>
                    <a:pt x="379" y="1630"/>
                  </a:lnTo>
                  <a:lnTo>
                    <a:pt x="375" y="1602"/>
                  </a:lnTo>
                  <a:lnTo>
                    <a:pt x="365" y="1584"/>
                  </a:lnTo>
                  <a:lnTo>
                    <a:pt x="343" y="1547"/>
                  </a:lnTo>
                  <a:lnTo>
                    <a:pt x="332" y="1516"/>
                  </a:lnTo>
                  <a:lnTo>
                    <a:pt x="330" y="1490"/>
                  </a:lnTo>
                  <a:lnTo>
                    <a:pt x="338" y="1467"/>
                  </a:lnTo>
                  <a:lnTo>
                    <a:pt x="376" y="1417"/>
                  </a:lnTo>
                  <a:lnTo>
                    <a:pt x="386" y="1390"/>
                  </a:lnTo>
                  <a:lnTo>
                    <a:pt x="379" y="1362"/>
                  </a:lnTo>
                  <a:lnTo>
                    <a:pt x="376" y="1350"/>
                  </a:lnTo>
                  <a:lnTo>
                    <a:pt x="374" y="1340"/>
                  </a:lnTo>
                  <a:lnTo>
                    <a:pt x="374" y="1323"/>
                  </a:lnTo>
                  <a:lnTo>
                    <a:pt x="383" y="1315"/>
                  </a:lnTo>
                  <a:lnTo>
                    <a:pt x="392" y="1315"/>
                  </a:lnTo>
                  <a:lnTo>
                    <a:pt x="416" y="1327"/>
                  </a:lnTo>
                  <a:lnTo>
                    <a:pt x="437" y="1331"/>
                  </a:lnTo>
                  <a:lnTo>
                    <a:pt x="457" y="1339"/>
                  </a:lnTo>
                  <a:lnTo>
                    <a:pt x="482" y="1341"/>
                  </a:lnTo>
                  <a:lnTo>
                    <a:pt x="491" y="1334"/>
                  </a:lnTo>
                  <a:lnTo>
                    <a:pt x="492" y="1326"/>
                  </a:lnTo>
                  <a:lnTo>
                    <a:pt x="491" y="1307"/>
                  </a:lnTo>
                  <a:lnTo>
                    <a:pt x="485" y="1290"/>
                  </a:lnTo>
                  <a:lnTo>
                    <a:pt x="476" y="1271"/>
                  </a:lnTo>
                  <a:lnTo>
                    <a:pt x="479" y="1253"/>
                  </a:lnTo>
                  <a:lnTo>
                    <a:pt x="487" y="1232"/>
                  </a:lnTo>
                  <a:lnTo>
                    <a:pt x="504" y="1177"/>
                  </a:lnTo>
                  <a:lnTo>
                    <a:pt x="520" y="1143"/>
                  </a:lnTo>
                  <a:lnTo>
                    <a:pt x="525" y="1120"/>
                  </a:lnTo>
                  <a:lnTo>
                    <a:pt x="510" y="1113"/>
                  </a:lnTo>
                  <a:lnTo>
                    <a:pt x="501" y="1135"/>
                  </a:lnTo>
                  <a:lnTo>
                    <a:pt x="484" y="1155"/>
                  </a:lnTo>
                  <a:lnTo>
                    <a:pt x="453" y="1155"/>
                  </a:lnTo>
                  <a:lnTo>
                    <a:pt x="405" y="1151"/>
                  </a:lnTo>
                  <a:lnTo>
                    <a:pt x="367" y="1115"/>
                  </a:lnTo>
                  <a:lnTo>
                    <a:pt x="325" y="1073"/>
                  </a:lnTo>
                  <a:lnTo>
                    <a:pt x="309" y="1045"/>
                  </a:lnTo>
                  <a:lnTo>
                    <a:pt x="307" y="1013"/>
                  </a:lnTo>
                  <a:lnTo>
                    <a:pt x="289" y="979"/>
                  </a:lnTo>
                  <a:lnTo>
                    <a:pt x="281" y="947"/>
                  </a:lnTo>
                  <a:lnTo>
                    <a:pt x="284" y="917"/>
                  </a:lnTo>
                  <a:lnTo>
                    <a:pt x="308" y="897"/>
                  </a:lnTo>
                  <a:lnTo>
                    <a:pt x="324" y="867"/>
                  </a:lnTo>
                  <a:lnTo>
                    <a:pt x="324" y="836"/>
                  </a:lnTo>
                  <a:lnTo>
                    <a:pt x="332" y="802"/>
                  </a:lnTo>
                  <a:lnTo>
                    <a:pt x="340" y="782"/>
                  </a:lnTo>
                  <a:lnTo>
                    <a:pt x="360" y="766"/>
                  </a:lnTo>
                  <a:lnTo>
                    <a:pt x="343" y="756"/>
                  </a:lnTo>
                  <a:lnTo>
                    <a:pt x="343" y="734"/>
                  </a:lnTo>
                  <a:lnTo>
                    <a:pt x="355" y="718"/>
                  </a:lnTo>
                  <a:lnTo>
                    <a:pt x="378" y="700"/>
                  </a:lnTo>
                  <a:lnTo>
                    <a:pt x="374" y="677"/>
                  </a:lnTo>
                  <a:lnTo>
                    <a:pt x="366" y="658"/>
                  </a:lnTo>
                  <a:lnTo>
                    <a:pt x="355" y="658"/>
                  </a:lnTo>
                  <a:lnTo>
                    <a:pt x="331" y="651"/>
                  </a:lnTo>
                  <a:lnTo>
                    <a:pt x="335" y="626"/>
                  </a:lnTo>
                  <a:lnTo>
                    <a:pt x="343" y="603"/>
                  </a:lnTo>
                  <a:lnTo>
                    <a:pt x="357" y="588"/>
                  </a:lnTo>
                  <a:lnTo>
                    <a:pt x="354" y="564"/>
                  </a:lnTo>
                  <a:lnTo>
                    <a:pt x="341" y="541"/>
                  </a:lnTo>
                  <a:lnTo>
                    <a:pt x="317" y="533"/>
                  </a:lnTo>
                  <a:lnTo>
                    <a:pt x="295" y="527"/>
                  </a:lnTo>
                  <a:lnTo>
                    <a:pt x="273" y="503"/>
                  </a:lnTo>
                  <a:lnTo>
                    <a:pt x="257" y="479"/>
                  </a:lnTo>
                  <a:lnTo>
                    <a:pt x="234" y="464"/>
                  </a:lnTo>
                  <a:lnTo>
                    <a:pt x="195" y="455"/>
                  </a:lnTo>
                  <a:lnTo>
                    <a:pt x="173" y="441"/>
                  </a:lnTo>
                  <a:lnTo>
                    <a:pt x="170" y="421"/>
                  </a:lnTo>
                  <a:lnTo>
                    <a:pt x="170" y="402"/>
                  </a:lnTo>
                  <a:lnTo>
                    <a:pt x="170" y="381"/>
                  </a:lnTo>
                  <a:lnTo>
                    <a:pt x="174" y="359"/>
                  </a:lnTo>
                  <a:lnTo>
                    <a:pt x="148" y="359"/>
                  </a:lnTo>
                  <a:lnTo>
                    <a:pt x="136" y="367"/>
                  </a:lnTo>
                  <a:lnTo>
                    <a:pt x="135" y="368"/>
                  </a:lnTo>
                  <a:lnTo>
                    <a:pt x="134" y="368"/>
                  </a:lnTo>
                  <a:lnTo>
                    <a:pt x="130" y="371"/>
                  </a:lnTo>
                  <a:lnTo>
                    <a:pt x="129" y="370"/>
                  </a:lnTo>
                  <a:lnTo>
                    <a:pt x="128" y="370"/>
                  </a:lnTo>
                  <a:lnTo>
                    <a:pt x="128" y="368"/>
                  </a:lnTo>
                  <a:lnTo>
                    <a:pt x="124" y="364"/>
                  </a:lnTo>
                  <a:lnTo>
                    <a:pt x="124" y="342"/>
                  </a:lnTo>
                  <a:lnTo>
                    <a:pt x="118" y="335"/>
                  </a:lnTo>
                  <a:lnTo>
                    <a:pt x="88" y="340"/>
                  </a:lnTo>
                  <a:lnTo>
                    <a:pt x="60" y="331"/>
                  </a:lnTo>
                  <a:lnTo>
                    <a:pt x="57" y="318"/>
                  </a:lnTo>
                  <a:lnTo>
                    <a:pt x="81" y="299"/>
                  </a:lnTo>
                  <a:lnTo>
                    <a:pt x="99" y="289"/>
                  </a:lnTo>
                  <a:lnTo>
                    <a:pt x="100" y="281"/>
                  </a:lnTo>
                  <a:lnTo>
                    <a:pt x="94" y="278"/>
                  </a:lnTo>
                  <a:lnTo>
                    <a:pt x="95" y="268"/>
                  </a:lnTo>
                  <a:lnTo>
                    <a:pt x="93" y="251"/>
                  </a:lnTo>
                  <a:lnTo>
                    <a:pt x="95" y="236"/>
                  </a:lnTo>
                  <a:lnTo>
                    <a:pt x="97" y="229"/>
                  </a:lnTo>
                  <a:lnTo>
                    <a:pt x="98" y="226"/>
                  </a:lnTo>
                  <a:lnTo>
                    <a:pt x="98" y="224"/>
                  </a:lnTo>
                  <a:lnTo>
                    <a:pt x="106" y="206"/>
                  </a:lnTo>
                  <a:lnTo>
                    <a:pt x="106" y="204"/>
                  </a:lnTo>
                  <a:lnTo>
                    <a:pt x="106" y="203"/>
                  </a:lnTo>
                  <a:lnTo>
                    <a:pt x="105" y="203"/>
                  </a:lnTo>
                  <a:lnTo>
                    <a:pt x="105" y="204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102" y="205"/>
                  </a:lnTo>
                  <a:lnTo>
                    <a:pt x="101" y="205"/>
                  </a:lnTo>
                  <a:lnTo>
                    <a:pt x="100" y="205"/>
                  </a:lnTo>
                  <a:lnTo>
                    <a:pt x="80" y="207"/>
                  </a:lnTo>
                  <a:lnTo>
                    <a:pt x="80" y="207"/>
                  </a:lnTo>
                  <a:lnTo>
                    <a:pt x="79" y="207"/>
                  </a:lnTo>
                  <a:lnTo>
                    <a:pt x="78" y="207"/>
                  </a:lnTo>
                  <a:lnTo>
                    <a:pt x="70" y="208"/>
                  </a:lnTo>
                  <a:lnTo>
                    <a:pt x="64" y="209"/>
                  </a:lnTo>
                  <a:lnTo>
                    <a:pt x="59" y="210"/>
                  </a:lnTo>
                  <a:lnTo>
                    <a:pt x="54" y="210"/>
                  </a:lnTo>
                  <a:lnTo>
                    <a:pt x="54" y="211"/>
                  </a:lnTo>
                  <a:lnTo>
                    <a:pt x="52" y="211"/>
                  </a:lnTo>
                  <a:lnTo>
                    <a:pt x="51" y="204"/>
                  </a:lnTo>
                  <a:lnTo>
                    <a:pt x="49" y="177"/>
                  </a:lnTo>
                  <a:lnTo>
                    <a:pt x="46" y="160"/>
                  </a:lnTo>
                  <a:lnTo>
                    <a:pt x="46" y="155"/>
                  </a:lnTo>
                  <a:lnTo>
                    <a:pt x="45" y="156"/>
                  </a:lnTo>
                  <a:lnTo>
                    <a:pt x="43" y="157"/>
                  </a:lnTo>
                  <a:lnTo>
                    <a:pt x="42" y="157"/>
                  </a:lnTo>
                  <a:lnTo>
                    <a:pt x="40" y="157"/>
                  </a:lnTo>
                  <a:lnTo>
                    <a:pt x="39" y="157"/>
                  </a:lnTo>
                  <a:lnTo>
                    <a:pt x="37" y="152"/>
                  </a:lnTo>
                  <a:lnTo>
                    <a:pt x="35" y="148"/>
                  </a:lnTo>
                  <a:lnTo>
                    <a:pt x="34" y="144"/>
                  </a:lnTo>
                  <a:lnTo>
                    <a:pt x="34" y="140"/>
                  </a:lnTo>
                  <a:lnTo>
                    <a:pt x="30" y="136"/>
                  </a:lnTo>
                  <a:lnTo>
                    <a:pt x="29" y="134"/>
                  </a:lnTo>
                  <a:lnTo>
                    <a:pt x="29" y="132"/>
                  </a:lnTo>
                  <a:lnTo>
                    <a:pt x="29" y="125"/>
                  </a:lnTo>
                  <a:lnTo>
                    <a:pt x="16" y="132"/>
                  </a:lnTo>
                  <a:lnTo>
                    <a:pt x="15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3" y="120"/>
                  </a:lnTo>
                  <a:lnTo>
                    <a:pt x="8" y="120"/>
                  </a:lnTo>
                  <a:lnTo>
                    <a:pt x="0" y="114"/>
                  </a:lnTo>
                  <a:lnTo>
                    <a:pt x="8" y="103"/>
                  </a:lnTo>
                  <a:lnTo>
                    <a:pt x="14" y="98"/>
                  </a:lnTo>
                  <a:lnTo>
                    <a:pt x="24" y="99"/>
                  </a:lnTo>
                  <a:lnTo>
                    <a:pt x="19" y="92"/>
                  </a:lnTo>
                  <a:lnTo>
                    <a:pt x="20" y="92"/>
                  </a:lnTo>
                  <a:lnTo>
                    <a:pt x="21" y="92"/>
                  </a:lnTo>
                  <a:lnTo>
                    <a:pt x="28" y="90"/>
                  </a:lnTo>
                  <a:lnTo>
                    <a:pt x="39" y="84"/>
                  </a:lnTo>
                  <a:lnTo>
                    <a:pt x="38" y="75"/>
                  </a:lnTo>
                  <a:lnTo>
                    <a:pt x="37" y="69"/>
                  </a:lnTo>
                  <a:lnTo>
                    <a:pt x="35" y="62"/>
                  </a:lnTo>
                  <a:lnTo>
                    <a:pt x="34" y="59"/>
                  </a:lnTo>
                  <a:lnTo>
                    <a:pt x="33" y="55"/>
                  </a:lnTo>
                  <a:lnTo>
                    <a:pt x="31" y="50"/>
                  </a:lnTo>
                  <a:lnTo>
                    <a:pt x="28" y="43"/>
                  </a:lnTo>
                  <a:lnTo>
                    <a:pt x="17" y="17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104" y="3"/>
                  </a:lnTo>
                  <a:lnTo>
                    <a:pt x="105" y="3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4" y="3"/>
                  </a:lnTo>
                  <a:lnTo>
                    <a:pt x="134" y="4"/>
                  </a:lnTo>
                  <a:lnTo>
                    <a:pt x="135" y="5"/>
                  </a:lnTo>
                  <a:lnTo>
                    <a:pt x="136" y="5"/>
                  </a:lnTo>
                  <a:lnTo>
                    <a:pt x="136" y="4"/>
                  </a:lnTo>
                  <a:lnTo>
                    <a:pt x="137" y="4"/>
                  </a:lnTo>
                  <a:lnTo>
                    <a:pt x="142" y="4"/>
                  </a:lnTo>
                  <a:lnTo>
                    <a:pt x="144" y="4"/>
                  </a:lnTo>
                  <a:lnTo>
                    <a:pt x="168" y="5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76" y="6"/>
                  </a:lnTo>
                  <a:lnTo>
                    <a:pt x="177" y="6"/>
                  </a:lnTo>
                  <a:lnTo>
                    <a:pt x="178" y="6"/>
                  </a:lnTo>
                  <a:lnTo>
                    <a:pt x="200" y="7"/>
                  </a:lnTo>
                  <a:lnTo>
                    <a:pt x="235" y="7"/>
                  </a:lnTo>
                  <a:lnTo>
                    <a:pt x="246" y="7"/>
                  </a:lnTo>
                  <a:lnTo>
                    <a:pt x="256" y="7"/>
                  </a:lnTo>
                  <a:lnTo>
                    <a:pt x="278" y="7"/>
                  </a:lnTo>
                  <a:lnTo>
                    <a:pt x="288" y="7"/>
                  </a:lnTo>
                  <a:lnTo>
                    <a:pt x="301" y="7"/>
                  </a:lnTo>
                  <a:lnTo>
                    <a:pt x="307" y="7"/>
                  </a:lnTo>
                  <a:lnTo>
                    <a:pt x="308" y="7"/>
                  </a:lnTo>
                  <a:lnTo>
                    <a:pt x="308" y="8"/>
                  </a:lnTo>
                  <a:lnTo>
                    <a:pt x="309" y="8"/>
                  </a:lnTo>
                  <a:lnTo>
                    <a:pt x="310" y="7"/>
                  </a:lnTo>
                  <a:lnTo>
                    <a:pt x="318" y="7"/>
                  </a:lnTo>
                  <a:lnTo>
                    <a:pt x="331" y="7"/>
                  </a:lnTo>
                  <a:lnTo>
                    <a:pt x="331" y="13"/>
                  </a:lnTo>
                  <a:lnTo>
                    <a:pt x="308" y="28"/>
                  </a:lnTo>
                  <a:lnTo>
                    <a:pt x="276" y="60"/>
                  </a:lnTo>
                  <a:lnTo>
                    <a:pt x="276" y="71"/>
                  </a:lnTo>
                  <a:lnTo>
                    <a:pt x="275" y="79"/>
                  </a:lnTo>
                  <a:lnTo>
                    <a:pt x="287" y="97"/>
                  </a:lnTo>
                  <a:lnTo>
                    <a:pt x="298" y="106"/>
                  </a:lnTo>
                  <a:lnTo>
                    <a:pt x="311" y="114"/>
                  </a:lnTo>
                  <a:lnTo>
                    <a:pt x="318" y="120"/>
                  </a:lnTo>
                  <a:lnTo>
                    <a:pt x="321" y="125"/>
                  </a:lnTo>
                  <a:lnTo>
                    <a:pt x="331" y="132"/>
                  </a:lnTo>
                  <a:lnTo>
                    <a:pt x="335" y="146"/>
                  </a:lnTo>
                  <a:lnTo>
                    <a:pt x="343" y="170"/>
                  </a:lnTo>
                  <a:lnTo>
                    <a:pt x="368" y="207"/>
                  </a:lnTo>
                  <a:lnTo>
                    <a:pt x="375" y="220"/>
                  </a:lnTo>
                  <a:lnTo>
                    <a:pt x="392" y="233"/>
                  </a:lnTo>
                  <a:lnTo>
                    <a:pt x="439" y="241"/>
                  </a:lnTo>
                  <a:lnTo>
                    <a:pt x="470" y="253"/>
                  </a:lnTo>
                  <a:lnTo>
                    <a:pt x="487" y="269"/>
                  </a:lnTo>
                  <a:lnTo>
                    <a:pt x="500" y="289"/>
                  </a:lnTo>
                  <a:lnTo>
                    <a:pt x="500" y="318"/>
                  </a:lnTo>
                  <a:lnTo>
                    <a:pt x="498" y="346"/>
                  </a:lnTo>
                  <a:lnTo>
                    <a:pt x="496" y="375"/>
                  </a:lnTo>
                  <a:lnTo>
                    <a:pt x="495" y="404"/>
                  </a:lnTo>
                  <a:lnTo>
                    <a:pt x="499" y="427"/>
                  </a:lnTo>
                  <a:lnTo>
                    <a:pt x="503" y="438"/>
                  </a:lnTo>
                  <a:lnTo>
                    <a:pt x="511" y="452"/>
                  </a:lnTo>
                  <a:lnTo>
                    <a:pt x="516" y="462"/>
                  </a:lnTo>
                  <a:lnTo>
                    <a:pt x="518" y="473"/>
                  </a:lnTo>
                  <a:lnTo>
                    <a:pt x="520" y="477"/>
                  </a:lnTo>
                  <a:lnTo>
                    <a:pt x="523" y="480"/>
                  </a:lnTo>
                  <a:lnTo>
                    <a:pt x="525" y="483"/>
                  </a:lnTo>
                  <a:lnTo>
                    <a:pt x="528" y="489"/>
                  </a:lnTo>
                  <a:lnTo>
                    <a:pt x="531" y="497"/>
                  </a:lnTo>
                  <a:lnTo>
                    <a:pt x="532" y="501"/>
                  </a:lnTo>
                  <a:lnTo>
                    <a:pt x="531" y="511"/>
                  </a:lnTo>
                  <a:lnTo>
                    <a:pt x="530" y="516"/>
                  </a:lnTo>
                  <a:lnTo>
                    <a:pt x="528" y="523"/>
                  </a:lnTo>
                  <a:lnTo>
                    <a:pt x="526" y="528"/>
                  </a:lnTo>
                  <a:lnTo>
                    <a:pt x="523" y="534"/>
                  </a:lnTo>
                  <a:lnTo>
                    <a:pt x="523" y="540"/>
                  </a:lnTo>
                  <a:lnTo>
                    <a:pt x="525" y="548"/>
                  </a:lnTo>
                  <a:lnTo>
                    <a:pt x="534" y="562"/>
                  </a:lnTo>
                  <a:lnTo>
                    <a:pt x="560" y="604"/>
                  </a:lnTo>
                  <a:lnTo>
                    <a:pt x="585" y="640"/>
                  </a:lnTo>
                  <a:lnTo>
                    <a:pt x="597" y="656"/>
                  </a:lnTo>
                  <a:lnTo>
                    <a:pt x="610" y="675"/>
                  </a:lnTo>
                  <a:lnTo>
                    <a:pt x="624" y="693"/>
                  </a:lnTo>
                  <a:lnTo>
                    <a:pt x="644" y="696"/>
                  </a:lnTo>
                  <a:lnTo>
                    <a:pt x="662" y="677"/>
                  </a:lnTo>
                  <a:lnTo>
                    <a:pt x="682" y="678"/>
                  </a:lnTo>
                  <a:lnTo>
                    <a:pt x="694" y="706"/>
                  </a:lnTo>
                  <a:lnTo>
                    <a:pt x="706" y="718"/>
                  </a:lnTo>
                  <a:lnTo>
                    <a:pt x="734" y="718"/>
                  </a:lnTo>
                  <a:lnTo>
                    <a:pt x="746" y="728"/>
                  </a:lnTo>
                  <a:lnTo>
                    <a:pt x="765" y="728"/>
                  </a:lnTo>
                  <a:lnTo>
                    <a:pt x="773" y="698"/>
                  </a:lnTo>
                  <a:lnTo>
                    <a:pt x="782" y="669"/>
                  </a:lnTo>
                  <a:lnTo>
                    <a:pt x="779" y="643"/>
                  </a:lnTo>
                  <a:lnTo>
                    <a:pt x="762" y="621"/>
                  </a:lnTo>
                  <a:lnTo>
                    <a:pt x="770" y="604"/>
                  </a:lnTo>
                  <a:lnTo>
                    <a:pt x="809" y="596"/>
                  </a:lnTo>
                  <a:lnTo>
                    <a:pt x="833" y="605"/>
                  </a:lnTo>
                  <a:lnTo>
                    <a:pt x="863" y="608"/>
                  </a:lnTo>
                  <a:lnTo>
                    <a:pt x="881" y="632"/>
                  </a:lnTo>
                  <a:lnTo>
                    <a:pt x="891" y="679"/>
                  </a:lnTo>
                  <a:lnTo>
                    <a:pt x="921" y="700"/>
                  </a:lnTo>
                  <a:lnTo>
                    <a:pt x="945" y="688"/>
                  </a:lnTo>
                  <a:lnTo>
                    <a:pt x="976" y="682"/>
                  </a:lnTo>
                  <a:lnTo>
                    <a:pt x="994" y="699"/>
                  </a:lnTo>
                  <a:lnTo>
                    <a:pt x="1020" y="705"/>
                  </a:lnTo>
                  <a:lnTo>
                    <a:pt x="1046" y="677"/>
                  </a:lnTo>
                  <a:lnTo>
                    <a:pt x="1068" y="673"/>
                  </a:lnTo>
                  <a:lnTo>
                    <a:pt x="1089" y="680"/>
                  </a:lnTo>
                  <a:lnTo>
                    <a:pt x="1102" y="695"/>
                  </a:lnTo>
                  <a:lnTo>
                    <a:pt x="1114" y="698"/>
                  </a:lnTo>
                  <a:lnTo>
                    <a:pt x="1121" y="695"/>
                  </a:lnTo>
                  <a:lnTo>
                    <a:pt x="1130" y="702"/>
                  </a:lnTo>
                  <a:lnTo>
                    <a:pt x="1137" y="713"/>
                  </a:lnTo>
                  <a:lnTo>
                    <a:pt x="1134" y="731"/>
                  </a:lnTo>
                  <a:lnTo>
                    <a:pt x="1141" y="742"/>
                  </a:lnTo>
                  <a:lnTo>
                    <a:pt x="1146" y="754"/>
                  </a:lnTo>
                  <a:lnTo>
                    <a:pt x="1146" y="764"/>
                  </a:lnTo>
                  <a:lnTo>
                    <a:pt x="1142" y="771"/>
                  </a:lnTo>
                  <a:lnTo>
                    <a:pt x="1146" y="786"/>
                  </a:lnTo>
                  <a:lnTo>
                    <a:pt x="1150" y="794"/>
                  </a:lnTo>
                  <a:lnTo>
                    <a:pt x="1159" y="797"/>
                  </a:lnTo>
                  <a:lnTo>
                    <a:pt x="1167" y="799"/>
                  </a:lnTo>
                  <a:lnTo>
                    <a:pt x="1174" y="798"/>
                  </a:lnTo>
                  <a:lnTo>
                    <a:pt x="1193" y="799"/>
                  </a:lnTo>
                  <a:lnTo>
                    <a:pt x="1204" y="803"/>
                  </a:lnTo>
                  <a:lnTo>
                    <a:pt x="1215" y="806"/>
                  </a:lnTo>
                  <a:lnTo>
                    <a:pt x="1222" y="804"/>
                  </a:lnTo>
                  <a:lnTo>
                    <a:pt x="1229" y="802"/>
                  </a:lnTo>
                  <a:lnTo>
                    <a:pt x="1263" y="811"/>
                  </a:lnTo>
                  <a:lnTo>
                    <a:pt x="1294" y="825"/>
                  </a:lnTo>
                  <a:lnTo>
                    <a:pt x="1306" y="833"/>
                  </a:lnTo>
                  <a:lnTo>
                    <a:pt x="1311" y="839"/>
                  </a:lnTo>
                  <a:lnTo>
                    <a:pt x="1294" y="844"/>
                  </a:lnTo>
                  <a:lnTo>
                    <a:pt x="1272" y="851"/>
                  </a:lnTo>
                  <a:lnTo>
                    <a:pt x="1272" y="854"/>
                  </a:lnTo>
                  <a:lnTo>
                    <a:pt x="1275" y="859"/>
                  </a:lnTo>
                  <a:lnTo>
                    <a:pt x="1286" y="863"/>
                  </a:lnTo>
                  <a:lnTo>
                    <a:pt x="1296" y="871"/>
                  </a:lnTo>
                  <a:lnTo>
                    <a:pt x="1293" y="885"/>
                  </a:lnTo>
                  <a:lnTo>
                    <a:pt x="1285" y="888"/>
                  </a:lnTo>
                  <a:lnTo>
                    <a:pt x="1284" y="894"/>
                  </a:lnTo>
                  <a:lnTo>
                    <a:pt x="1286" y="916"/>
                  </a:lnTo>
                  <a:lnTo>
                    <a:pt x="1290" y="929"/>
                  </a:lnTo>
                  <a:lnTo>
                    <a:pt x="1321" y="934"/>
                  </a:lnTo>
                  <a:lnTo>
                    <a:pt x="1348" y="943"/>
                  </a:lnTo>
                  <a:lnTo>
                    <a:pt x="1376" y="972"/>
                  </a:lnTo>
                  <a:lnTo>
                    <a:pt x="1384" y="992"/>
                  </a:lnTo>
                  <a:lnTo>
                    <a:pt x="1388" y="1036"/>
                  </a:lnTo>
                  <a:lnTo>
                    <a:pt x="1383" y="1046"/>
                  </a:lnTo>
                  <a:lnTo>
                    <a:pt x="1385" y="1054"/>
                  </a:lnTo>
                  <a:lnTo>
                    <a:pt x="1389" y="1062"/>
                  </a:lnTo>
                  <a:lnTo>
                    <a:pt x="1391" y="1067"/>
                  </a:lnTo>
                  <a:lnTo>
                    <a:pt x="1392" y="1084"/>
                  </a:lnTo>
                  <a:lnTo>
                    <a:pt x="1415" y="1103"/>
                  </a:lnTo>
                  <a:lnTo>
                    <a:pt x="1446" y="1109"/>
                  </a:lnTo>
                  <a:lnTo>
                    <a:pt x="1463" y="1108"/>
                  </a:lnTo>
                  <a:lnTo>
                    <a:pt x="1496" y="1147"/>
                  </a:lnTo>
                  <a:lnTo>
                    <a:pt x="1505" y="1155"/>
                  </a:lnTo>
                  <a:lnTo>
                    <a:pt x="1502" y="1179"/>
                  </a:lnTo>
                  <a:lnTo>
                    <a:pt x="1470" y="1194"/>
                  </a:lnTo>
                  <a:lnTo>
                    <a:pt x="1438" y="1198"/>
                  </a:lnTo>
                  <a:lnTo>
                    <a:pt x="1432" y="1209"/>
                  </a:lnTo>
                  <a:lnTo>
                    <a:pt x="1418" y="1223"/>
                  </a:lnTo>
                  <a:lnTo>
                    <a:pt x="1405" y="1238"/>
                  </a:lnTo>
                  <a:lnTo>
                    <a:pt x="1403" y="1252"/>
                  </a:lnTo>
                  <a:lnTo>
                    <a:pt x="1413" y="1292"/>
                  </a:lnTo>
                  <a:lnTo>
                    <a:pt x="1429" y="1322"/>
                  </a:lnTo>
                  <a:lnTo>
                    <a:pt x="1450" y="1351"/>
                  </a:lnTo>
                  <a:lnTo>
                    <a:pt x="1452" y="1378"/>
                  </a:lnTo>
                  <a:lnTo>
                    <a:pt x="1442" y="1394"/>
                  </a:lnTo>
                  <a:lnTo>
                    <a:pt x="1431" y="1411"/>
                  </a:lnTo>
                  <a:lnTo>
                    <a:pt x="1421" y="1415"/>
                  </a:lnTo>
                  <a:lnTo>
                    <a:pt x="1421" y="1424"/>
                  </a:lnTo>
                  <a:lnTo>
                    <a:pt x="1433" y="1439"/>
                  </a:lnTo>
                  <a:lnTo>
                    <a:pt x="1440" y="1457"/>
                  </a:lnTo>
                  <a:lnTo>
                    <a:pt x="1464" y="1474"/>
                  </a:lnTo>
                  <a:lnTo>
                    <a:pt x="1480" y="1486"/>
                  </a:lnTo>
                  <a:lnTo>
                    <a:pt x="1492" y="1508"/>
                  </a:lnTo>
                  <a:lnTo>
                    <a:pt x="1495" y="1522"/>
                  </a:lnTo>
                  <a:lnTo>
                    <a:pt x="1509" y="1541"/>
                  </a:lnTo>
                  <a:lnTo>
                    <a:pt x="1501" y="1567"/>
                  </a:lnTo>
                  <a:lnTo>
                    <a:pt x="1489" y="1579"/>
                  </a:lnTo>
                  <a:lnTo>
                    <a:pt x="1496" y="1617"/>
                  </a:lnTo>
                  <a:lnTo>
                    <a:pt x="1499" y="1648"/>
                  </a:lnTo>
                  <a:lnTo>
                    <a:pt x="1503" y="1660"/>
                  </a:lnTo>
                  <a:lnTo>
                    <a:pt x="1523" y="1650"/>
                  </a:lnTo>
                  <a:lnTo>
                    <a:pt x="1536" y="1637"/>
                  </a:lnTo>
                  <a:lnTo>
                    <a:pt x="1551" y="1637"/>
                  </a:lnTo>
                  <a:lnTo>
                    <a:pt x="1564" y="1652"/>
                  </a:lnTo>
                  <a:lnTo>
                    <a:pt x="1568" y="1671"/>
                  </a:lnTo>
                  <a:lnTo>
                    <a:pt x="1594" y="1684"/>
                  </a:lnTo>
                  <a:lnTo>
                    <a:pt x="1638" y="1683"/>
                  </a:lnTo>
                  <a:lnTo>
                    <a:pt x="1668" y="1679"/>
                  </a:lnTo>
                  <a:lnTo>
                    <a:pt x="1691" y="1676"/>
                  </a:lnTo>
                  <a:lnTo>
                    <a:pt x="1728" y="1676"/>
                  </a:lnTo>
                  <a:lnTo>
                    <a:pt x="1740" y="1679"/>
                  </a:lnTo>
                  <a:lnTo>
                    <a:pt x="1738" y="1693"/>
                  </a:lnTo>
                  <a:lnTo>
                    <a:pt x="1738" y="1710"/>
                  </a:lnTo>
                  <a:lnTo>
                    <a:pt x="1735" y="1741"/>
                  </a:lnTo>
                  <a:lnTo>
                    <a:pt x="1726" y="1757"/>
                  </a:lnTo>
                  <a:lnTo>
                    <a:pt x="1734" y="1767"/>
                  </a:lnTo>
                  <a:lnTo>
                    <a:pt x="1754" y="1760"/>
                  </a:lnTo>
                  <a:lnTo>
                    <a:pt x="1767" y="1748"/>
                  </a:lnTo>
                  <a:lnTo>
                    <a:pt x="1770" y="1731"/>
                  </a:lnTo>
                  <a:lnTo>
                    <a:pt x="1777" y="1724"/>
                  </a:lnTo>
                  <a:lnTo>
                    <a:pt x="1794" y="1731"/>
                  </a:lnTo>
                  <a:lnTo>
                    <a:pt x="1806" y="1736"/>
                  </a:lnTo>
                  <a:lnTo>
                    <a:pt x="1815" y="1717"/>
                  </a:lnTo>
                  <a:lnTo>
                    <a:pt x="1829" y="1691"/>
                  </a:lnTo>
                  <a:lnTo>
                    <a:pt x="1837" y="1680"/>
                  </a:lnTo>
                  <a:lnTo>
                    <a:pt x="1858" y="1663"/>
                  </a:lnTo>
                  <a:lnTo>
                    <a:pt x="1870" y="1647"/>
                  </a:lnTo>
                  <a:lnTo>
                    <a:pt x="1894" y="1647"/>
                  </a:lnTo>
                  <a:lnTo>
                    <a:pt x="1908" y="1649"/>
                  </a:lnTo>
                  <a:lnTo>
                    <a:pt x="1923" y="1654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8"/>
            <p:cNvSpPr/>
            <p:nvPr/>
          </p:nvSpPr>
          <p:spPr bwMode="auto">
            <a:xfrm>
              <a:off x="3807" y="490"/>
              <a:ext cx="6585" cy="6048"/>
            </a:xfrm>
            <a:custGeom>
              <a:avLst/>
              <a:gdLst>
                <a:gd name="T0" fmla="*/ 1821 w 2634"/>
                <a:gd name="T1" fmla="*/ 686 h 2419"/>
                <a:gd name="T2" fmla="*/ 1927 w 2634"/>
                <a:gd name="T3" fmla="*/ 811 h 2419"/>
                <a:gd name="T4" fmla="*/ 1930 w 2634"/>
                <a:gd name="T5" fmla="*/ 891 h 2419"/>
                <a:gd name="T6" fmla="*/ 2064 w 2634"/>
                <a:gd name="T7" fmla="*/ 959 h 2419"/>
                <a:gd name="T8" fmla="*/ 2117 w 2634"/>
                <a:gd name="T9" fmla="*/ 985 h 2419"/>
                <a:gd name="T10" fmla="*/ 2155 w 2634"/>
                <a:gd name="T11" fmla="*/ 1067 h 2419"/>
                <a:gd name="T12" fmla="*/ 2209 w 2634"/>
                <a:gd name="T13" fmla="*/ 1204 h 2419"/>
                <a:gd name="T14" fmla="*/ 2256 w 2634"/>
                <a:gd name="T15" fmla="*/ 1236 h 2419"/>
                <a:gd name="T16" fmla="*/ 2337 w 2634"/>
                <a:gd name="T17" fmla="*/ 1297 h 2419"/>
                <a:gd name="T18" fmla="*/ 2378 w 2634"/>
                <a:gd name="T19" fmla="*/ 1348 h 2419"/>
                <a:gd name="T20" fmla="*/ 2379 w 2634"/>
                <a:gd name="T21" fmla="*/ 1449 h 2419"/>
                <a:gd name="T22" fmla="*/ 2402 w 2634"/>
                <a:gd name="T23" fmla="*/ 1603 h 2419"/>
                <a:gd name="T24" fmla="*/ 2469 w 2634"/>
                <a:gd name="T25" fmla="*/ 1695 h 2419"/>
                <a:gd name="T26" fmla="*/ 2626 w 2634"/>
                <a:gd name="T27" fmla="*/ 1767 h 2419"/>
                <a:gd name="T28" fmla="*/ 2539 w 2634"/>
                <a:gd name="T29" fmla="*/ 1890 h 2419"/>
                <a:gd name="T30" fmla="*/ 2586 w 2634"/>
                <a:gd name="T31" fmla="*/ 2043 h 2419"/>
                <a:gd name="T32" fmla="*/ 2491 w 2634"/>
                <a:gd name="T33" fmla="*/ 2093 h 2419"/>
                <a:gd name="T34" fmla="*/ 2398 w 2634"/>
                <a:gd name="T35" fmla="*/ 2080 h 2419"/>
                <a:gd name="T36" fmla="*/ 2344 w 2634"/>
                <a:gd name="T37" fmla="*/ 2039 h 2419"/>
                <a:gd name="T38" fmla="*/ 2247 w 2634"/>
                <a:gd name="T39" fmla="*/ 2094 h 2419"/>
                <a:gd name="T40" fmla="*/ 2164 w 2634"/>
                <a:gd name="T41" fmla="*/ 2166 h 2419"/>
                <a:gd name="T42" fmla="*/ 2195 w 2634"/>
                <a:gd name="T43" fmla="*/ 2195 h 2419"/>
                <a:gd name="T44" fmla="*/ 2264 w 2634"/>
                <a:gd name="T45" fmla="*/ 2218 h 2419"/>
                <a:gd name="T46" fmla="*/ 2176 w 2634"/>
                <a:gd name="T47" fmla="*/ 2302 h 2419"/>
                <a:gd name="T48" fmla="*/ 2058 w 2634"/>
                <a:gd name="T49" fmla="*/ 2388 h 2419"/>
                <a:gd name="T50" fmla="*/ 1990 w 2634"/>
                <a:gd name="T51" fmla="*/ 2362 h 2419"/>
                <a:gd name="T52" fmla="*/ 1816 w 2634"/>
                <a:gd name="T53" fmla="*/ 2304 h 2419"/>
                <a:gd name="T54" fmla="*/ 1761 w 2634"/>
                <a:gd name="T55" fmla="*/ 2193 h 2419"/>
                <a:gd name="T56" fmla="*/ 1683 w 2634"/>
                <a:gd name="T57" fmla="*/ 2063 h 2419"/>
                <a:gd name="T58" fmla="*/ 1684 w 2634"/>
                <a:gd name="T59" fmla="*/ 1861 h 2419"/>
                <a:gd name="T60" fmla="*/ 1644 w 2634"/>
                <a:gd name="T61" fmla="*/ 1736 h 2419"/>
                <a:gd name="T62" fmla="*/ 1573 w 2634"/>
                <a:gd name="T63" fmla="*/ 1586 h 2419"/>
                <a:gd name="T64" fmla="*/ 1524 w 2634"/>
                <a:gd name="T65" fmla="*/ 1506 h 2419"/>
                <a:gd name="T66" fmla="*/ 1467 w 2634"/>
                <a:gd name="T67" fmla="*/ 1458 h 2419"/>
                <a:gd name="T68" fmla="*/ 1398 w 2634"/>
                <a:gd name="T69" fmla="*/ 1416 h 2419"/>
                <a:gd name="T70" fmla="*/ 1341 w 2634"/>
                <a:gd name="T71" fmla="*/ 1332 h 2419"/>
                <a:gd name="T72" fmla="*/ 1133 w 2634"/>
                <a:gd name="T73" fmla="*/ 1284 h 2419"/>
                <a:gd name="T74" fmla="*/ 1017 w 2634"/>
                <a:gd name="T75" fmla="*/ 1380 h 2419"/>
                <a:gd name="T76" fmla="*/ 862 w 2634"/>
                <a:gd name="T77" fmla="*/ 1327 h 2419"/>
                <a:gd name="T78" fmla="*/ 780 w 2634"/>
                <a:gd name="T79" fmla="*/ 1175 h 2419"/>
                <a:gd name="T80" fmla="*/ 770 w 2634"/>
                <a:gd name="T81" fmla="*/ 1125 h 2419"/>
                <a:gd name="T82" fmla="*/ 752 w 2634"/>
                <a:gd name="T83" fmla="*/ 941 h 2419"/>
                <a:gd name="T84" fmla="*/ 583 w 2634"/>
                <a:gd name="T85" fmla="*/ 784 h 2419"/>
                <a:gd name="T86" fmla="*/ 560 w 2634"/>
                <a:gd name="T87" fmla="*/ 680 h 2419"/>
                <a:gd name="T88" fmla="*/ 553 w 2634"/>
                <a:gd name="T89" fmla="*/ 659 h 2419"/>
                <a:gd name="T90" fmla="*/ 428 w 2634"/>
                <a:gd name="T91" fmla="*/ 658 h 2419"/>
                <a:gd name="T92" fmla="*/ 388 w 2634"/>
                <a:gd name="T93" fmla="*/ 656 h 2419"/>
                <a:gd name="T94" fmla="*/ 357 w 2634"/>
                <a:gd name="T95" fmla="*/ 655 h 2419"/>
                <a:gd name="T96" fmla="*/ 261 w 2634"/>
                <a:gd name="T97" fmla="*/ 652 h 2419"/>
                <a:gd name="T98" fmla="*/ 250 w 2634"/>
                <a:gd name="T99" fmla="*/ 624 h 2419"/>
                <a:gd name="T100" fmla="*/ 270 w 2634"/>
                <a:gd name="T101" fmla="*/ 607 h 2419"/>
                <a:gd name="T102" fmla="*/ 302 w 2634"/>
                <a:gd name="T103" fmla="*/ 574 h 2419"/>
                <a:gd name="T104" fmla="*/ 334 w 2634"/>
                <a:gd name="T105" fmla="*/ 544 h 2419"/>
                <a:gd name="T106" fmla="*/ 339 w 2634"/>
                <a:gd name="T107" fmla="*/ 532 h 2419"/>
                <a:gd name="T108" fmla="*/ 324 w 2634"/>
                <a:gd name="T109" fmla="*/ 484 h 2419"/>
                <a:gd name="T110" fmla="*/ 316 w 2634"/>
                <a:gd name="T111" fmla="*/ 464 h 2419"/>
                <a:gd name="T112" fmla="*/ 245 w 2634"/>
                <a:gd name="T113" fmla="*/ 457 h 2419"/>
                <a:gd name="T114" fmla="*/ 157 w 2634"/>
                <a:gd name="T115" fmla="*/ 43 h 2419"/>
                <a:gd name="T116" fmla="*/ 1463 w 2634"/>
                <a:gd name="T117" fmla="*/ 267 h 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4" h="2419">
                  <a:moveTo>
                    <a:pt x="1463" y="267"/>
                  </a:moveTo>
                  <a:lnTo>
                    <a:pt x="1714" y="576"/>
                  </a:lnTo>
                  <a:lnTo>
                    <a:pt x="1733" y="585"/>
                  </a:lnTo>
                  <a:lnTo>
                    <a:pt x="1756" y="605"/>
                  </a:lnTo>
                  <a:lnTo>
                    <a:pt x="1768" y="627"/>
                  </a:lnTo>
                  <a:lnTo>
                    <a:pt x="1776" y="650"/>
                  </a:lnTo>
                  <a:lnTo>
                    <a:pt x="1778" y="656"/>
                  </a:lnTo>
                  <a:lnTo>
                    <a:pt x="1796" y="673"/>
                  </a:lnTo>
                  <a:lnTo>
                    <a:pt x="1821" y="686"/>
                  </a:lnTo>
                  <a:lnTo>
                    <a:pt x="1840" y="695"/>
                  </a:lnTo>
                  <a:lnTo>
                    <a:pt x="1871" y="718"/>
                  </a:lnTo>
                  <a:lnTo>
                    <a:pt x="1885" y="731"/>
                  </a:lnTo>
                  <a:lnTo>
                    <a:pt x="1907" y="760"/>
                  </a:lnTo>
                  <a:lnTo>
                    <a:pt x="1913" y="768"/>
                  </a:lnTo>
                  <a:lnTo>
                    <a:pt x="1920" y="784"/>
                  </a:lnTo>
                  <a:lnTo>
                    <a:pt x="1921" y="791"/>
                  </a:lnTo>
                  <a:lnTo>
                    <a:pt x="1926" y="804"/>
                  </a:lnTo>
                  <a:lnTo>
                    <a:pt x="1927" y="811"/>
                  </a:lnTo>
                  <a:lnTo>
                    <a:pt x="1926" y="829"/>
                  </a:lnTo>
                  <a:lnTo>
                    <a:pt x="1923" y="848"/>
                  </a:lnTo>
                  <a:lnTo>
                    <a:pt x="1922" y="859"/>
                  </a:lnTo>
                  <a:lnTo>
                    <a:pt x="1918" y="865"/>
                  </a:lnTo>
                  <a:lnTo>
                    <a:pt x="1913" y="872"/>
                  </a:lnTo>
                  <a:lnTo>
                    <a:pt x="1911" y="880"/>
                  </a:lnTo>
                  <a:lnTo>
                    <a:pt x="1915" y="886"/>
                  </a:lnTo>
                  <a:lnTo>
                    <a:pt x="1918" y="887"/>
                  </a:lnTo>
                  <a:lnTo>
                    <a:pt x="1930" y="891"/>
                  </a:lnTo>
                  <a:lnTo>
                    <a:pt x="1943" y="901"/>
                  </a:lnTo>
                  <a:lnTo>
                    <a:pt x="1956" y="910"/>
                  </a:lnTo>
                  <a:lnTo>
                    <a:pt x="1983" y="919"/>
                  </a:lnTo>
                  <a:lnTo>
                    <a:pt x="2012" y="928"/>
                  </a:lnTo>
                  <a:lnTo>
                    <a:pt x="2031" y="935"/>
                  </a:lnTo>
                  <a:lnTo>
                    <a:pt x="2046" y="945"/>
                  </a:lnTo>
                  <a:lnTo>
                    <a:pt x="2050" y="951"/>
                  </a:lnTo>
                  <a:lnTo>
                    <a:pt x="2056" y="958"/>
                  </a:lnTo>
                  <a:lnTo>
                    <a:pt x="2064" y="959"/>
                  </a:lnTo>
                  <a:lnTo>
                    <a:pt x="2071" y="958"/>
                  </a:lnTo>
                  <a:lnTo>
                    <a:pt x="2073" y="957"/>
                  </a:lnTo>
                  <a:lnTo>
                    <a:pt x="2093" y="956"/>
                  </a:lnTo>
                  <a:lnTo>
                    <a:pt x="2098" y="956"/>
                  </a:lnTo>
                  <a:lnTo>
                    <a:pt x="2101" y="961"/>
                  </a:lnTo>
                  <a:lnTo>
                    <a:pt x="2101" y="968"/>
                  </a:lnTo>
                  <a:lnTo>
                    <a:pt x="2101" y="969"/>
                  </a:lnTo>
                  <a:lnTo>
                    <a:pt x="2101" y="977"/>
                  </a:lnTo>
                  <a:lnTo>
                    <a:pt x="2117" y="985"/>
                  </a:lnTo>
                  <a:lnTo>
                    <a:pt x="2133" y="984"/>
                  </a:lnTo>
                  <a:lnTo>
                    <a:pt x="2141" y="997"/>
                  </a:lnTo>
                  <a:lnTo>
                    <a:pt x="2140" y="1007"/>
                  </a:lnTo>
                  <a:lnTo>
                    <a:pt x="2137" y="1020"/>
                  </a:lnTo>
                  <a:lnTo>
                    <a:pt x="2138" y="1031"/>
                  </a:lnTo>
                  <a:lnTo>
                    <a:pt x="2138" y="1043"/>
                  </a:lnTo>
                  <a:lnTo>
                    <a:pt x="2146" y="1056"/>
                  </a:lnTo>
                  <a:lnTo>
                    <a:pt x="2149" y="1062"/>
                  </a:lnTo>
                  <a:lnTo>
                    <a:pt x="2155" y="1067"/>
                  </a:lnTo>
                  <a:lnTo>
                    <a:pt x="2168" y="1067"/>
                  </a:lnTo>
                  <a:lnTo>
                    <a:pt x="2183" y="1077"/>
                  </a:lnTo>
                  <a:lnTo>
                    <a:pt x="2189" y="1094"/>
                  </a:lnTo>
                  <a:lnTo>
                    <a:pt x="2197" y="1116"/>
                  </a:lnTo>
                  <a:lnTo>
                    <a:pt x="2202" y="1129"/>
                  </a:lnTo>
                  <a:lnTo>
                    <a:pt x="2209" y="1143"/>
                  </a:lnTo>
                  <a:lnTo>
                    <a:pt x="2220" y="1177"/>
                  </a:lnTo>
                  <a:lnTo>
                    <a:pt x="2215" y="1189"/>
                  </a:lnTo>
                  <a:lnTo>
                    <a:pt x="2209" y="1204"/>
                  </a:lnTo>
                  <a:lnTo>
                    <a:pt x="2204" y="1216"/>
                  </a:lnTo>
                  <a:lnTo>
                    <a:pt x="2203" y="1229"/>
                  </a:lnTo>
                  <a:lnTo>
                    <a:pt x="2202" y="1236"/>
                  </a:lnTo>
                  <a:lnTo>
                    <a:pt x="2206" y="1238"/>
                  </a:lnTo>
                  <a:lnTo>
                    <a:pt x="2213" y="1239"/>
                  </a:lnTo>
                  <a:lnTo>
                    <a:pt x="2222" y="1241"/>
                  </a:lnTo>
                  <a:lnTo>
                    <a:pt x="2241" y="1239"/>
                  </a:lnTo>
                  <a:lnTo>
                    <a:pt x="2250" y="1238"/>
                  </a:lnTo>
                  <a:lnTo>
                    <a:pt x="2256" y="1236"/>
                  </a:lnTo>
                  <a:lnTo>
                    <a:pt x="2257" y="1231"/>
                  </a:lnTo>
                  <a:lnTo>
                    <a:pt x="2269" y="1240"/>
                  </a:lnTo>
                  <a:lnTo>
                    <a:pt x="2292" y="1256"/>
                  </a:lnTo>
                  <a:lnTo>
                    <a:pt x="2305" y="1269"/>
                  </a:lnTo>
                  <a:lnTo>
                    <a:pt x="2316" y="1272"/>
                  </a:lnTo>
                  <a:lnTo>
                    <a:pt x="2319" y="1273"/>
                  </a:lnTo>
                  <a:lnTo>
                    <a:pt x="2329" y="1290"/>
                  </a:lnTo>
                  <a:lnTo>
                    <a:pt x="2336" y="1294"/>
                  </a:lnTo>
                  <a:lnTo>
                    <a:pt x="2337" y="1297"/>
                  </a:lnTo>
                  <a:lnTo>
                    <a:pt x="2341" y="1300"/>
                  </a:lnTo>
                  <a:lnTo>
                    <a:pt x="2344" y="1303"/>
                  </a:lnTo>
                  <a:lnTo>
                    <a:pt x="2348" y="1306"/>
                  </a:lnTo>
                  <a:lnTo>
                    <a:pt x="2353" y="1318"/>
                  </a:lnTo>
                  <a:lnTo>
                    <a:pt x="2356" y="1324"/>
                  </a:lnTo>
                  <a:lnTo>
                    <a:pt x="2357" y="1335"/>
                  </a:lnTo>
                  <a:lnTo>
                    <a:pt x="2362" y="1340"/>
                  </a:lnTo>
                  <a:lnTo>
                    <a:pt x="2371" y="1343"/>
                  </a:lnTo>
                  <a:lnTo>
                    <a:pt x="2378" y="1348"/>
                  </a:lnTo>
                  <a:lnTo>
                    <a:pt x="2384" y="1361"/>
                  </a:lnTo>
                  <a:lnTo>
                    <a:pt x="2389" y="1369"/>
                  </a:lnTo>
                  <a:lnTo>
                    <a:pt x="2395" y="1380"/>
                  </a:lnTo>
                  <a:lnTo>
                    <a:pt x="2391" y="1398"/>
                  </a:lnTo>
                  <a:lnTo>
                    <a:pt x="2386" y="1412"/>
                  </a:lnTo>
                  <a:lnTo>
                    <a:pt x="2382" y="1421"/>
                  </a:lnTo>
                  <a:lnTo>
                    <a:pt x="2379" y="1427"/>
                  </a:lnTo>
                  <a:lnTo>
                    <a:pt x="2378" y="1438"/>
                  </a:lnTo>
                  <a:lnTo>
                    <a:pt x="2379" y="1449"/>
                  </a:lnTo>
                  <a:lnTo>
                    <a:pt x="2390" y="1459"/>
                  </a:lnTo>
                  <a:lnTo>
                    <a:pt x="2405" y="1473"/>
                  </a:lnTo>
                  <a:lnTo>
                    <a:pt x="2411" y="1492"/>
                  </a:lnTo>
                  <a:lnTo>
                    <a:pt x="2416" y="1505"/>
                  </a:lnTo>
                  <a:lnTo>
                    <a:pt x="2422" y="1541"/>
                  </a:lnTo>
                  <a:lnTo>
                    <a:pt x="2423" y="1557"/>
                  </a:lnTo>
                  <a:lnTo>
                    <a:pt x="2423" y="1568"/>
                  </a:lnTo>
                  <a:lnTo>
                    <a:pt x="2418" y="1587"/>
                  </a:lnTo>
                  <a:lnTo>
                    <a:pt x="2402" y="1603"/>
                  </a:lnTo>
                  <a:lnTo>
                    <a:pt x="2384" y="1620"/>
                  </a:lnTo>
                  <a:lnTo>
                    <a:pt x="2379" y="1638"/>
                  </a:lnTo>
                  <a:lnTo>
                    <a:pt x="2385" y="1659"/>
                  </a:lnTo>
                  <a:lnTo>
                    <a:pt x="2401" y="1697"/>
                  </a:lnTo>
                  <a:lnTo>
                    <a:pt x="2406" y="1701"/>
                  </a:lnTo>
                  <a:lnTo>
                    <a:pt x="2418" y="1703"/>
                  </a:lnTo>
                  <a:lnTo>
                    <a:pt x="2434" y="1702"/>
                  </a:lnTo>
                  <a:lnTo>
                    <a:pt x="2451" y="1701"/>
                  </a:lnTo>
                  <a:lnTo>
                    <a:pt x="2469" y="1695"/>
                  </a:lnTo>
                  <a:lnTo>
                    <a:pt x="2487" y="1688"/>
                  </a:lnTo>
                  <a:lnTo>
                    <a:pt x="2508" y="1685"/>
                  </a:lnTo>
                  <a:lnTo>
                    <a:pt x="2519" y="1685"/>
                  </a:lnTo>
                  <a:lnTo>
                    <a:pt x="2546" y="1688"/>
                  </a:lnTo>
                  <a:lnTo>
                    <a:pt x="2561" y="1697"/>
                  </a:lnTo>
                  <a:lnTo>
                    <a:pt x="2566" y="1717"/>
                  </a:lnTo>
                  <a:lnTo>
                    <a:pt x="2591" y="1743"/>
                  </a:lnTo>
                  <a:lnTo>
                    <a:pt x="2598" y="1748"/>
                  </a:lnTo>
                  <a:lnTo>
                    <a:pt x="2626" y="1767"/>
                  </a:lnTo>
                  <a:lnTo>
                    <a:pt x="2634" y="1788"/>
                  </a:lnTo>
                  <a:lnTo>
                    <a:pt x="2625" y="1805"/>
                  </a:lnTo>
                  <a:lnTo>
                    <a:pt x="2606" y="1817"/>
                  </a:lnTo>
                  <a:lnTo>
                    <a:pt x="2588" y="1827"/>
                  </a:lnTo>
                  <a:lnTo>
                    <a:pt x="2575" y="1833"/>
                  </a:lnTo>
                  <a:lnTo>
                    <a:pt x="2557" y="1846"/>
                  </a:lnTo>
                  <a:lnTo>
                    <a:pt x="2540" y="1878"/>
                  </a:lnTo>
                  <a:lnTo>
                    <a:pt x="2539" y="1885"/>
                  </a:lnTo>
                  <a:lnTo>
                    <a:pt x="2539" y="1890"/>
                  </a:lnTo>
                  <a:lnTo>
                    <a:pt x="2554" y="1904"/>
                  </a:lnTo>
                  <a:lnTo>
                    <a:pt x="2560" y="1915"/>
                  </a:lnTo>
                  <a:lnTo>
                    <a:pt x="2564" y="1946"/>
                  </a:lnTo>
                  <a:lnTo>
                    <a:pt x="2567" y="1969"/>
                  </a:lnTo>
                  <a:lnTo>
                    <a:pt x="2572" y="1995"/>
                  </a:lnTo>
                  <a:lnTo>
                    <a:pt x="2583" y="2018"/>
                  </a:lnTo>
                  <a:lnTo>
                    <a:pt x="2585" y="2027"/>
                  </a:lnTo>
                  <a:lnTo>
                    <a:pt x="2588" y="2036"/>
                  </a:lnTo>
                  <a:lnTo>
                    <a:pt x="2586" y="2043"/>
                  </a:lnTo>
                  <a:lnTo>
                    <a:pt x="2584" y="2049"/>
                  </a:lnTo>
                  <a:lnTo>
                    <a:pt x="2579" y="2057"/>
                  </a:lnTo>
                  <a:lnTo>
                    <a:pt x="2565" y="2062"/>
                  </a:lnTo>
                  <a:lnTo>
                    <a:pt x="2534" y="2078"/>
                  </a:lnTo>
                  <a:lnTo>
                    <a:pt x="2520" y="2086"/>
                  </a:lnTo>
                  <a:lnTo>
                    <a:pt x="2512" y="2093"/>
                  </a:lnTo>
                  <a:lnTo>
                    <a:pt x="2511" y="2094"/>
                  </a:lnTo>
                  <a:lnTo>
                    <a:pt x="2509" y="2097"/>
                  </a:lnTo>
                  <a:lnTo>
                    <a:pt x="2491" y="2093"/>
                  </a:lnTo>
                  <a:lnTo>
                    <a:pt x="2485" y="2094"/>
                  </a:lnTo>
                  <a:lnTo>
                    <a:pt x="2484" y="2094"/>
                  </a:lnTo>
                  <a:lnTo>
                    <a:pt x="2479" y="2096"/>
                  </a:lnTo>
                  <a:lnTo>
                    <a:pt x="2455" y="2099"/>
                  </a:lnTo>
                  <a:lnTo>
                    <a:pt x="2445" y="2100"/>
                  </a:lnTo>
                  <a:lnTo>
                    <a:pt x="2444" y="2100"/>
                  </a:lnTo>
                  <a:lnTo>
                    <a:pt x="2434" y="2102"/>
                  </a:lnTo>
                  <a:lnTo>
                    <a:pt x="2416" y="2092"/>
                  </a:lnTo>
                  <a:lnTo>
                    <a:pt x="2398" y="2080"/>
                  </a:lnTo>
                  <a:lnTo>
                    <a:pt x="2392" y="2068"/>
                  </a:lnTo>
                  <a:lnTo>
                    <a:pt x="2377" y="2046"/>
                  </a:lnTo>
                  <a:lnTo>
                    <a:pt x="2382" y="2031"/>
                  </a:lnTo>
                  <a:lnTo>
                    <a:pt x="2381" y="2022"/>
                  </a:lnTo>
                  <a:lnTo>
                    <a:pt x="2370" y="2015"/>
                  </a:lnTo>
                  <a:lnTo>
                    <a:pt x="2364" y="2011"/>
                  </a:lnTo>
                  <a:lnTo>
                    <a:pt x="2361" y="2019"/>
                  </a:lnTo>
                  <a:lnTo>
                    <a:pt x="2354" y="2030"/>
                  </a:lnTo>
                  <a:lnTo>
                    <a:pt x="2344" y="2039"/>
                  </a:lnTo>
                  <a:lnTo>
                    <a:pt x="2330" y="2039"/>
                  </a:lnTo>
                  <a:lnTo>
                    <a:pt x="2310" y="2043"/>
                  </a:lnTo>
                  <a:lnTo>
                    <a:pt x="2297" y="2045"/>
                  </a:lnTo>
                  <a:lnTo>
                    <a:pt x="2289" y="2057"/>
                  </a:lnTo>
                  <a:lnTo>
                    <a:pt x="2284" y="2063"/>
                  </a:lnTo>
                  <a:lnTo>
                    <a:pt x="2279" y="2071"/>
                  </a:lnTo>
                  <a:lnTo>
                    <a:pt x="2269" y="2083"/>
                  </a:lnTo>
                  <a:lnTo>
                    <a:pt x="2262" y="2092"/>
                  </a:lnTo>
                  <a:lnTo>
                    <a:pt x="2247" y="2094"/>
                  </a:lnTo>
                  <a:lnTo>
                    <a:pt x="2234" y="2104"/>
                  </a:lnTo>
                  <a:lnTo>
                    <a:pt x="2224" y="2121"/>
                  </a:lnTo>
                  <a:lnTo>
                    <a:pt x="2220" y="2133"/>
                  </a:lnTo>
                  <a:lnTo>
                    <a:pt x="2211" y="2139"/>
                  </a:lnTo>
                  <a:lnTo>
                    <a:pt x="2207" y="2154"/>
                  </a:lnTo>
                  <a:lnTo>
                    <a:pt x="2191" y="2161"/>
                  </a:lnTo>
                  <a:lnTo>
                    <a:pt x="2185" y="2164"/>
                  </a:lnTo>
                  <a:lnTo>
                    <a:pt x="2173" y="2160"/>
                  </a:lnTo>
                  <a:lnTo>
                    <a:pt x="2164" y="2166"/>
                  </a:lnTo>
                  <a:lnTo>
                    <a:pt x="2164" y="2178"/>
                  </a:lnTo>
                  <a:lnTo>
                    <a:pt x="2170" y="2195"/>
                  </a:lnTo>
                  <a:lnTo>
                    <a:pt x="2177" y="2199"/>
                  </a:lnTo>
                  <a:lnTo>
                    <a:pt x="2179" y="2195"/>
                  </a:lnTo>
                  <a:lnTo>
                    <a:pt x="2181" y="2194"/>
                  </a:lnTo>
                  <a:lnTo>
                    <a:pt x="2184" y="2194"/>
                  </a:lnTo>
                  <a:lnTo>
                    <a:pt x="2189" y="2195"/>
                  </a:lnTo>
                  <a:lnTo>
                    <a:pt x="2194" y="2195"/>
                  </a:lnTo>
                  <a:lnTo>
                    <a:pt x="2195" y="2195"/>
                  </a:lnTo>
                  <a:lnTo>
                    <a:pt x="2196" y="2197"/>
                  </a:lnTo>
                  <a:lnTo>
                    <a:pt x="2192" y="2200"/>
                  </a:lnTo>
                  <a:lnTo>
                    <a:pt x="2202" y="2202"/>
                  </a:lnTo>
                  <a:lnTo>
                    <a:pt x="2220" y="2204"/>
                  </a:lnTo>
                  <a:lnTo>
                    <a:pt x="2231" y="2203"/>
                  </a:lnTo>
                  <a:lnTo>
                    <a:pt x="2247" y="2201"/>
                  </a:lnTo>
                  <a:lnTo>
                    <a:pt x="2262" y="2201"/>
                  </a:lnTo>
                  <a:lnTo>
                    <a:pt x="2269" y="2203"/>
                  </a:lnTo>
                  <a:lnTo>
                    <a:pt x="2264" y="2218"/>
                  </a:lnTo>
                  <a:lnTo>
                    <a:pt x="2253" y="2226"/>
                  </a:lnTo>
                  <a:lnTo>
                    <a:pt x="2234" y="2228"/>
                  </a:lnTo>
                  <a:lnTo>
                    <a:pt x="2221" y="2231"/>
                  </a:lnTo>
                  <a:lnTo>
                    <a:pt x="2214" y="2243"/>
                  </a:lnTo>
                  <a:lnTo>
                    <a:pt x="2214" y="2252"/>
                  </a:lnTo>
                  <a:lnTo>
                    <a:pt x="2216" y="2268"/>
                  </a:lnTo>
                  <a:lnTo>
                    <a:pt x="2212" y="2278"/>
                  </a:lnTo>
                  <a:lnTo>
                    <a:pt x="2192" y="2286"/>
                  </a:lnTo>
                  <a:lnTo>
                    <a:pt x="2176" y="2302"/>
                  </a:lnTo>
                  <a:lnTo>
                    <a:pt x="2175" y="2306"/>
                  </a:lnTo>
                  <a:lnTo>
                    <a:pt x="2160" y="2301"/>
                  </a:lnTo>
                  <a:lnTo>
                    <a:pt x="2146" y="2299"/>
                  </a:lnTo>
                  <a:lnTo>
                    <a:pt x="2122" y="2299"/>
                  </a:lnTo>
                  <a:lnTo>
                    <a:pt x="2110" y="2315"/>
                  </a:lnTo>
                  <a:lnTo>
                    <a:pt x="2089" y="2332"/>
                  </a:lnTo>
                  <a:lnTo>
                    <a:pt x="2081" y="2343"/>
                  </a:lnTo>
                  <a:lnTo>
                    <a:pt x="2067" y="2369"/>
                  </a:lnTo>
                  <a:lnTo>
                    <a:pt x="2058" y="2388"/>
                  </a:lnTo>
                  <a:lnTo>
                    <a:pt x="2046" y="2383"/>
                  </a:lnTo>
                  <a:lnTo>
                    <a:pt x="2029" y="2376"/>
                  </a:lnTo>
                  <a:lnTo>
                    <a:pt x="2022" y="2383"/>
                  </a:lnTo>
                  <a:lnTo>
                    <a:pt x="2019" y="2400"/>
                  </a:lnTo>
                  <a:lnTo>
                    <a:pt x="2006" y="2412"/>
                  </a:lnTo>
                  <a:lnTo>
                    <a:pt x="1986" y="2419"/>
                  </a:lnTo>
                  <a:lnTo>
                    <a:pt x="1978" y="2409"/>
                  </a:lnTo>
                  <a:lnTo>
                    <a:pt x="1987" y="2393"/>
                  </a:lnTo>
                  <a:lnTo>
                    <a:pt x="1990" y="2362"/>
                  </a:lnTo>
                  <a:lnTo>
                    <a:pt x="1990" y="2345"/>
                  </a:lnTo>
                  <a:lnTo>
                    <a:pt x="1992" y="2331"/>
                  </a:lnTo>
                  <a:lnTo>
                    <a:pt x="1980" y="2328"/>
                  </a:lnTo>
                  <a:lnTo>
                    <a:pt x="1943" y="2328"/>
                  </a:lnTo>
                  <a:lnTo>
                    <a:pt x="1920" y="2331"/>
                  </a:lnTo>
                  <a:lnTo>
                    <a:pt x="1890" y="2335"/>
                  </a:lnTo>
                  <a:lnTo>
                    <a:pt x="1846" y="2336"/>
                  </a:lnTo>
                  <a:lnTo>
                    <a:pt x="1820" y="2323"/>
                  </a:lnTo>
                  <a:lnTo>
                    <a:pt x="1816" y="2304"/>
                  </a:lnTo>
                  <a:lnTo>
                    <a:pt x="1803" y="2289"/>
                  </a:lnTo>
                  <a:lnTo>
                    <a:pt x="1788" y="2289"/>
                  </a:lnTo>
                  <a:lnTo>
                    <a:pt x="1775" y="2302"/>
                  </a:lnTo>
                  <a:lnTo>
                    <a:pt x="1755" y="2312"/>
                  </a:lnTo>
                  <a:lnTo>
                    <a:pt x="1751" y="2300"/>
                  </a:lnTo>
                  <a:lnTo>
                    <a:pt x="1748" y="2269"/>
                  </a:lnTo>
                  <a:lnTo>
                    <a:pt x="1741" y="2231"/>
                  </a:lnTo>
                  <a:lnTo>
                    <a:pt x="1753" y="2219"/>
                  </a:lnTo>
                  <a:lnTo>
                    <a:pt x="1761" y="2193"/>
                  </a:lnTo>
                  <a:lnTo>
                    <a:pt x="1747" y="2174"/>
                  </a:lnTo>
                  <a:lnTo>
                    <a:pt x="1744" y="2160"/>
                  </a:lnTo>
                  <a:lnTo>
                    <a:pt x="1732" y="2138"/>
                  </a:lnTo>
                  <a:lnTo>
                    <a:pt x="1716" y="2126"/>
                  </a:lnTo>
                  <a:lnTo>
                    <a:pt x="1692" y="2109"/>
                  </a:lnTo>
                  <a:lnTo>
                    <a:pt x="1685" y="2091"/>
                  </a:lnTo>
                  <a:lnTo>
                    <a:pt x="1673" y="2076"/>
                  </a:lnTo>
                  <a:lnTo>
                    <a:pt x="1673" y="2067"/>
                  </a:lnTo>
                  <a:lnTo>
                    <a:pt x="1683" y="2063"/>
                  </a:lnTo>
                  <a:lnTo>
                    <a:pt x="1694" y="2046"/>
                  </a:lnTo>
                  <a:lnTo>
                    <a:pt x="1704" y="2030"/>
                  </a:lnTo>
                  <a:lnTo>
                    <a:pt x="1702" y="2003"/>
                  </a:lnTo>
                  <a:lnTo>
                    <a:pt x="1681" y="1974"/>
                  </a:lnTo>
                  <a:lnTo>
                    <a:pt x="1665" y="1944"/>
                  </a:lnTo>
                  <a:lnTo>
                    <a:pt x="1655" y="1904"/>
                  </a:lnTo>
                  <a:lnTo>
                    <a:pt x="1657" y="1890"/>
                  </a:lnTo>
                  <a:lnTo>
                    <a:pt x="1670" y="1875"/>
                  </a:lnTo>
                  <a:lnTo>
                    <a:pt x="1684" y="1861"/>
                  </a:lnTo>
                  <a:lnTo>
                    <a:pt x="1690" y="1850"/>
                  </a:lnTo>
                  <a:lnTo>
                    <a:pt x="1722" y="1846"/>
                  </a:lnTo>
                  <a:lnTo>
                    <a:pt x="1754" y="1831"/>
                  </a:lnTo>
                  <a:lnTo>
                    <a:pt x="1757" y="1807"/>
                  </a:lnTo>
                  <a:lnTo>
                    <a:pt x="1748" y="1799"/>
                  </a:lnTo>
                  <a:lnTo>
                    <a:pt x="1715" y="1760"/>
                  </a:lnTo>
                  <a:lnTo>
                    <a:pt x="1698" y="1761"/>
                  </a:lnTo>
                  <a:lnTo>
                    <a:pt x="1667" y="1755"/>
                  </a:lnTo>
                  <a:lnTo>
                    <a:pt x="1644" y="1736"/>
                  </a:lnTo>
                  <a:lnTo>
                    <a:pt x="1643" y="1719"/>
                  </a:lnTo>
                  <a:lnTo>
                    <a:pt x="1641" y="1714"/>
                  </a:lnTo>
                  <a:lnTo>
                    <a:pt x="1637" y="1706"/>
                  </a:lnTo>
                  <a:lnTo>
                    <a:pt x="1635" y="1698"/>
                  </a:lnTo>
                  <a:lnTo>
                    <a:pt x="1640" y="1688"/>
                  </a:lnTo>
                  <a:lnTo>
                    <a:pt x="1636" y="1644"/>
                  </a:lnTo>
                  <a:lnTo>
                    <a:pt x="1628" y="1624"/>
                  </a:lnTo>
                  <a:lnTo>
                    <a:pt x="1600" y="1595"/>
                  </a:lnTo>
                  <a:lnTo>
                    <a:pt x="1573" y="1586"/>
                  </a:lnTo>
                  <a:lnTo>
                    <a:pt x="1542" y="1581"/>
                  </a:lnTo>
                  <a:lnTo>
                    <a:pt x="1538" y="1568"/>
                  </a:lnTo>
                  <a:lnTo>
                    <a:pt x="1536" y="1546"/>
                  </a:lnTo>
                  <a:lnTo>
                    <a:pt x="1537" y="1540"/>
                  </a:lnTo>
                  <a:lnTo>
                    <a:pt x="1545" y="1537"/>
                  </a:lnTo>
                  <a:lnTo>
                    <a:pt x="1548" y="1523"/>
                  </a:lnTo>
                  <a:lnTo>
                    <a:pt x="1538" y="1515"/>
                  </a:lnTo>
                  <a:lnTo>
                    <a:pt x="1527" y="1511"/>
                  </a:lnTo>
                  <a:lnTo>
                    <a:pt x="1524" y="1506"/>
                  </a:lnTo>
                  <a:lnTo>
                    <a:pt x="1524" y="1503"/>
                  </a:lnTo>
                  <a:lnTo>
                    <a:pt x="1546" y="1496"/>
                  </a:lnTo>
                  <a:lnTo>
                    <a:pt x="1563" y="1491"/>
                  </a:lnTo>
                  <a:lnTo>
                    <a:pt x="1558" y="1485"/>
                  </a:lnTo>
                  <a:lnTo>
                    <a:pt x="1546" y="1477"/>
                  </a:lnTo>
                  <a:lnTo>
                    <a:pt x="1515" y="1463"/>
                  </a:lnTo>
                  <a:lnTo>
                    <a:pt x="1481" y="1454"/>
                  </a:lnTo>
                  <a:lnTo>
                    <a:pt x="1474" y="1456"/>
                  </a:lnTo>
                  <a:lnTo>
                    <a:pt x="1467" y="1458"/>
                  </a:lnTo>
                  <a:lnTo>
                    <a:pt x="1456" y="1455"/>
                  </a:lnTo>
                  <a:lnTo>
                    <a:pt x="1445" y="1451"/>
                  </a:lnTo>
                  <a:lnTo>
                    <a:pt x="1426" y="1450"/>
                  </a:lnTo>
                  <a:lnTo>
                    <a:pt x="1419" y="1451"/>
                  </a:lnTo>
                  <a:lnTo>
                    <a:pt x="1411" y="1449"/>
                  </a:lnTo>
                  <a:lnTo>
                    <a:pt x="1402" y="1446"/>
                  </a:lnTo>
                  <a:lnTo>
                    <a:pt x="1398" y="1438"/>
                  </a:lnTo>
                  <a:lnTo>
                    <a:pt x="1394" y="1423"/>
                  </a:lnTo>
                  <a:lnTo>
                    <a:pt x="1398" y="1416"/>
                  </a:lnTo>
                  <a:lnTo>
                    <a:pt x="1398" y="1406"/>
                  </a:lnTo>
                  <a:lnTo>
                    <a:pt x="1393" y="1394"/>
                  </a:lnTo>
                  <a:lnTo>
                    <a:pt x="1386" y="1383"/>
                  </a:lnTo>
                  <a:lnTo>
                    <a:pt x="1389" y="1365"/>
                  </a:lnTo>
                  <a:lnTo>
                    <a:pt x="1382" y="1354"/>
                  </a:lnTo>
                  <a:lnTo>
                    <a:pt x="1373" y="1347"/>
                  </a:lnTo>
                  <a:lnTo>
                    <a:pt x="1366" y="1350"/>
                  </a:lnTo>
                  <a:lnTo>
                    <a:pt x="1354" y="1347"/>
                  </a:lnTo>
                  <a:lnTo>
                    <a:pt x="1341" y="1332"/>
                  </a:lnTo>
                  <a:lnTo>
                    <a:pt x="1320" y="1325"/>
                  </a:lnTo>
                  <a:lnTo>
                    <a:pt x="1298" y="1329"/>
                  </a:lnTo>
                  <a:lnTo>
                    <a:pt x="1272" y="1357"/>
                  </a:lnTo>
                  <a:lnTo>
                    <a:pt x="1246" y="1351"/>
                  </a:lnTo>
                  <a:lnTo>
                    <a:pt x="1228" y="1334"/>
                  </a:lnTo>
                  <a:lnTo>
                    <a:pt x="1197" y="1340"/>
                  </a:lnTo>
                  <a:lnTo>
                    <a:pt x="1173" y="1352"/>
                  </a:lnTo>
                  <a:lnTo>
                    <a:pt x="1143" y="1331"/>
                  </a:lnTo>
                  <a:lnTo>
                    <a:pt x="1133" y="1284"/>
                  </a:lnTo>
                  <a:lnTo>
                    <a:pt x="1115" y="1260"/>
                  </a:lnTo>
                  <a:lnTo>
                    <a:pt x="1085" y="1257"/>
                  </a:lnTo>
                  <a:lnTo>
                    <a:pt x="1061" y="1248"/>
                  </a:lnTo>
                  <a:lnTo>
                    <a:pt x="1022" y="1256"/>
                  </a:lnTo>
                  <a:lnTo>
                    <a:pt x="1014" y="1273"/>
                  </a:lnTo>
                  <a:lnTo>
                    <a:pt x="1031" y="1295"/>
                  </a:lnTo>
                  <a:lnTo>
                    <a:pt x="1034" y="1321"/>
                  </a:lnTo>
                  <a:lnTo>
                    <a:pt x="1025" y="1350"/>
                  </a:lnTo>
                  <a:lnTo>
                    <a:pt x="1017" y="1380"/>
                  </a:lnTo>
                  <a:lnTo>
                    <a:pt x="998" y="1380"/>
                  </a:lnTo>
                  <a:lnTo>
                    <a:pt x="986" y="1370"/>
                  </a:lnTo>
                  <a:lnTo>
                    <a:pt x="958" y="1370"/>
                  </a:lnTo>
                  <a:lnTo>
                    <a:pt x="946" y="1358"/>
                  </a:lnTo>
                  <a:lnTo>
                    <a:pt x="934" y="1330"/>
                  </a:lnTo>
                  <a:lnTo>
                    <a:pt x="914" y="1329"/>
                  </a:lnTo>
                  <a:lnTo>
                    <a:pt x="896" y="1348"/>
                  </a:lnTo>
                  <a:lnTo>
                    <a:pt x="876" y="1345"/>
                  </a:lnTo>
                  <a:lnTo>
                    <a:pt x="862" y="1327"/>
                  </a:lnTo>
                  <a:lnTo>
                    <a:pt x="849" y="1308"/>
                  </a:lnTo>
                  <a:lnTo>
                    <a:pt x="837" y="1292"/>
                  </a:lnTo>
                  <a:lnTo>
                    <a:pt x="812" y="1256"/>
                  </a:lnTo>
                  <a:lnTo>
                    <a:pt x="786" y="1214"/>
                  </a:lnTo>
                  <a:lnTo>
                    <a:pt x="777" y="1200"/>
                  </a:lnTo>
                  <a:lnTo>
                    <a:pt x="775" y="1192"/>
                  </a:lnTo>
                  <a:lnTo>
                    <a:pt x="775" y="1186"/>
                  </a:lnTo>
                  <a:lnTo>
                    <a:pt x="778" y="1180"/>
                  </a:lnTo>
                  <a:lnTo>
                    <a:pt x="780" y="1175"/>
                  </a:lnTo>
                  <a:lnTo>
                    <a:pt x="782" y="1168"/>
                  </a:lnTo>
                  <a:lnTo>
                    <a:pt x="783" y="1163"/>
                  </a:lnTo>
                  <a:lnTo>
                    <a:pt x="784" y="1153"/>
                  </a:lnTo>
                  <a:lnTo>
                    <a:pt x="783" y="1149"/>
                  </a:lnTo>
                  <a:lnTo>
                    <a:pt x="780" y="1141"/>
                  </a:lnTo>
                  <a:lnTo>
                    <a:pt x="777" y="1135"/>
                  </a:lnTo>
                  <a:lnTo>
                    <a:pt x="775" y="1132"/>
                  </a:lnTo>
                  <a:lnTo>
                    <a:pt x="772" y="1129"/>
                  </a:lnTo>
                  <a:lnTo>
                    <a:pt x="770" y="1125"/>
                  </a:lnTo>
                  <a:lnTo>
                    <a:pt x="768" y="1114"/>
                  </a:lnTo>
                  <a:lnTo>
                    <a:pt x="763" y="1104"/>
                  </a:lnTo>
                  <a:lnTo>
                    <a:pt x="755" y="1090"/>
                  </a:lnTo>
                  <a:lnTo>
                    <a:pt x="751" y="1079"/>
                  </a:lnTo>
                  <a:lnTo>
                    <a:pt x="747" y="1056"/>
                  </a:lnTo>
                  <a:lnTo>
                    <a:pt x="748" y="1027"/>
                  </a:lnTo>
                  <a:lnTo>
                    <a:pt x="750" y="998"/>
                  </a:lnTo>
                  <a:lnTo>
                    <a:pt x="752" y="970"/>
                  </a:lnTo>
                  <a:lnTo>
                    <a:pt x="752" y="941"/>
                  </a:lnTo>
                  <a:lnTo>
                    <a:pt x="739" y="921"/>
                  </a:lnTo>
                  <a:lnTo>
                    <a:pt x="722" y="905"/>
                  </a:lnTo>
                  <a:lnTo>
                    <a:pt x="691" y="893"/>
                  </a:lnTo>
                  <a:lnTo>
                    <a:pt x="644" y="885"/>
                  </a:lnTo>
                  <a:lnTo>
                    <a:pt x="627" y="872"/>
                  </a:lnTo>
                  <a:lnTo>
                    <a:pt x="620" y="859"/>
                  </a:lnTo>
                  <a:lnTo>
                    <a:pt x="595" y="822"/>
                  </a:lnTo>
                  <a:lnTo>
                    <a:pt x="587" y="798"/>
                  </a:lnTo>
                  <a:lnTo>
                    <a:pt x="583" y="784"/>
                  </a:lnTo>
                  <a:lnTo>
                    <a:pt x="573" y="777"/>
                  </a:lnTo>
                  <a:lnTo>
                    <a:pt x="570" y="772"/>
                  </a:lnTo>
                  <a:lnTo>
                    <a:pt x="563" y="766"/>
                  </a:lnTo>
                  <a:lnTo>
                    <a:pt x="550" y="758"/>
                  </a:lnTo>
                  <a:lnTo>
                    <a:pt x="539" y="749"/>
                  </a:lnTo>
                  <a:lnTo>
                    <a:pt x="527" y="731"/>
                  </a:lnTo>
                  <a:lnTo>
                    <a:pt x="528" y="723"/>
                  </a:lnTo>
                  <a:lnTo>
                    <a:pt x="528" y="712"/>
                  </a:lnTo>
                  <a:lnTo>
                    <a:pt x="560" y="680"/>
                  </a:lnTo>
                  <a:lnTo>
                    <a:pt x="583" y="665"/>
                  </a:lnTo>
                  <a:lnTo>
                    <a:pt x="583" y="659"/>
                  </a:lnTo>
                  <a:lnTo>
                    <a:pt x="570" y="659"/>
                  </a:lnTo>
                  <a:lnTo>
                    <a:pt x="562" y="659"/>
                  </a:lnTo>
                  <a:lnTo>
                    <a:pt x="561" y="660"/>
                  </a:lnTo>
                  <a:lnTo>
                    <a:pt x="560" y="660"/>
                  </a:lnTo>
                  <a:lnTo>
                    <a:pt x="560" y="659"/>
                  </a:lnTo>
                  <a:lnTo>
                    <a:pt x="559" y="659"/>
                  </a:lnTo>
                  <a:lnTo>
                    <a:pt x="553" y="659"/>
                  </a:lnTo>
                  <a:lnTo>
                    <a:pt x="540" y="659"/>
                  </a:lnTo>
                  <a:lnTo>
                    <a:pt x="530" y="659"/>
                  </a:lnTo>
                  <a:lnTo>
                    <a:pt x="508" y="659"/>
                  </a:lnTo>
                  <a:lnTo>
                    <a:pt x="498" y="659"/>
                  </a:lnTo>
                  <a:lnTo>
                    <a:pt x="487" y="659"/>
                  </a:lnTo>
                  <a:lnTo>
                    <a:pt x="452" y="659"/>
                  </a:lnTo>
                  <a:lnTo>
                    <a:pt x="430" y="658"/>
                  </a:lnTo>
                  <a:lnTo>
                    <a:pt x="429" y="658"/>
                  </a:lnTo>
                  <a:lnTo>
                    <a:pt x="428" y="658"/>
                  </a:lnTo>
                  <a:lnTo>
                    <a:pt x="428" y="657"/>
                  </a:lnTo>
                  <a:lnTo>
                    <a:pt x="427" y="657"/>
                  </a:lnTo>
                  <a:lnTo>
                    <a:pt x="426" y="658"/>
                  </a:lnTo>
                  <a:lnTo>
                    <a:pt x="426" y="658"/>
                  </a:lnTo>
                  <a:lnTo>
                    <a:pt x="420" y="657"/>
                  </a:lnTo>
                  <a:lnTo>
                    <a:pt x="396" y="656"/>
                  </a:lnTo>
                  <a:lnTo>
                    <a:pt x="394" y="656"/>
                  </a:lnTo>
                  <a:lnTo>
                    <a:pt x="389" y="656"/>
                  </a:lnTo>
                  <a:lnTo>
                    <a:pt x="388" y="656"/>
                  </a:lnTo>
                  <a:lnTo>
                    <a:pt x="388" y="657"/>
                  </a:lnTo>
                  <a:lnTo>
                    <a:pt x="387" y="657"/>
                  </a:lnTo>
                  <a:lnTo>
                    <a:pt x="386" y="656"/>
                  </a:lnTo>
                  <a:lnTo>
                    <a:pt x="366" y="655"/>
                  </a:lnTo>
                  <a:lnTo>
                    <a:pt x="363" y="655"/>
                  </a:lnTo>
                  <a:lnTo>
                    <a:pt x="360" y="655"/>
                  </a:lnTo>
                  <a:lnTo>
                    <a:pt x="359" y="655"/>
                  </a:lnTo>
                  <a:lnTo>
                    <a:pt x="358" y="655"/>
                  </a:lnTo>
                  <a:lnTo>
                    <a:pt x="357" y="655"/>
                  </a:lnTo>
                  <a:lnTo>
                    <a:pt x="356" y="655"/>
                  </a:lnTo>
                  <a:lnTo>
                    <a:pt x="328" y="654"/>
                  </a:lnTo>
                  <a:lnTo>
                    <a:pt x="326" y="654"/>
                  </a:lnTo>
                  <a:lnTo>
                    <a:pt x="317" y="654"/>
                  </a:lnTo>
                  <a:lnTo>
                    <a:pt x="316" y="654"/>
                  </a:lnTo>
                  <a:lnTo>
                    <a:pt x="315" y="654"/>
                  </a:lnTo>
                  <a:lnTo>
                    <a:pt x="280" y="652"/>
                  </a:lnTo>
                  <a:lnTo>
                    <a:pt x="269" y="652"/>
                  </a:lnTo>
                  <a:lnTo>
                    <a:pt x="261" y="652"/>
                  </a:lnTo>
                  <a:lnTo>
                    <a:pt x="258" y="646"/>
                  </a:lnTo>
                  <a:lnTo>
                    <a:pt x="258" y="644"/>
                  </a:lnTo>
                  <a:lnTo>
                    <a:pt x="257" y="643"/>
                  </a:lnTo>
                  <a:lnTo>
                    <a:pt x="257" y="642"/>
                  </a:lnTo>
                  <a:lnTo>
                    <a:pt x="256" y="639"/>
                  </a:lnTo>
                  <a:lnTo>
                    <a:pt x="252" y="630"/>
                  </a:lnTo>
                  <a:lnTo>
                    <a:pt x="250" y="626"/>
                  </a:lnTo>
                  <a:lnTo>
                    <a:pt x="250" y="625"/>
                  </a:lnTo>
                  <a:lnTo>
                    <a:pt x="250" y="624"/>
                  </a:lnTo>
                  <a:lnTo>
                    <a:pt x="246" y="617"/>
                  </a:lnTo>
                  <a:lnTo>
                    <a:pt x="248" y="616"/>
                  </a:lnTo>
                  <a:lnTo>
                    <a:pt x="250" y="615"/>
                  </a:lnTo>
                  <a:lnTo>
                    <a:pt x="252" y="615"/>
                  </a:lnTo>
                  <a:lnTo>
                    <a:pt x="261" y="612"/>
                  </a:lnTo>
                  <a:lnTo>
                    <a:pt x="265" y="610"/>
                  </a:lnTo>
                  <a:lnTo>
                    <a:pt x="266" y="610"/>
                  </a:lnTo>
                  <a:lnTo>
                    <a:pt x="268" y="609"/>
                  </a:lnTo>
                  <a:lnTo>
                    <a:pt x="270" y="607"/>
                  </a:lnTo>
                  <a:lnTo>
                    <a:pt x="273" y="604"/>
                  </a:lnTo>
                  <a:lnTo>
                    <a:pt x="277" y="600"/>
                  </a:lnTo>
                  <a:lnTo>
                    <a:pt x="280" y="597"/>
                  </a:lnTo>
                  <a:lnTo>
                    <a:pt x="287" y="587"/>
                  </a:lnTo>
                  <a:lnTo>
                    <a:pt x="290" y="586"/>
                  </a:lnTo>
                  <a:lnTo>
                    <a:pt x="292" y="583"/>
                  </a:lnTo>
                  <a:lnTo>
                    <a:pt x="295" y="581"/>
                  </a:lnTo>
                  <a:lnTo>
                    <a:pt x="298" y="577"/>
                  </a:lnTo>
                  <a:lnTo>
                    <a:pt x="302" y="574"/>
                  </a:lnTo>
                  <a:lnTo>
                    <a:pt x="303" y="571"/>
                  </a:lnTo>
                  <a:lnTo>
                    <a:pt x="307" y="566"/>
                  </a:lnTo>
                  <a:lnTo>
                    <a:pt x="311" y="563"/>
                  </a:lnTo>
                  <a:lnTo>
                    <a:pt x="320" y="555"/>
                  </a:lnTo>
                  <a:lnTo>
                    <a:pt x="324" y="551"/>
                  </a:lnTo>
                  <a:lnTo>
                    <a:pt x="329" y="549"/>
                  </a:lnTo>
                  <a:lnTo>
                    <a:pt x="332" y="546"/>
                  </a:lnTo>
                  <a:lnTo>
                    <a:pt x="334" y="545"/>
                  </a:lnTo>
                  <a:lnTo>
                    <a:pt x="334" y="544"/>
                  </a:lnTo>
                  <a:lnTo>
                    <a:pt x="335" y="544"/>
                  </a:lnTo>
                  <a:lnTo>
                    <a:pt x="336" y="544"/>
                  </a:lnTo>
                  <a:lnTo>
                    <a:pt x="337" y="543"/>
                  </a:lnTo>
                  <a:lnTo>
                    <a:pt x="339" y="542"/>
                  </a:lnTo>
                  <a:lnTo>
                    <a:pt x="339" y="541"/>
                  </a:lnTo>
                  <a:lnTo>
                    <a:pt x="339" y="540"/>
                  </a:lnTo>
                  <a:lnTo>
                    <a:pt x="339" y="534"/>
                  </a:lnTo>
                  <a:lnTo>
                    <a:pt x="339" y="533"/>
                  </a:lnTo>
                  <a:lnTo>
                    <a:pt x="339" y="532"/>
                  </a:lnTo>
                  <a:lnTo>
                    <a:pt x="339" y="529"/>
                  </a:lnTo>
                  <a:lnTo>
                    <a:pt x="338" y="526"/>
                  </a:lnTo>
                  <a:lnTo>
                    <a:pt x="333" y="513"/>
                  </a:lnTo>
                  <a:lnTo>
                    <a:pt x="328" y="498"/>
                  </a:lnTo>
                  <a:lnTo>
                    <a:pt x="326" y="492"/>
                  </a:lnTo>
                  <a:lnTo>
                    <a:pt x="325" y="489"/>
                  </a:lnTo>
                  <a:lnTo>
                    <a:pt x="324" y="487"/>
                  </a:lnTo>
                  <a:lnTo>
                    <a:pt x="324" y="486"/>
                  </a:lnTo>
                  <a:lnTo>
                    <a:pt x="324" y="484"/>
                  </a:lnTo>
                  <a:lnTo>
                    <a:pt x="324" y="483"/>
                  </a:lnTo>
                  <a:lnTo>
                    <a:pt x="323" y="482"/>
                  </a:lnTo>
                  <a:lnTo>
                    <a:pt x="323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4" y="476"/>
                  </a:lnTo>
                  <a:lnTo>
                    <a:pt x="324" y="475"/>
                  </a:lnTo>
                  <a:lnTo>
                    <a:pt x="325" y="465"/>
                  </a:lnTo>
                  <a:lnTo>
                    <a:pt x="316" y="464"/>
                  </a:lnTo>
                  <a:lnTo>
                    <a:pt x="311" y="465"/>
                  </a:lnTo>
                  <a:lnTo>
                    <a:pt x="305" y="468"/>
                  </a:lnTo>
                  <a:lnTo>
                    <a:pt x="295" y="472"/>
                  </a:lnTo>
                  <a:lnTo>
                    <a:pt x="288" y="475"/>
                  </a:lnTo>
                  <a:lnTo>
                    <a:pt x="282" y="476"/>
                  </a:lnTo>
                  <a:lnTo>
                    <a:pt x="275" y="475"/>
                  </a:lnTo>
                  <a:lnTo>
                    <a:pt x="267" y="473"/>
                  </a:lnTo>
                  <a:lnTo>
                    <a:pt x="260" y="469"/>
                  </a:lnTo>
                  <a:lnTo>
                    <a:pt x="245" y="457"/>
                  </a:lnTo>
                  <a:lnTo>
                    <a:pt x="236" y="448"/>
                  </a:lnTo>
                  <a:lnTo>
                    <a:pt x="219" y="443"/>
                  </a:lnTo>
                  <a:lnTo>
                    <a:pt x="140" y="435"/>
                  </a:lnTo>
                  <a:lnTo>
                    <a:pt x="66" y="410"/>
                  </a:lnTo>
                  <a:lnTo>
                    <a:pt x="0" y="371"/>
                  </a:lnTo>
                  <a:lnTo>
                    <a:pt x="8" y="275"/>
                  </a:lnTo>
                  <a:lnTo>
                    <a:pt x="57" y="137"/>
                  </a:lnTo>
                  <a:lnTo>
                    <a:pt x="110" y="78"/>
                  </a:lnTo>
                  <a:lnTo>
                    <a:pt x="157" y="43"/>
                  </a:lnTo>
                  <a:lnTo>
                    <a:pt x="281" y="13"/>
                  </a:lnTo>
                  <a:lnTo>
                    <a:pt x="366" y="0"/>
                  </a:lnTo>
                  <a:lnTo>
                    <a:pt x="589" y="14"/>
                  </a:lnTo>
                  <a:lnTo>
                    <a:pt x="774" y="51"/>
                  </a:lnTo>
                  <a:lnTo>
                    <a:pt x="953" y="112"/>
                  </a:lnTo>
                  <a:lnTo>
                    <a:pt x="1265" y="254"/>
                  </a:lnTo>
                  <a:lnTo>
                    <a:pt x="1378" y="274"/>
                  </a:lnTo>
                  <a:lnTo>
                    <a:pt x="1414" y="276"/>
                  </a:lnTo>
                  <a:lnTo>
                    <a:pt x="1463" y="267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"/>
            <p:cNvSpPr/>
            <p:nvPr/>
          </p:nvSpPr>
          <p:spPr bwMode="auto">
            <a:xfrm>
              <a:off x="877" y="1120"/>
              <a:ext cx="3660" cy="6620"/>
            </a:xfrm>
            <a:custGeom>
              <a:avLst/>
              <a:gdLst>
                <a:gd name="T0" fmla="*/ 821 w 1464"/>
                <a:gd name="T1" fmla="*/ 2623 h 2648"/>
                <a:gd name="T2" fmla="*/ 696 w 1464"/>
                <a:gd name="T3" fmla="*/ 2593 h 2648"/>
                <a:gd name="T4" fmla="*/ 729 w 1464"/>
                <a:gd name="T5" fmla="*/ 2502 h 2648"/>
                <a:gd name="T6" fmla="*/ 726 w 1464"/>
                <a:gd name="T7" fmla="*/ 2420 h 2648"/>
                <a:gd name="T8" fmla="*/ 636 w 1464"/>
                <a:gd name="T9" fmla="*/ 2328 h 2648"/>
                <a:gd name="T10" fmla="*/ 676 w 1464"/>
                <a:gd name="T11" fmla="*/ 2236 h 2648"/>
                <a:gd name="T12" fmla="*/ 731 w 1464"/>
                <a:gd name="T13" fmla="*/ 2182 h 2648"/>
                <a:gd name="T14" fmla="*/ 739 w 1464"/>
                <a:gd name="T15" fmla="*/ 2125 h 2648"/>
                <a:gd name="T16" fmla="*/ 733 w 1464"/>
                <a:gd name="T17" fmla="*/ 2024 h 2648"/>
                <a:gd name="T18" fmla="*/ 610 w 1464"/>
                <a:gd name="T19" fmla="*/ 1846 h 2648"/>
                <a:gd name="T20" fmla="*/ 614 w 1464"/>
                <a:gd name="T21" fmla="*/ 1712 h 2648"/>
                <a:gd name="T22" fmla="*/ 497 w 1464"/>
                <a:gd name="T23" fmla="*/ 1540 h 2648"/>
                <a:gd name="T24" fmla="*/ 504 w 1464"/>
                <a:gd name="T25" fmla="*/ 1496 h 2648"/>
                <a:gd name="T26" fmla="*/ 444 w 1464"/>
                <a:gd name="T27" fmla="*/ 1438 h 2648"/>
                <a:gd name="T28" fmla="*/ 246 w 1464"/>
                <a:gd name="T29" fmla="*/ 1472 h 2648"/>
                <a:gd name="T30" fmla="*/ 223 w 1464"/>
                <a:gd name="T31" fmla="*/ 1423 h 2648"/>
                <a:gd name="T32" fmla="*/ 291 w 1464"/>
                <a:gd name="T33" fmla="*/ 1380 h 2648"/>
                <a:gd name="T34" fmla="*/ 243 w 1464"/>
                <a:gd name="T35" fmla="*/ 1260 h 2648"/>
                <a:gd name="T36" fmla="*/ 310 w 1464"/>
                <a:gd name="T37" fmla="*/ 1156 h 2648"/>
                <a:gd name="T38" fmla="*/ 261 w 1464"/>
                <a:gd name="T39" fmla="*/ 1131 h 2648"/>
                <a:gd name="T40" fmla="*/ 215 w 1464"/>
                <a:gd name="T41" fmla="*/ 1001 h 2648"/>
                <a:gd name="T42" fmla="*/ 273 w 1464"/>
                <a:gd name="T43" fmla="*/ 1005 h 2648"/>
                <a:gd name="T44" fmla="*/ 285 w 1464"/>
                <a:gd name="T45" fmla="*/ 980 h 2648"/>
                <a:gd name="T46" fmla="*/ 345 w 1464"/>
                <a:gd name="T47" fmla="*/ 1037 h 2648"/>
                <a:gd name="T48" fmla="*/ 332 w 1464"/>
                <a:gd name="T49" fmla="*/ 977 h 2648"/>
                <a:gd name="T50" fmla="*/ 339 w 1464"/>
                <a:gd name="T51" fmla="*/ 957 h 2648"/>
                <a:gd name="T52" fmla="*/ 284 w 1464"/>
                <a:gd name="T53" fmla="*/ 935 h 2648"/>
                <a:gd name="T54" fmla="*/ 333 w 1464"/>
                <a:gd name="T55" fmla="*/ 840 h 2648"/>
                <a:gd name="T56" fmla="*/ 345 w 1464"/>
                <a:gd name="T57" fmla="*/ 780 h 2648"/>
                <a:gd name="T58" fmla="*/ 347 w 1464"/>
                <a:gd name="T59" fmla="*/ 666 h 2648"/>
                <a:gd name="T60" fmla="*/ 243 w 1464"/>
                <a:gd name="T61" fmla="*/ 667 h 2648"/>
                <a:gd name="T62" fmla="*/ 180 w 1464"/>
                <a:gd name="T63" fmla="*/ 623 h 2648"/>
                <a:gd name="T64" fmla="*/ 180 w 1464"/>
                <a:gd name="T65" fmla="*/ 556 h 2648"/>
                <a:gd name="T66" fmla="*/ 323 w 1464"/>
                <a:gd name="T67" fmla="*/ 0 h 2648"/>
                <a:gd name="T68" fmla="*/ 1147 w 1464"/>
                <a:gd name="T69" fmla="*/ 142 h 2648"/>
                <a:gd name="T70" fmla="*/ 1173 w 1464"/>
                <a:gd name="T71" fmla="*/ 353 h 2648"/>
                <a:gd name="T72" fmla="*/ 1176 w 1464"/>
                <a:gd name="T73" fmla="*/ 369 h 2648"/>
                <a:gd name="T74" fmla="*/ 1178 w 1464"/>
                <a:gd name="T75" fmla="*/ 387 h 2648"/>
                <a:gd name="T76" fmla="*/ 1178 w 1464"/>
                <a:gd name="T77" fmla="*/ 466 h 2648"/>
                <a:gd name="T78" fmla="*/ 1177 w 1464"/>
                <a:gd name="T79" fmla="*/ 508 h 2648"/>
                <a:gd name="T80" fmla="*/ 1178 w 1464"/>
                <a:gd name="T81" fmla="*/ 549 h 2648"/>
                <a:gd name="T82" fmla="*/ 1188 w 1464"/>
                <a:gd name="T83" fmla="*/ 581 h 2648"/>
                <a:gd name="T84" fmla="*/ 1208 w 1464"/>
                <a:gd name="T85" fmla="*/ 611 h 2648"/>
                <a:gd name="T86" fmla="*/ 1237 w 1464"/>
                <a:gd name="T87" fmla="*/ 628 h 2648"/>
                <a:gd name="T88" fmla="*/ 1178 w 1464"/>
                <a:gd name="T89" fmla="*/ 640 h 2648"/>
                <a:gd name="T90" fmla="*/ 1104 w 1464"/>
                <a:gd name="T91" fmla="*/ 710 h 2648"/>
                <a:gd name="T92" fmla="*/ 1036 w 1464"/>
                <a:gd name="T93" fmla="*/ 791 h 2648"/>
                <a:gd name="T94" fmla="*/ 1024 w 1464"/>
                <a:gd name="T95" fmla="*/ 841 h 2648"/>
                <a:gd name="T96" fmla="*/ 1124 w 1464"/>
                <a:gd name="T97" fmla="*/ 829 h 2648"/>
                <a:gd name="T98" fmla="*/ 1224 w 1464"/>
                <a:gd name="T99" fmla="*/ 834 h 2648"/>
                <a:gd name="T100" fmla="*/ 1285 w 1464"/>
                <a:gd name="T101" fmla="*/ 872 h 2648"/>
                <a:gd name="T102" fmla="*/ 1254 w 1464"/>
                <a:gd name="T103" fmla="*/ 1208 h 2648"/>
                <a:gd name="T104" fmla="*/ 1133 w 1464"/>
                <a:gd name="T105" fmla="*/ 1559 h 2648"/>
                <a:gd name="T106" fmla="*/ 994 w 1464"/>
                <a:gd name="T107" fmla="*/ 1703 h 2648"/>
                <a:gd name="T108" fmla="*/ 956 w 1464"/>
                <a:gd name="T109" fmla="*/ 1914 h 2648"/>
                <a:gd name="T110" fmla="*/ 1188 w 1464"/>
                <a:gd name="T111" fmla="*/ 2093 h 2648"/>
                <a:gd name="T112" fmla="*/ 1449 w 1464"/>
                <a:gd name="T113" fmla="*/ 2210 h 2648"/>
                <a:gd name="T114" fmla="*/ 1419 w 1464"/>
                <a:gd name="T115" fmla="*/ 2405 h 2648"/>
                <a:gd name="T116" fmla="*/ 1283 w 1464"/>
                <a:gd name="T117" fmla="*/ 2535 h 2648"/>
                <a:gd name="T118" fmla="*/ 1159 w 1464"/>
                <a:gd name="T119" fmla="*/ 2511 h 2648"/>
                <a:gd name="T120" fmla="*/ 1070 w 1464"/>
                <a:gd name="T121" fmla="*/ 2529 h 2648"/>
                <a:gd name="T122" fmla="*/ 1000 w 1464"/>
                <a:gd name="T123" fmla="*/ 2545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64" h="2648">
                  <a:moveTo>
                    <a:pt x="978" y="2593"/>
                  </a:moveTo>
                  <a:lnTo>
                    <a:pt x="963" y="2596"/>
                  </a:lnTo>
                  <a:lnTo>
                    <a:pt x="946" y="2599"/>
                  </a:lnTo>
                  <a:lnTo>
                    <a:pt x="924" y="2604"/>
                  </a:lnTo>
                  <a:lnTo>
                    <a:pt x="904" y="2606"/>
                  </a:lnTo>
                  <a:lnTo>
                    <a:pt x="885" y="2608"/>
                  </a:lnTo>
                  <a:lnTo>
                    <a:pt x="867" y="2611"/>
                  </a:lnTo>
                  <a:lnTo>
                    <a:pt x="851" y="2618"/>
                  </a:lnTo>
                  <a:lnTo>
                    <a:pt x="821" y="2623"/>
                  </a:lnTo>
                  <a:lnTo>
                    <a:pt x="794" y="2636"/>
                  </a:lnTo>
                  <a:lnTo>
                    <a:pt x="779" y="2643"/>
                  </a:lnTo>
                  <a:lnTo>
                    <a:pt x="753" y="2648"/>
                  </a:lnTo>
                  <a:lnTo>
                    <a:pt x="743" y="2648"/>
                  </a:lnTo>
                  <a:lnTo>
                    <a:pt x="728" y="2644"/>
                  </a:lnTo>
                  <a:lnTo>
                    <a:pt x="714" y="2631"/>
                  </a:lnTo>
                  <a:lnTo>
                    <a:pt x="703" y="2621"/>
                  </a:lnTo>
                  <a:lnTo>
                    <a:pt x="698" y="2602"/>
                  </a:lnTo>
                  <a:lnTo>
                    <a:pt x="696" y="2593"/>
                  </a:lnTo>
                  <a:lnTo>
                    <a:pt x="697" y="2590"/>
                  </a:lnTo>
                  <a:lnTo>
                    <a:pt x="716" y="2576"/>
                  </a:lnTo>
                  <a:lnTo>
                    <a:pt x="718" y="2573"/>
                  </a:lnTo>
                  <a:lnTo>
                    <a:pt x="719" y="2568"/>
                  </a:lnTo>
                  <a:lnTo>
                    <a:pt x="721" y="2556"/>
                  </a:lnTo>
                  <a:lnTo>
                    <a:pt x="721" y="2540"/>
                  </a:lnTo>
                  <a:lnTo>
                    <a:pt x="722" y="2523"/>
                  </a:lnTo>
                  <a:lnTo>
                    <a:pt x="724" y="2512"/>
                  </a:lnTo>
                  <a:lnTo>
                    <a:pt x="729" y="2502"/>
                  </a:lnTo>
                  <a:lnTo>
                    <a:pt x="732" y="2492"/>
                  </a:lnTo>
                  <a:lnTo>
                    <a:pt x="737" y="2481"/>
                  </a:lnTo>
                  <a:lnTo>
                    <a:pt x="742" y="2473"/>
                  </a:lnTo>
                  <a:lnTo>
                    <a:pt x="745" y="2464"/>
                  </a:lnTo>
                  <a:lnTo>
                    <a:pt x="753" y="2459"/>
                  </a:lnTo>
                  <a:lnTo>
                    <a:pt x="743" y="2455"/>
                  </a:lnTo>
                  <a:lnTo>
                    <a:pt x="739" y="2444"/>
                  </a:lnTo>
                  <a:lnTo>
                    <a:pt x="733" y="2437"/>
                  </a:lnTo>
                  <a:lnTo>
                    <a:pt x="726" y="2420"/>
                  </a:lnTo>
                  <a:lnTo>
                    <a:pt x="726" y="2408"/>
                  </a:lnTo>
                  <a:lnTo>
                    <a:pt x="711" y="2409"/>
                  </a:lnTo>
                  <a:lnTo>
                    <a:pt x="692" y="2410"/>
                  </a:lnTo>
                  <a:lnTo>
                    <a:pt x="670" y="2410"/>
                  </a:lnTo>
                  <a:lnTo>
                    <a:pt x="640" y="2398"/>
                  </a:lnTo>
                  <a:lnTo>
                    <a:pt x="638" y="2386"/>
                  </a:lnTo>
                  <a:lnTo>
                    <a:pt x="634" y="2360"/>
                  </a:lnTo>
                  <a:lnTo>
                    <a:pt x="633" y="2337"/>
                  </a:lnTo>
                  <a:lnTo>
                    <a:pt x="636" y="2328"/>
                  </a:lnTo>
                  <a:lnTo>
                    <a:pt x="645" y="2322"/>
                  </a:lnTo>
                  <a:lnTo>
                    <a:pt x="653" y="2316"/>
                  </a:lnTo>
                  <a:lnTo>
                    <a:pt x="656" y="2309"/>
                  </a:lnTo>
                  <a:lnTo>
                    <a:pt x="658" y="2297"/>
                  </a:lnTo>
                  <a:lnTo>
                    <a:pt x="659" y="2287"/>
                  </a:lnTo>
                  <a:lnTo>
                    <a:pt x="670" y="2277"/>
                  </a:lnTo>
                  <a:lnTo>
                    <a:pt x="677" y="2263"/>
                  </a:lnTo>
                  <a:lnTo>
                    <a:pt x="678" y="2249"/>
                  </a:lnTo>
                  <a:lnTo>
                    <a:pt x="676" y="2236"/>
                  </a:lnTo>
                  <a:lnTo>
                    <a:pt x="681" y="2228"/>
                  </a:lnTo>
                  <a:lnTo>
                    <a:pt x="688" y="2222"/>
                  </a:lnTo>
                  <a:lnTo>
                    <a:pt x="696" y="2216"/>
                  </a:lnTo>
                  <a:lnTo>
                    <a:pt x="705" y="2212"/>
                  </a:lnTo>
                  <a:lnTo>
                    <a:pt x="717" y="2207"/>
                  </a:lnTo>
                  <a:lnTo>
                    <a:pt x="721" y="2204"/>
                  </a:lnTo>
                  <a:lnTo>
                    <a:pt x="725" y="2197"/>
                  </a:lnTo>
                  <a:lnTo>
                    <a:pt x="729" y="2188"/>
                  </a:lnTo>
                  <a:lnTo>
                    <a:pt x="731" y="2182"/>
                  </a:lnTo>
                  <a:lnTo>
                    <a:pt x="734" y="2172"/>
                  </a:lnTo>
                  <a:lnTo>
                    <a:pt x="738" y="2163"/>
                  </a:lnTo>
                  <a:lnTo>
                    <a:pt x="751" y="2166"/>
                  </a:lnTo>
                  <a:lnTo>
                    <a:pt x="759" y="2169"/>
                  </a:lnTo>
                  <a:lnTo>
                    <a:pt x="767" y="2164"/>
                  </a:lnTo>
                  <a:lnTo>
                    <a:pt x="765" y="2152"/>
                  </a:lnTo>
                  <a:lnTo>
                    <a:pt x="750" y="2147"/>
                  </a:lnTo>
                  <a:lnTo>
                    <a:pt x="743" y="2137"/>
                  </a:lnTo>
                  <a:lnTo>
                    <a:pt x="739" y="2125"/>
                  </a:lnTo>
                  <a:lnTo>
                    <a:pt x="738" y="2117"/>
                  </a:lnTo>
                  <a:lnTo>
                    <a:pt x="737" y="2111"/>
                  </a:lnTo>
                  <a:lnTo>
                    <a:pt x="737" y="2097"/>
                  </a:lnTo>
                  <a:lnTo>
                    <a:pt x="736" y="2088"/>
                  </a:lnTo>
                  <a:lnTo>
                    <a:pt x="738" y="2072"/>
                  </a:lnTo>
                  <a:lnTo>
                    <a:pt x="743" y="2056"/>
                  </a:lnTo>
                  <a:lnTo>
                    <a:pt x="743" y="2046"/>
                  </a:lnTo>
                  <a:lnTo>
                    <a:pt x="744" y="2035"/>
                  </a:lnTo>
                  <a:lnTo>
                    <a:pt x="733" y="2024"/>
                  </a:lnTo>
                  <a:lnTo>
                    <a:pt x="655" y="1987"/>
                  </a:lnTo>
                  <a:lnTo>
                    <a:pt x="656" y="1976"/>
                  </a:lnTo>
                  <a:lnTo>
                    <a:pt x="653" y="1963"/>
                  </a:lnTo>
                  <a:lnTo>
                    <a:pt x="651" y="1955"/>
                  </a:lnTo>
                  <a:lnTo>
                    <a:pt x="646" y="1944"/>
                  </a:lnTo>
                  <a:lnTo>
                    <a:pt x="631" y="1925"/>
                  </a:lnTo>
                  <a:lnTo>
                    <a:pt x="612" y="1861"/>
                  </a:lnTo>
                  <a:lnTo>
                    <a:pt x="610" y="1853"/>
                  </a:lnTo>
                  <a:lnTo>
                    <a:pt x="610" y="1846"/>
                  </a:lnTo>
                  <a:lnTo>
                    <a:pt x="602" y="1804"/>
                  </a:lnTo>
                  <a:lnTo>
                    <a:pt x="596" y="1794"/>
                  </a:lnTo>
                  <a:lnTo>
                    <a:pt x="588" y="1785"/>
                  </a:lnTo>
                  <a:lnTo>
                    <a:pt x="590" y="1782"/>
                  </a:lnTo>
                  <a:lnTo>
                    <a:pt x="590" y="1781"/>
                  </a:lnTo>
                  <a:lnTo>
                    <a:pt x="591" y="1780"/>
                  </a:lnTo>
                  <a:lnTo>
                    <a:pt x="603" y="1751"/>
                  </a:lnTo>
                  <a:lnTo>
                    <a:pt x="613" y="1727"/>
                  </a:lnTo>
                  <a:lnTo>
                    <a:pt x="614" y="1712"/>
                  </a:lnTo>
                  <a:lnTo>
                    <a:pt x="617" y="1703"/>
                  </a:lnTo>
                  <a:lnTo>
                    <a:pt x="614" y="1682"/>
                  </a:lnTo>
                  <a:lnTo>
                    <a:pt x="605" y="1673"/>
                  </a:lnTo>
                  <a:lnTo>
                    <a:pt x="600" y="1660"/>
                  </a:lnTo>
                  <a:lnTo>
                    <a:pt x="600" y="1643"/>
                  </a:lnTo>
                  <a:lnTo>
                    <a:pt x="596" y="1624"/>
                  </a:lnTo>
                  <a:lnTo>
                    <a:pt x="598" y="1606"/>
                  </a:lnTo>
                  <a:lnTo>
                    <a:pt x="524" y="1544"/>
                  </a:lnTo>
                  <a:lnTo>
                    <a:pt x="497" y="1540"/>
                  </a:lnTo>
                  <a:lnTo>
                    <a:pt x="480" y="1540"/>
                  </a:lnTo>
                  <a:lnTo>
                    <a:pt x="469" y="1544"/>
                  </a:lnTo>
                  <a:lnTo>
                    <a:pt x="428" y="1541"/>
                  </a:lnTo>
                  <a:lnTo>
                    <a:pt x="428" y="1522"/>
                  </a:lnTo>
                  <a:lnTo>
                    <a:pt x="440" y="1507"/>
                  </a:lnTo>
                  <a:lnTo>
                    <a:pt x="453" y="1496"/>
                  </a:lnTo>
                  <a:lnTo>
                    <a:pt x="466" y="1497"/>
                  </a:lnTo>
                  <a:lnTo>
                    <a:pt x="497" y="1503"/>
                  </a:lnTo>
                  <a:lnTo>
                    <a:pt x="504" y="1496"/>
                  </a:lnTo>
                  <a:lnTo>
                    <a:pt x="522" y="1491"/>
                  </a:lnTo>
                  <a:lnTo>
                    <a:pt x="520" y="1472"/>
                  </a:lnTo>
                  <a:lnTo>
                    <a:pt x="513" y="1451"/>
                  </a:lnTo>
                  <a:lnTo>
                    <a:pt x="506" y="1431"/>
                  </a:lnTo>
                  <a:lnTo>
                    <a:pt x="508" y="1420"/>
                  </a:lnTo>
                  <a:lnTo>
                    <a:pt x="501" y="1419"/>
                  </a:lnTo>
                  <a:lnTo>
                    <a:pt x="493" y="1424"/>
                  </a:lnTo>
                  <a:lnTo>
                    <a:pt x="485" y="1430"/>
                  </a:lnTo>
                  <a:lnTo>
                    <a:pt x="444" y="1438"/>
                  </a:lnTo>
                  <a:lnTo>
                    <a:pt x="435" y="1445"/>
                  </a:lnTo>
                  <a:lnTo>
                    <a:pt x="392" y="1429"/>
                  </a:lnTo>
                  <a:lnTo>
                    <a:pt x="361" y="1417"/>
                  </a:lnTo>
                  <a:lnTo>
                    <a:pt x="345" y="1412"/>
                  </a:lnTo>
                  <a:lnTo>
                    <a:pt x="326" y="1419"/>
                  </a:lnTo>
                  <a:lnTo>
                    <a:pt x="309" y="1430"/>
                  </a:lnTo>
                  <a:lnTo>
                    <a:pt x="290" y="1447"/>
                  </a:lnTo>
                  <a:lnTo>
                    <a:pt x="262" y="1462"/>
                  </a:lnTo>
                  <a:lnTo>
                    <a:pt x="246" y="1472"/>
                  </a:lnTo>
                  <a:lnTo>
                    <a:pt x="234" y="1474"/>
                  </a:lnTo>
                  <a:lnTo>
                    <a:pt x="224" y="1473"/>
                  </a:lnTo>
                  <a:lnTo>
                    <a:pt x="215" y="1468"/>
                  </a:lnTo>
                  <a:lnTo>
                    <a:pt x="210" y="1462"/>
                  </a:lnTo>
                  <a:lnTo>
                    <a:pt x="208" y="1454"/>
                  </a:lnTo>
                  <a:lnTo>
                    <a:pt x="207" y="1447"/>
                  </a:lnTo>
                  <a:lnTo>
                    <a:pt x="202" y="1432"/>
                  </a:lnTo>
                  <a:lnTo>
                    <a:pt x="205" y="1425"/>
                  </a:lnTo>
                  <a:lnTo>
                    <a:pt x="223" y="1423"/>
                  </a:lnTo>
                  <a:lnTo>
                    <a:pt x="235" y="1417"/>
                  </a:lnTo>
                  <a:lnTo>
                    <a:pt x="246" y="1409"/>
                  </a:lnTo>
                  <a:lnTo>
                    <a:pt x="268" y="1409"/>
                  </a:lnTo>
                  <a:lnTo>
                    <a:pt x="276" y="1408"/>
                  </a:lnTo>
                  <a:lnTo>
                    <a:pt x="295" y="1408"/>
                  </a:lnTo>
                  <a:lnTo>
                    <a:pt x="301" y="1406"/>
                  </a:lnTo>
                  <a:lnTo>
                    <a:pt x="300" y="1396"/>
                  </a:lnTo>
                  <a:lnTo>
                    <a:pt x="295" y="1389"/>
                  </a:lnTo>
                  <a:lnTo>
                    <a:pt x="291" y="1380"/>
                  </a:lnTo>
                  <a:lnTo>
                    <a:pt x="290" y="1366"/>
                  </a:lnTo>
                  <a:lnTo>
                    <a:pt x="292" y="1351"/>
                  </a:lnTo>
                  <a:lnTo>
                    <a:pt x="296" y="1316"/>
                  </a:lnTo>
                  <a:lnTo>
                    <a:pt x="298" y="1293"/>
                  </a:lnTo>
                  <a:lnTo>
                    <a:pt x="290" y="1282"/>
                  </a:lnTo>
                  <a:lnTo>
                    <a:pt x="282" y="1276"/>
                  </a:lnTo>
                  <a:lnTo>
                    <a:pt x="273" y="1270"/>
                  </a:lnTo>
                  <a:lnTo>
                    <a:pt x="254" y="1263"/>
                  </a:lnTo>
                  <a:lnTo>
                    <a:pt x="243" y="1260"/>
                  </a:lnTo>
                  <a:lnTo>
                    <a:pt x="235" y="1254"/>
                  </a:lnTo>
                  <a:lnTo>
                    <a:pt x="230" y="1239"/>
                  </a:lnTo>
                  <a:lnTo>
                    <a:pt x="227" y="1235"/>
                  </a:lnTo>
                  <a:lnTo>
                    <a:pt x="228" y="1229"/>
                  </a:lnTo>
                  <a:lnTo>
                    <a:pt x="247" y="1202"/>
                  </a:lnTo>
                  <a:lnTo>
                    <a:pt x="263" y="1186"/>
                  </a:lnTo>
                  <a:lnTo>
                    <a:pt x="280" y="1179"/>
                  </a:lnTo>
                  <a:lnTo>
                    <a:pt x="307" y="1168"/>
                  </a:lnTo>
                  <a:lnTo>
                    <a:pt x="310" y="1156"/>
                  </a:lnTo>
                  <a:lnTo>
                    <a:pt x="301" y="1142"/>
                  </a:lnTo>
                  <a:lnTo>
                    <a:pt x="300" y="1137"/>
                  </a:lnTo>
                  <a:lnTo>
                    <a:pt x="296" y="1133"/>
                  </a:lnTo>
                  <a:lnTo>
                    <a:pt x="291" y="1129"/>
                  </a:lnTo>
                  <a:lnTo>
                    <a:pt x="283" y="1128"/>
                  </a:lnTo>
                  <a:lnTo>
                    <a:pt x="274" y="1128"/>
                  </a:lnTo>
                  <a:lnTo>
                    <a:pt x="267" y="1130"/>
                  </a:lnTo>
                  <a:lnTo>
                    <a:pt x="264" y="1131"/>
                  </a:lnTo>
                  <a:lnTo>
                    <a:pt x="261" y="1131"/>
                  </a:lnTo>
                  <a:lnTo>
                    <a:pt x="247" y="1118"/>
                  </a:lnTo>
                  <a:lnTo>
                    <a:pt x="234" y="1105"/>
                  </a:lnTo>
                  <a:lnTo>
                    <a:pt x="219" y="1092"/>
                  </a:lnTo>
                  <a:lnTo>
                    <a:pt x="196" y="1057"/>
                  </a:lnTo>
                  <a:lnTo>
                    <a:pt x="195" y="1051"/>
                  </a:lnTo>
                  <a:lnTo>
                    <a:pt x="196" y="1026"/>
                  </a:lnTo>
                  <a:lnTo>
                    <a:pt x="203" y="1009"/>
                  </a:lnTo>
                  <a:lnTo>
                    <a:pt x="208" y="1003"/>
                  </a:lnTo>
                  <a:lnTo>
                    <a:pt x="215" y="1001"/>
                  </a:lnTo>
                  <a:lnTo>
                    <a:pt x="218" y="1001"/>
                  </a:lnTo>
                  <a:lnTo>
                    <a:pt x="223" y="1002"/>
                  </a:lnTo>
                  <a:lnTo>
                    <a:pt x="228" y="1004"/>
                  </a:lnTo>
                  <a:lnTo>
                    <a:pt x="229" y="1005"/>
                  </a:lnTo>
                  <a:lnTo>
                    <a:pt x="234" y="1021"/>
                  </a:lnTo>
                  <a:lnTo>
                    <a:pt x="244" y="1023"/>
                  </a:lnTo>
                  <a:lnTo>
                    <a:pt x="257" y="1023"/>
                  </a:lnTo>
                  <a:lnTo>
                    <a:pt x="266" y="1005"/>
                  </a:lnTo>
                  <a:lnTo>
                    <a:pt x="273" y="1005"/>
                  </a:lnTo>
                  <a:lnTo>
                    <a:pt x="277" y="1004"/>
                  </a:lnTo>
                  <a:lnTo>
                    <a:pt x="281" y="1003"/>
                  </a:lnTo>
                  <a:lnTo>
                    <a:pt x="285" y="1001"/>
                  </a:lnTo>
                  <a:lnTo>
                    <a:pt x="285" y="999"/>
                  </a:lnTo>
                  <a:lnTo>
                    <a:pt x="287" y="995"/>
                  </a:lnTo>
                  <a:lnTo>
                    <a:pt x="287" y="991"/>
                  </a:lnTo>
                  <a:lnTo>
                    <a:pt x="287" y="988"/>
                  </a:lnTo>
                  <a:lnTo>
                    <a:pt x="286" y="986"/>
                  </a:lnTo>
                  <a:lnTo>
                    <a:pt x="285" y="980"/>
                  </a:lnTo>
                  <a:lnTo>
                    <a:pt x="285" y="978"/>
                  </a:lnTo>
                  <a:lnTo>
                    <a:pt x="285" y="977"/>
                  </a:lnTo>
                  <a:lnTo>
                    <a:pt x="296" y="980"/>
                  </a:lnTo>
                  <a:lnTo>
                    <a:pt x="300" y="990"/>
                  </a:lnTo>
                  <a:lnTo>
                    <a:pt x="305" y="995"/>
                  </a:lnTo>
                  <a:lnTo>
                    <a:pt x="322" y="1003"/>
                  </a:lnTo>
                  <a:lnTo>
                    <a:pt x="335" y="1011"/>
                  </a:lnTo>
                  <a:lnTo>
                    <a:pt x="338" y="1018"/>
                  </a:lnTo>
                  <a:lnTo>
                    <a:pt x="345" y="1037"/>
                  </a:lnTo>
                  <a:lnTo>
                    <a:pt x="350" y="1035"/>
                  </a:lnTo>
                  <a:lnTo>
                    <a:pt x="349" y="1021"/>
                  </a:lnTo>
                  <a:lnTo>
                    <a:pt x="344" y="1007"/>
                  </a:lnTo>
                  <a:lnTo>
                    <a:pt x="337" y="1002"/>
                  </a:lnTo>
                  <a:lnTo>
                    <a:pt x="316" y="992"/>
                  </a:lnTo>
                  <a:lnTo>
                    <a:pt x="312" y="987"/>
                  </a:lnTo>
                  <a:lnTo>
                    <a:pt x="313" y="981"/>
                  </a:lnTo>
                  <a:lnTo>
                    <a:pt x="319" y="977"/>
                  </a:lnTo>
                  <a:lnTo>
                    <a:pt x="332" y="977"/>
                  </a:lnTo>
                  <a:lnTo>
                    <a:pt x="333" y="974"/>
                  </a:lnTo>
                  <a:lnTo>
                    <a:pt x="341" y="973"/>
                  </a:lnTo>
                  <a:lnTo>
                    <a:pt x="353" y="975"/>
                  </a:lnTo>
                  <a:lnTo>
                    <a:pt x="360" y="976"/>
                  </a:lnTo>
                  <a:lnTo>
                    <a:pt x="370" y="978"/>
                  </a:lnTo>
                  <a:lnTo>
                    <a:pt x="370" y="974"/>
                  </a:lnTo>
                  <a:lnTo>
                    <a:pt x="366" y="969"/>
                  </a:lnTo>
                  <a:lnTo>
                    <a:pt x="343" y="956"/>
                  </a:lnTo>
                  <a:lnTo>
                    <a:pt x="339" y="957"/>
                  </a:lnTo>
                  <a:lnTo>
                    <a:pt x="339" y="963"/>
                  </a:lnTo>
                  <a:lnTo>
                    <a:pt x="334" y="967"/>
                  </a:lnTo>
                  <a:lnTo>
                    <a:pt x="324" y="967"/>
                  </a:lnTo>
                  <a:lnTo>
                    <a:pt x="309" y="963"/>
                  </a:lnTo>
                  <a:lnTo>
                    <a:pt x="301" y="956"/>
                  </a:lnTo>
                  <a:lnTo>
                    <a:pt x="296" y="952"/>
                  </a:lnTo>
                  <a:lnTo>
                    <a:pt x="289" y="952"/>
                  </a:lnTo>
                  <a:lnTo>
                    <a:pt x="284" y="945"/>
                  </a:lnTo>
                  <a:lnTo>
                    <a:pt x="284" y="935"/>
                  </a:lnTo>
                  <a:lnTo>
                    <a:pt x="287" y="925"/>
                  </a:lnTo>
                  <a:lnTo>
                    <a:pt x="287" y="924"/>
                  </a:lnTo>
                  <a:lnTo>
                    <a:pt x="288" y="918"/>
                  </a:lnTo>
                  <a:lnTo>
                    <a:pt x="296" y="902"/>
                  </a:lnTo>
                  <a:lnTo>
                    <a:pt x="297" y="899"/>
                  </a:lnTo>
                  <a:lnTo>
                    <a:pt x="309" y="872"/>
                  </a:lnTo>
                  <a:lnTo>
                    <a:pt x="319" y="850"/>
                  </a:lnTo>
                  <a:lnTo>
                    <a:pt x="330" y="846"/>
                  </a:lnTo>
                  <a:lnTo>
                    <a:pt x="333" y="840"/>
                  </a:lnTo>
                  <a:lnTo>
                    <a:pt x="327" y="830"/>
                  </a:lnTo>
                  <a:lnTo>
                    <a:pt x="327" y="825"/>
                  </a:lnTo>
                  <a:lnTo>
                    <a:pt x="326" y="821"/>
                  </a:lnTo>
                  <a:lnTo>
                    <a:pt x="322" y="813"/>
                  </a:lnTo>
                  <a:lnTo>
                    <a:pt x="327" y="795"/>
                  </a:lnTo>
                  <a:lnTo>
                    <a:pt x="329" y="791"/>
                  </a:lnTo>
                  <a:lnTo>
                    <a:pt x="331" y="786"/>
                  </a:lnTo>
                  <a:lnTo>
                    <a:pt x="335" y="783"/>
                  </a:lnTo>
                  <a:lnTo>
                    <a:pt x="345" y="780"/>
                  </a:lnTo>
                  <a:lnTo>
                    <a:pt x="360" y="778"/>
                  </a:lnTo>
                  <a:lnTo>
                    <a:pt x="352" y="756"/>
                  </a:lnTo>
                  <a:lnTo>
                    <a:pt x="351" y="749"/>
                  </a:lnTo>
                  <a:lnTo>
                    <a:pt x="348" y="742"/>
                  </a:lnTo>
                  <a:lnTo>
                    <a:pt x="347" y="735"/>
                  </a:lnTo>
                  <a:lnTo>
                    <a:pt x="355" y="725"/>
                  </a:lnTo>
                  <a:lnTo>
                    <a:pt x="357" y="723"/>
                  </a:lnTo>
                  <a:lnTo>
                    <a:pt x="352" y="689"/>
                  </a:lnTo>
                  <a:lnTo>
                    <a:pt x="347" y="666"/>
                  </a:lnTo>
                  <a:lnTo>
                    <a:pt x="338" y="660"/>
                  </a:lnTo>
                  <a:lnTo>
                    <a:pt x="328" y="660"/>
                  </a:lnTo>
                  <a:lnTo>
                    <a:pt x="321" y="668"/>
                  </a:lnTo>
                  <a:lnTo>
                    <a:pt x="309" y="673"/>
                  </a:lnTo>
                  <a:lnTo>
                    <a:pt x="288" y="673"/>
                  </a:lnTo>
                  <a:lnTo>
                    <a:pt x="276" y="668"/>
                  </a:lnTo>
                  <a:lnTo>
                    <a:pt x="258" y="666"/>
                  </a:lnTo>
                  <a:lnTo>
                    <a:pt x="249" y="670"/>
                  </a:lnTo>
                  <a:lnTo>
                    <a:pt x="243" y="667"/>
                  </a:lnTo>
                  <a:lnTo>
                    <a:pt x="239" y="666"/>
                  </a:lnTo>
                  <a:lnTo>
                    <a:pt x="236" y="667"/>
                  </a:lnTo>
                  <a:lnTo>
                    <a:pt x="233" y="666"/>
                  </a:lnTo>
                  <a:lnTo>
                    <a:pt x="222" y="656"/>
                  </a:lnTo>
                  <a:lnTo>
                    <a:pt x="203" y="628"/>
                  </a:lnTo>
                  <a:lnTo>
                    <a:pt x="197" y="624"/>
                  </a:lnTo>
                  <a:lnTo>
                    <a:pt x="192" y="625"/>
                  </a:lnTo>
                  <a:lnTo>
                    <a:pt x="182" y="623"/>
                  </a:lnTo>
                  <a:lnTo>
                    <a:pt x="180" y="623"/>
                  </a:lnTo>
                  <a:lnTo>
                    <a:pt x="174" y="623"/>
                  </a:lnTo>
                  <a:lnTo>
                    <a:pt x="169" y="621"/>
                  </a:lnTo>
                  <a:lnTo>
                    <a:pt x="169" y="620"/>
                  </a:lnTo>
                  <a:lnTo>
                    <a:pt x="169" y="612"/>
                  </a:lnTo>
                  <a:lnTo>
                    <a:pt x="169" y="606"/>
                  </a:lnTo>
                  <a:lnTo>
                    <a:pt x="169" y="598"/>
                  </a:lnTo>
                  <a:lnTo>
                    <a:pt x="173" y="578"/>
                  </a:lnTo>
                  <a:lnTo>
                    <a:pt x="176" y="565"/>
                  </a:lnTo>
                  <a:lnTo>
                    <a:pt x="180" y="556"/>
                  </a:lnTo>
                  <a:lnTo>
                    <a:pt x="171" y="545"/>
                  </a:lnTo>
                  <a:lnTo>
                    <a:pt x="166" y="541"/>
                  </a:lnTo>
                  <a:lnTo>
                    <a:pt x="164" y="539"/>
                  </a:lnTo>
                  <a:lnTo>
                    <a:pt x="157" y="532"/>
                  </a:lnTo>
                  <a:lnTo>
                    <a:pt x="144" y="520"/>
                  </a:lnTo>
                  <a:lnTo>
                    <a:pt x="0" y="339"/>
                  </a:lnTo>
                  <a:lnTo>
                    <a:pt x="237" y="22"/>
                  </a:lnTo>
                  <a:lnTo>
                    <a:pt x="276" y="3"/>
                  </a:lnTo>
                  <a:lnTo>
                    <a:pt x="323" y="0"/>
                  </a:lnTo>
                  <a:lnTo>
                    <a:pt x="451" y="1"/>
                  </a:lnTo>
                  <a:lnTo>
                    <a:pt x="858" y="0"/>
                  </a:lnTo>
                  <a:lnTo>
                    <a:pt x="891" y="6"/>
                  </a:lnTo>
                  <a:lnTo>
                    <a:pt x="913" y="24"/>
                  </a:lnTo>
                  <a:lnTo>
                    <a:pt x="963" y="113"/>
                  </a:lnTo>
                  <a:lnTo>
                    <a:pt x="991" y="137"/>
                  </a:lnTo>
                  <a:lnTo>
                    <a:pt x="1033" y="150"/>
                  </a:lnTo>
                  <a:lnTo>
                    <a:pt x="1123" y="147"/>
                  </a:lnTo>
                  <a:lnTo>
                    <a:pt x="1147" y="142"/>
                  </a:lnTo>
                  <a:lnTo>
                    <a:pt x="1160" y="297"/>
                  </a:lnTo>
                  <a:lnTo>
                    <a:pt x="1160" y="298"/>
                  </a:lnTo>
                  <a:lnTo>
                    <a:pt x="1160" y="299"/>
                  </a:lnTo>
                  <a:lnTo>
                    <a:pt x="1161" y="300"/>
                  </a:lnTo>
                  <a:lnTo>
                    <a:pt x="1161" y="301"/>
                  </a:lnTo>
                  <a:lnTo>
                    <a:pt x="1161" y="304"/>
                  </a:lnTo>
                  <a:lnTo>
                    <a:pt x="1162" y="306"/>
                  </a:lnTo>
                  <a:lnTo>
                    <a:pt x="1169" y="338"/>
                  </a:lnTo>
                  <a:lnTo>
                    <a:pt x="1173" y="353"/>
                  </a:lnTo>
                  <a:lnTo>
                    <a:pt x="1174" y="353"/>
                  </a:lnTo>
                  <a:lnTo>
                    <a:pt x="1174" y="354"/>
                  </a:lnTo>
                  <a:lnTo>
                    <a:pt x="1174" y="355"/>
                  </a:lnTo>
                  <a:lnTo>
                    <a:pt x="1175" y="355"/>
                  </a:lnTo>
                  <a:lnTo>
                    <a:pt x="1174" y="356"/>
                  </a:lnTo>
                  <a:lnTo>
                    <a:pt x="1176" y="366"/>
                  </a:lnTo>
                  <a:lnTo>
                    <a:pt x="1176" y="367"/>
                  </a:lnTo>
                  <a:lnTo>
                    <a:pt x="1176" y="368"/>
                  </a:lnTo>
                  <a:lnTo>
                    <a:pt x="1176" y="369"/>
                  </a:lnTo>
                  <a:lnTo>
                    <a:pt x="1178" y="373"/>
                  </a:lnTo>
                  <a:lnTo>
                    <a:pt x="1178" y="374"/>
                  </a:lnTo>
                  <a:lnTo>
                    <a:pt x="1178" y="376"/>
                  </a:lnTo>
                  <a:lnTo>
                    <a:pt x="1178" y="378"/>
                  </a:lnTo>
                  <a:lnTo>
                    <a:pt x="1178" y="384"/>
                  </a:lnTo>
                  <a:lnTo>
                    <a:pt x="1179" y="385"/>
                  </a:lnTo>
                  <a:lnTo>
                    <a:pt x="1179" y="385"/>
                  </a:lnTo>
                  <a:lnTo>
                    <a:pt x="1178" y="386"/>
                  </a:lnTo>
                  <a:lnTo>
                    <a:pt x="1178" y="387"/>
                  </a:lnTo>
                  <a:lnTo>
                    <a:pt x="1178" y="402"/>
                  </a:lnTo>
                  <a:lnTo>
                    <a:pt x="1178" y="403"/>
                  </a:lnTo>
                  <a:lnTo>
                    <a:pt x="1178" y="404"/>
                  </a:lnTo>
                  <a:lnTo>
                    <a:pt x="1178" y="405"/>
                  </a:lnTo>
                  <a:lnTo>
                    <a:pt x="1178" y="406"/>
                  </a:lnTo>
                  <a:lnTo>
                    <a:pt x="1178" y="429"/>
                  </a:lnTo>
                  <a:lnTo>
                    <a:pt x="1178" y="447"/>
                  </a:lnTo>
                  <a:lnTo>
                    <a:pt x="1178" y="451"/>
                  </a:lnTo>
                  <a:lnTo>
                    <a:pt x="1178" y="466"/>
                  </a:lnTo>
                  <a:lnTo>
                    <a:pt x="1179" y="467"/>
                  </a:lnTo>
                  <a:lnTo>
                    <a:pt x="1179" y="468"/>
                  </a:lnTo>
                  <a:lnTo>
                    <a:pt x="1178" y="469"/>
                  </a:lnTo>
                  <a:lnTo>
                    <a:pt x="1178" y="470"/>
                  </a:lnTo>
                  <a:lnTo>
                    <a:pt x="1178" y="481"/>
                  </a:lnTo>
                  <a:lnTo>
                    <a:pt x="1178" y="504"/>
                  </a:lnTo>
                  <a:lnTo>
                    <a:pt x="1177" y="505"/>
                  </a:lnTo>
                  <a:lnTo>
                    <a:pt x="1177" y="508"/>
                  </a:lnTo>
                  <a:lnTo>
                    <a:pt x="1177" y="508"/>
                  </a:lnTo>
                  <a:lnTo>
                    <a:pt x="1178" y="508"/>
                  </a:lnTo>
                  <a:lnTo>
                    <a:pt x="1178" y="509"/>
                  </a:lnTo>
                  <a:lnTo>
                    <a:pt x="1178" y="532"/>
                  </a:lnTo>
                  <a:lnTo>
                    <a:pt x="1178" y="536"/>
                  </a:lnTo>
                  <a:lnTo>
                    <a:pt x="1179" y="537"/>
                  </a:lnTo>
                  <a:lnTo>
                    <a:pt x="1179" y="538"/>
                  </a:lnTo>
                  <a:lnTo>
                    <a:pt x="1178" y="538"/>
                  </a:lnTo>
                  <a:lnTo>
                    <a:pt x="1178" y="540"/>
                  </a:lnTo>
                  <a:lnTo>
                    <a:pt x="1178" y="549"/>
                  </a:lnTo>
                  <a:lnTo>
                    <a:pt x="1178" y="550"/>
                  </a:lnTo>
                  <a:lnTo>
                    <a:pt x="1177" y="550"/>
                  </a:lnTo>
                  <a:lnTo>
                    <a:pt x="1177" y="551"/>
                  </a:lnTo>
                  <a:lnTo>
                    <a:pt x="1178" y="551"/>
                  </a:lnTo>
                  <a:lnTo>
                    <a:pt x="1178" y="552"/>
                  </a:lnTo>
                  <a:lnTo>
                    <a:pt x="1178" y="581"/>
                  </a:lnTo>
                  <a:lnTo>
                    <a:pt x="1181" y="582"/>
                  </a:lnTo>
                  <a:lnTo>
                    <a:pt x="1185" y="582"/>
                  </a:lnTo>
                  <a:lnTo>
                    <a:pt x="1188" y="581"/>
                  </a:lnTo>
                  <a:lnTo>
                    <a:pt x="1197" y="579"/>
                  </a:lnTo>
                  <a:lnTo>
                    <a:pt x="1203" y="577"/>
                  </a:lnTo>
                  <a:lnTo>
                    <a:pt x="1204" y="577"/>
                  </a:lnTo>
                  <a:lnTo>
                    <a:pt x="1205" y="577"/>
                  </a:lnTo>
                  <a:lnTo>
                    <a:pt x="1208" y="576"/>
                  </a:lnTo>
                  <a:lnTo>
                    <a:pt x="1209" y="575"/>
                  </a:lnTo>
                  <a:lnTo>
                    <a:pt x="1208" y="581"/>
                  </a:lnTo>
                  <a:lnTo>
                    <a:pt x="1207" y="598"/>
                  </a:lnTo>
                  <a:lnTo>
                    <a:pt x="1208" y="611"/>
                  </a:lnTo>
                  <a:lnTo>
                    <a:pt x="1208" y="619"/>
                  </a:lnTo>
                  <a:lnTo>
                    <a:pt x="1208" y="619"/>
                  </a:lnTo>
                  <a:lnTo>
                    <a:pt x="1208" y="629"/>
                  </a:lnTo>
                  <a:lnTo>
                    <a:pt x="1208" y="628"/>
                  </a:lnTo>
                  <a:lnTo>
                    <a:pt x="1208" y="629"/>
                  </a:lnTo>
                  <a:lnTo>
                    <a:pt x="1225" y="628"/>
                  </a:lnTo>
                  <a:lnTo>
                    <a:pt x="1227" y="628"/>
                  </a:lnTo>
                  <a:lnTo>
                    <a:pt x="1228" y="628"/>
                  </a:lnTo>
                  <a:lnTo>
                    <a:pt x="1237" y="628"/>
                  </a:lnTo>
                  <a:lnTo>
                    <a:pt x="1217" y="636"/>
                  </a:lnTo>
                  <a:lnTo>
                    <a:pt x="1210" y="640"/>
                  </a:lnTo>
                  <a:lnTo>
                    <a:pt x="1207" y="641"/>
                  </a:lnTo>
                  <a:lnTo>
                    <a:pt x="1200" y="641"/>
                  </a:lnTo>
                  <a:lnTo>
                    <a:pt x="1200" y="641"/>
                  </a:lnTo>
                  <a:lnTo>
                    <a:pt x="1190" y="641"/>
                  </a:lnTo>
                  <a:lnTo>
                    <a:pt x="1188" y="641"/>
                  </a:lnTo>
                  <a:lnTo>
                    <a:pt x="1182" y="642"/>
                  </a:lnTo>
                  <a:lnTo>
                    <a:pt x="1178" y="640"/>
                  </a:lnTo>
                  <a:lnTo>
                    <a:pt x="1164" y="640"/>
                  </a:lnTo>
                  <a:lnTo>
                    <a:pt x="1149" y="644"/>
                  </a:lnTo>
                  <a:lnTo>
                    <a:pt x="1145" y="657"/>
                  </a:lnTo>
                  <a:lnTo>
                    <a:pt x="1132" y="657"/>
                  </a:lnTo>
                  <a:lnTo>
                    <a:pt x="1120" y="657"/>
                  </a:lnTo>
                  <a:lnTo>
                    <a:pt x="1121" y="665"/>
                  </a:lnTo>
                  <a:lnTo>
                    <a:pt x="1122" y="668"/>
                  </a:lnTo>
                  <a:lnTo>
                    <a:pt x="1104" y="687"/>
                  </a:lnTo>
                  <a:lnTo>
                    <a:pt x="1104" y="710"/>
                  </a:lnTo>
                  <a:lnTo>
                    <a:pt x="1107" y="725"/>
                  </a:lnTo>
                  <a:lnTo>
                    <a:pt x="1101" y="733"/>
                  </a:lnTo>
                  <a:lnTo>
                    <a:pt x="1092" y="740"/>
                  </a:lnTo>
                  <a:lnTo>
                    <a:pt x="1073" y="750"/>
                  </a:lnTo>
                  <a:lnTo>
                    <a:pt x="1069" y="756"/>
                  </a:lnTo>
                  <a:lnTo>
                    <a:pt x="1059" y="769"/>
                  </a:lnTo>
                  <a:lnTo>
                    <a:pt x="1053" y="779"/>
                  </a:lnTo>
                  <a:lnTo>
                    <a:pt x="1042" y="784"/>
                  </a:lnTo>
                  <a:lnTo>
                    <a:pt x="1036" y="791"/>
                  </a:lnTo>
                  <a:lnTo>
                    <a:pt x="1038" y="804"/>
                  </a:lnTo>
                  <a:lnTo>
                    <a:pt x="1033" y="812"/>
                  </a:lnTo>
                  <a:lnTo>
                    <a:pt x="1033" y="819"/>
                  </a:lnTo>
                  <a:lnTo>
                    <a:pt x="1025" y="825"/>
                  </a:lnTo>
                  <a:lnTo>
                    <a:pt x="1017" y="833"/>
                  </a:lnTo>
                  <a:lnTo>
                    <a:pt x="1008" y="843"/>
                  </a:lnTo>
                  <a:lnTo>
                    <a:pt x="998" y="851"/>
                  </a:lnTo>
                  <a:lnTo>
                    <a:pt x="1008" y="849"/>
                  </a:lnTo>
                  <a:lnTo>
                    <a:pt x="1024" y="841"/>
                  </a:lnTo>
                  <a:lnTo>
                    <a:pt x="1048" y="842"/>
                  </a:lnTo>
                  <a:lnTo>
                    <a:pt x="1076" y="843"/>
                  </a:lnTo>
                  <a:lnTo>
                    <a:pt x="1077" y="844"/>
                  </a:lnTo>
                  <a:lnTo>
                    <a:pt x="1078" y="844"/>
                  </a:lnTo>
                  <a:lnTo>
                    <a:pt x="1079" y="845"/>
                  </a:lnTo>
                  <a:lnTo>
                    <a:pt x="1084" y="847"/>
                  </a:lnTo>
                  <a:lnTo>
                    <a:pt x="1090" y="846"/>
                  </a:lnTo>
                  <a:lnTo>
                    <a:pt x="1116" y="836"/>
                  </a:lnTo>
                  <a:lnTo>
                    <a:pt x="1124" y="829"/>
                  </a:lnTo>
                  <a:lnTo>
                    <a:pt x="1140" y="823"/>
                  </a:lnTo>
                  <a:lnTo>
                    <a:pt x="1156" y="824"/>
                  </a:lnTo>
                  <a:lnTo>
                    <a:pt x="1164" y="817"/>
                  </a:lnTo>
                  <a:lnTo>
                    <a:pt x="1175" y="816"/>
                  </a:lnTo>
                  <a:lnTo>
                    <a:pt x="1187" y="817"/>
                  </a:lnTo>
                  <a:lnTo>
                    <a:pt x="1203" y="824"/>
                  </a:lnTo>
                  <a:lnTo>
                    <a:pt x="1222" y="832"/>
                  </a:lnTo>
                  <a:lnTo>
                    <a:pt x="1223" y="833"/>
                  </a:lnTo>
                  <a:lnTo>
                    <a:pt x="1224" y="834"/>
                  </a:lnTo>
                  <a:lnTo>
                    <a:pt x="1233" y="841"/>
                  </a:lnTo>
                  <a:lnTo>
                    <a:pt x="1245" y="845"/>
                  </a:lnTo>
                  <a:lnTo>
                    <a:pt x="1251" y="843"/>
                  </a:lnTo>
                  <a:lnTo>
                    <a:pt x="1261" y="831"/>
                  </a:lnTo>
                  <a:lnTo>
                    <a:pt x="1273" y="823"/>
                  </a:lnTo>
                  <a:lnTo>
                    <a:pt x="1288" y="822"/>
                  </a:lnTo>
                  <a:lnTo>
                    <a:pt x="1303" y="825"/>
                  </a:lnTo>
                  <a:lnTo>
                    <a:pt x="1288" y="850"/>
                  </a:lnTo>
                  <a:lnTo>
                    <a:pt x="1285" y="872"/>
                  </a:lnTo>
                  <a:lnTo>
                    <a:pt x="1297" y="904"/>
                  </a:lnTo>
                  <a:lnTo>
                    <a:pt x="1297" y="957"/>
                  </a:lnTo>
                  <a:lnTo>
                    <a:pt x="1297" y="1006"/>
                  </a:lnTo>
                  <a:lnTo>
                    <a:pt x="1280" y="1038"/>
                  </a:lnTo>
                  <a:lnTo>
                    <a:pt x="1270" y="1054"/>
                  </a:lnTo>
                  <a:lnTo>
                    <a:pt x="1283" y="1109"/>
                  </a:lnTo>
                  <a:lnTo>
                    <a:pt x="1275" y="1147"/>
                  </a:lnTo>
                  <a:lnTo>
                    <a:pt x="1269" y="1179"/>
                  </a:lnTo>
                  <a:lnTo>
                    <a:pt x="1254" y="1208"/>
                  </a:lnTo>
                  <a:lnTo>
                    <a:pt x="1234" y="1269"/>
                  </a:lnTo>
                  <a:lnTo>
                    <a:pt x="1228" y="1295"/>
                  </a:lnTo>
                  <a:lnTo>
                    <a:pt x="1229" y="1358"/>
                  </a:lnTo>
                  <a:lnTo>
                    <a:pt x="1221" y="1390"/>
                  </a:lnTo>
                  <a:lnTo>
                    <a:pt x="1223" y="1430"/>
                  </a:lnTo>
                  <a:lnTo>
                    <a:pt x="1197" y="1467"/>
                  </a:lnTo>
                  <a:lnTo>
                    <a:pt x="1166" y="1513"/>
                  </a:lnTo>
                  <a:lnTo>
                    <a:pt x="1145" y="1539"/>
                  </a:lnTo>
                  <a:lnTo>
                    <a:pt x="1133" y="1559"/>
                  </a:lnTo>
                  <a:lnTo>
                    <a:pt x="1097" y="1581"/>
                  </a:lnTo>
                  <a:lnTo>
                    <a:pt x="1073" y="1580"/>
                  </a:lnTo>
                  <a:lnTo>
                    <a:pt x="1068" y="1589"/>
                  </a:lnTo>
                  <a:lnTo>
                    <a:pt x="1073" y="1612"/>
                  </a:lnTo>
                  <a:lnTo>
                    <a:pt x="1074" y="1646"/>
                  </a:lnTo>
                  <a:lnTo>
                    <a:pt x="1066" y="1656"/>
                  </a:lnTo>
                  <a:lnTo>
                    <a:pt x="1056" y="1676"/>
                  </a:lnTo>
                  <a:lnTo>
                    <a:pt x="1018" y="1692"/>
                  </a:lnTo>
                  <a:lnTo>
                    <a:pt x="994" y="1703"/>
                  </a:lnTo>
                  <a:lnTo>
                    <a:pt x="971" y="1727"/>
                  </a:lnTo>
                  <a:lnTo>
                    <a:pt x="950" y="1756"/>
                  </a:lnTo>
                  <a:lnTo>
                    <a:pt x="938" y="1787"/>
                  </a:lnTo>
                  <a:lnTo>
                    <a:pt x="938" y="1814"/>
                  </a:lnTo>
                  <a:lnTo>
                    <a:pt x="937" y="1841"/>
                  </a:lnTo>
                  <a:lnTo>
                    <a:pt x="934" y="1849"/>
                  </a:lnTo>
                  <a:lnTo>
                    <a:pt x="924" y="1871"/>
                  </a:lnTo>
                  <a:lnTo>
                    <a:pt x="919" y="1889"/>
                  </a:lnTo>
                  <a:lnTo>
                    <a:pt x="956" y="1914"/>
                  </a:lnTo>
                  <a:lnTo>
                    <a:pt x="998" y="1921"/>
                  </a:lnTo>
                  <a:lnTo>
                    <a:pt x="1033" y="1939"/>
                  </a:lnTo>
                  <a:lnTo>
                    <a:pt x="1049" y="1976"/>
                  </a:lnTo>
                  <a:lnTo>
                    <a:pt x="1076" y="1992"/>
                  </a:lnTo>
                  <a:lnTo>
                    <a:pt x="1097" y="2043"/>
                  </a:lnTo>
                  <a:lnTo>
                    <a:pt x="1127" y="2032"/>
                  </a:lnTo>
                  <a:lnTo>
                    <a:pt x="1153" y="2045"/>
                  </a:lnTo>
                  <a:lnTo>
                    <a:pt x="1177" y="2063"/>
                  </a:lnTo>
                  <a:lnTo>
                    <a:pt x="1188" y="2093"/>
                  </a:lnTo>
                  <a:lnTo>
                    <a:pt x="1214" y="2106"/>
                  </a:lnTo>
                  <a:lnTo>
                    <a:pt x="1251" y="2109"/>
                  </a:lnTo>
                  <a:lnTo>
                    <a:pt x="1289" y="2127"/>
                  </a:lnTo>
                  <a:lnTo>
                    <a:pt x="1329" y="2127"/>
                  </a:lnTo>
                  <a:lnTo>
                    <a:pt x="1371" y="2122"/>
                  </a:lnTo>
                  <a:lnTo>
                    <a:pt x="1405" y="2132"/>
                  </a:lnTo>
                  <a:lnTo>
                    <a:pt x="1429" y="2146"/>
                  </a:lnTo>
                  <a:lnTo>
                    <a:pt x="1441" y="2177"/>
                  </a:lnTo>
                  <a:lnTo>
                    <a:pt x="1449" y="2210"/>
                  </a:lnTo>
                  <a:lnTo>
                    <a:pt x="1446" y="2249"/>
                  </a:lnTo>
                  <a:lnTo>
                    <a:pt x="1436" y="2284"/>
                  </a:lnTo>
                  <a:lnTo>
                    <a:pt x="1441" y="2316"/>
                  </a:lnTo>
                  <a:lnTo>
                    <a:pt x="1449" y="2347"/>
                  </a:lnTo>
                  <a:lnTo>
                    <a:pt x="1464" y="2373"/>
                  </a:lnTo>
                  <a:lnTo>
                    <a:pt x="1446" y="2380"/>
                  </a:lnTo>
                  <a:lnTo>
                    <a:pt x="1440" y="2386"/>
                  </a:lnTo>
                  <a:lnTo>
                    <a:pt x="1435" y="2395"/>
                  </a:lnTo>
                  <a:lnTo>
                    <a:pt x="1419" y="2405"/>
                  </a:lnTo>
                  <a:lnTo>
                    <a:pt x="1407" y="2409"/>
                  </a:lnTo>
                  <a:lnTo>
                    <a:pt x="1369" y="2417"/>
                  </a:lnTo>
                  <a:lnTo>
                    <a:pt x="1353" y="2445"/>
                  </a:lnTo>
                  <a:lnTo>
                    <a:pt x="1335" y="2459"/>
                  </a:lnTo>
                  <a:lnTo>
                    <a:pt x="1326" y="2484"/>
                  </a:lnTo>
                  <a:lnTo>
                    <a:pt x="1316" y="2510"/>
                  </a:lnTo>
                  <a:lnTo>
                    <a:pt x="1302" y="2527"/>
                  </a:lnTo>
                  <a:lnTo>
                    <a:pt x="1292" y="2533"/>
                  </a:lnTo>
                  <a:lnTo>
                    <a:pt x="1283" y="2535"/>
                  </a:lnTo>
                  <a:lnTo>
                    <a:pt x="1267" y="2541"/>
                  </a:lnTo>
                  <a:lnTo>
                    <a:pt x="1257" y="2539"/>
                  </a:lnTo>
                  <a:lnTo>
                    <a:pt x="1238" y="2532"/>
                  </a:lnTo>
                  <a:lnTo>
                    <a:pt x="1230" y="2525"/>
                  </a:lnTo>
                  <a:lnTo>
                    <a:pt x="1216" y="2520"/>
                  </a:lnTo>
                  <a:lnTo>
                    <a:pt x="1201" y="2508"/>
                  </a:lnTo>
                  <a:lnTo>
                    <a:pt x="1187" y="2503"/>
                  </a:lnTo>
                  <a:lnTo>
                    <a:pt x="1176" y="2503"/>
                  </a:lnTo>
                  <a:lnTo>
                    <a:pt x="1159" y="2511"/>
                  </a:lnTo>
                  <a:lnTo>
                    <a:pt x="1148" y="2512"/>
                  </a:lnTo>
                  <a:lnTo>
                    <a:pt x="1138" y="2511"/>
                  </a:lnTo>
                  <a:lnTo>
                    <a:pt x="1128" y="2509"/>
                  </a:lnTo>
                  <a:lnTo>
                    <a:pt x="1116" y="2511"/>
                  </a:lnTo>
                  <a:lnTo>
                    <a:pt x="1105" y="2516"/>
                  </a:lnTo>
                  <a:lnTo>
                    <a:pt x="1093" y="2517"/>
                  </a:lnTo>
                  <a:lnTo>
                    <a:pt x="1084" y="2516"/>
                  </a:lnTo>
                  <a:lnTo>
                    <a:pt x="1076" y="2517"/>
                  </a:lnTo>
                  <a:lnTo>
                    <a:pt x="1070" y="2529"/>
                  </a:lnTo>
                  <a:lnTo>
                    <a:pt x="1064" y="2534"/>
                  </a:lnTo>
                  <a:lnTo>
                    <a:pt x="1059" y="2540"/>
                  </a:lnTo>
                  <a:lnTo>
                    <a:pt x="1056" y="2543"/>
                  </a:lnTo>
                  <a:lnTo>
                    <a:pt x="1049" y="2543"/>
                  </a:lnTo>
                  <a:lnTo>
                    <a:pt x="1043" y="2537"/>
                  </a:lnTo>
                  <a:lnTo>
                    <a:pt x="1036" y="2531"/>
                  </a:lnTo>
                  <a:lnTo>
                    <a:pt x="1022" y="2529"/>
                  </a:lnTo>
                  <a:lnTo>
                    <a:pt x="1007" y="2536"/>
                  </a:lnTo>
                  <a:lnTo>
                    <a:pt x="1000" y="2545"/>
                  </a:lnTo>
                  <a:lnTo>
                    <a:pt x="987" y="2544"/>
                  </a:lnTo>
                  <a:lnTo>
                    <a:pt x="978" y="2547"/>
                  </a:lnTo>
                  <a:lnTo>
                    <a:pt x="975" y="2552"/>
                  </a:lnTo>
                  <a:lnTo>
                    <a:pt x="973" y="2559"/>
                  </a:lnTo>
                  <a:lnTo>
                    <a:pt x="973" y="2573"/>
                  </a:lnTo>
                  <a:lnTo>
                    <a:pt x="976" y="2587"/>
                  </a:lnTo>
                  <a:lnTo>
                    <a:pt x="978" y="259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3175" y="1418"/>
              <a:ext cx="2575" cy="5720"/>
            </a:xfrm>
            <a:custGeom>
              <a:avLst/>
              <a:gdLst>
                <a:gd name="T0" fmla="*/ 489 w 1030"/>
                <a:gd name="T1" fmla="*/ 77 h 2288"/>
                <a:gd name="T2" fmla="*/ 558 w 1030"/>
                <a:gd name="T3" fmla="*/ 97 h 2288"/>
                <a:gd name="T4" fmla="*/ 576 w 1030"/>
                <a:gd name="T5" fmla="*/ 110 h 2288"/>
                <a:gd name="T6" fmla="*/ 581 w 1030"/>
                <a:gd name="T7" fmla="*/ 127 h 2288"/>
                <a:gd name="T8" fmla="*/ 592 w 1030"/>
                <a:gd name="T9" fmla="*/ 170 h 2288"/>
                <a:gd name="T10" fmla="*/ 582 w 1030"/>
                <a:gd name="T11" fmla="*/ 178 h 2288"/>
                <a:gd name="T12" fmla="*/ 548 w 1030"/>
                <a:gd name="T13" fmla="*/ 210 h 2288"/>
                <a:gd name="T14" fmla="*/ 521 w 1030"/>
                <a:gd name="T15" fmla="*/ 238 h 2288"/>
                <a:gd name="T16" fmla="*/ 503 w 1030"/>
                <a:gd name="T17" fmla="*/ 253 h 2288"/>
                <a:gd name="T18" fmla="*/ 511 w 1030"/>
                <a:gd name="T19" fmla="*/ 275 h 2288"/>
                <a:gd name="T20" fmla="*/ 542 w 1030"/>
                <a:gd name="T21" fmla="*/ 350 h 2288"/>
                <a:gd name="T22" fmla="*/ 519 w 1030"/>
                <a:gd name="T23" fmla="*/ 379 h 2288"/>
                <a:gd name="T24" fmla="*/ 521 w 1030"/>
                <a:gd name="T25" fmla="*/ 413 h 2288"/>
                <a:gd name="T26" fmla="*/ 542 w 1030"/>
                <a:gd name="T27" fmla="*/ 433 h 2288"/>
                <a:gd name="T28" fmla="*/ 554 w 1030"/>
                <a:gd name="T29" fmla="*/ 458 h 2288"/>
                <a:gd name="T30" fmla="*/ 583 w 1030"/>
                <a:gd name="T31" fmla="*/ 488 h 2288"/>
                <a:gd name="T32" fmla="*/ 607 w 1030"/>
                <a:gd name="T33" fmla="*/ 485 h 2288"/>
                <a:gd name="T34" fmla="*/ 602 w 1030"/>
                <a:gd name="T35" fmla="*/ 510 h 2288"/>
                <a:gd name="T36" fmla="*/ 562 w 1030"/>
                <a:gd name="T37" fmla="*/ 599 h 2288"/>
                <a:gd name="T38" fmla="*/ 634 w 1030"/>
                <a:gd name="T39" fmla="*/ 651 h 2288"/>
                <a:gd name="T40" fmla="*/ 675 w 1030"/>
                <a:gd name="T41" fmla="*/ 683 h 2288"/>
                <a:gd name="T42" fmla="*/ 822 w 1030"/>
                <a:gd name="T43" fmla="*/ 814 h 2288"/>
                <a:gd name="T44" fmla="*/ 871 w 1030"/>
                <a:gd name="T45" fmla="*/ 939 h 2288"/>
                <a:gd name="T46" fmla="*/ 837 w 1030"/>
                <a:gd name="T47" fmla="*/ 1083 h 2288"/>
                <a:gd name="T48" fmla="*/ 814 w 1030"/>
                <a:gd name="T49" fmla="*/ 1326 h 2288"/>
                <a:gd name="T50" fmla="*/ 1030 w 1030"/>
                <a:gd name="T51" fmla="*/ 1401 h 2288"/>
                <a:gd name="T52" fmla="*/ 997 w 1030"/>
                <a:gd name="T53" fmla="*/ 1607 h 2288"/>
                <a:gd name="T54" fmla="*/ 879 w 1030"/>
                <a:gd name="T55" fmla="*/ 1604 h 2288"/>
                <a:gd name="T56" fmla="*/ 837 w 1030"/>
                <a:gd name="T57" fmla="*/ 1797 h 2288"/>
                <a:gd name="T58" fmla="*/ 872 w 1030"/>
                <a:gd name="T59" fmla="*/ 1980 h 2288"/>
                <a:gd name="T60" fmla="*/ 794 w 1030"/>
                <a:gd name="T61" fmla="*/ 2079 h 2288"/>
                <a:gd name="T62" fmla="*/ 781 w 1030"/>
                <a:gd name="T63" fmla="*/ 2173 h 2288"/>
                <a:gd name="T64" fmla="*/ 771 w 1030"/>
                <a:gd name="T65" fmla="*/ 2283 h 2288"/>
                <a:gd name="T66" fmla="*/ 640 w 1030"/>
                <a:gd name="T67" fmla="*/ 2267 h 2288"/>
                <a:gd name="T68" fmla="*/ 556 w 1030"/>
                <a:gd name="T69" fmla="*/ 2254 h 2288"/>
                <a:gd name="T70" fmla="*/ 510 w 1030"/>
                <a:gd name="T71" fmla="*/ 2027 h 2288"/>
                <a:gd name="T72" fmla="*/ 258 w 1030"/>
                <a:gd name="T73" fmla="*/ 1944 h 2288"/>
                <a:gd name="T74" fmla="*/ 37 w 1030"/>
                <a:gd name="T75" fmla="*/ 1795 h 2288"/>
                <a:gd name="T76" fmla="*/ 52 w 1030"/>
                <a:gd name="T77" fmla="*/ 1608 h 2288"/>
                <a:gd name="T78" fmla="*/ 154 w 1030"/>
                <a:gd name="T79" fmla="*/ 1461 h 2288"/>
                <a:gd name="T80" fmla="*/ 310 w 1030"/>
                <a:gd name="T81" fmla="*/ 1239 h 2288"/>
                <a:gd name="T82" fmla="*/ 361 w 1030"/>
                <a:gd name="T83" fmla="*/ 919 h 2288"/>
                <a:gd name="T84" fmla="*/ 354 w 1030"/>
                <a:gd name="T85" fmla="*/ 704 h 2288"/>
                <a:gd name="T86" fmla="*/ 284 w 1030"/>
                <a:gd name="T87" fmla="*/ 705 h 2288"/>
                <a:gd name="T88" fmla="*/ 171 w 1030"/>
                <a:gd name="T89" fmla="*/ 727 h 2288"/>
                <a:gd name="T90" fmla="*/ 89 w 1030"/>
                <a:gd name="T91" fmla="*/ 730 h 2288"/>
                <a:gd name="T92" fmla="*/ 117 w 1030"/>
                <a:gd name="T93" fmla="*/ 672 h 2288"/>
                <a:gd name="T94" fmla="*/ 188 w 1030"/>
                <a:gd name="T95" fmla="*/ 606 h 2288"/>
                <a:gd name="T96" fmla="*/ 230 w 1030"/>
                <a:gd name="T97" fmla="*/ 525 h 2288"/>
                <a:gd name="T98" fmla="*/ 288 w 1030"/>
                <a:gd name="T99" fmla="*/ 522 h 2288"/>
                <a:gd name="T100" fmla="*/ 289 w 1030"/>
                <a:gd name="T101" fmla="*/ 509 h 2288"/>
                <a:gd name="T102" fmla="*/ 289 w 1030"/>
                <a:gd name="T103" fmla="*/ 457 h 2288"/>
                <a:gd name="T104" fmla="*/ 259 w 1030"/>
                <a:gd name="T105" fmla="*/ 462 h 2288"/>
                <a:gd name="T106" fmla="*/ 259 w 1030"/>
                <a:gd name="T107" fmla="*/ 419 h 2288"/>
                <a:gd name="T108" fmla="*/ 258 w 1030"/>
                <a:gd name="T109" fmla="*/ 389 h 2288"/>
                <a:gd name="T110" fmla="*/ 259 w 1030"/>
                <a:gd name="T111" fmla="*/ 347 h 2288"/>
                <a:gd name="T112" fmla="*/ 259 w 1030"/>
                <a:gd name="T113" fmla="*/ 283 h 2288"/>
                <a:gd name="T114" fmla="*/ 259 w 1030"/>
                <a:gd name="T115" fmla="*/ 255 h 2288"/>
                <a:gd name="T116" fmla="*/ 255 w 1030"/>
                <a:gd name="T117" fmla="*/ 236 h 2288"/>
                <a:gd name="T118" fmla="*/ 242 w 1030"/>
                <a:gd name="T119" fmla="*/ 181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0" h="2288">
                  <a:moveTo>
                    <a:pt x="228" y="23"/>
                  </a:moveTo>
                  <a:lnTo>
                    <a:pt x="238" y="19"/>
                  </a:lnTo>
                  <a:lnTo>
                    <a:pt x="244" y="10"/>
                  </a:lnTo>
                  <a:lnTo>
                    <a:pt x="253" y="0"/>
                  </a:lnTo>
                  <a:lnTo>
                    <a:pt x="319" y="39"/>
                  </a:lnTo>
                  <a:lnTo>
                    <a:pt x="393" y="64"/>
                  </a:lnTo>
                  <a:lnTo>
                    <a:pt x="472" y="72"/>
                  </a:lnTo>
                  <a:lnTo>
                    <a:pt x="489" y="77"/>
                  </a:lnTo>
                  <a:lnTo>
                    <a:pt x="498" y="86"/>
                  </a:lnTo>
                  <a:lnTo>
                    <a:pt x="513" y="98"/>
                  </a:lnTo>
                  <a:lnTo>
                    <a:pt x="520" y="102"/>
                  </a:lnTo>
                  <a:lnTo>
                    <a:pt x="528" y="104"/>
                  </a:lnTo>
                  <a:lnTo>
                    <a:pt x="535" y="105"/>
                  </a:lnTo>
                  <a:lnTo>
                    <a:pt x="541" y="104"/>
                  </a:lnTo>
                  <a:lnTo>
                    <a:pt x="548" y="101"/>
                  </a:lnTo>
                  <a:lnTo>
                    <a:pt x="558" y="97"/>
                  </a:lnTo>
                  <a:lnTo>
                    <a:pt x="564" y="94"/>
                  </a:lnTo>
                  <a:lnTo>
                    <a:pt x="569" y="93"/>
                  </a:lnTo>
                  <a:lnTo>
                    <a:pt x="578" y="94"/>
                  </a:lnTo>
                  <a:lnTo>
                    <a:pt x="577" y="104"/>
                  </a:lnTo>
                  <a:lnTo>
                    <a:pt x="577" y="105"/>
                  </a:lnTo>
                  <a:lnTo>
                    <a:pt x="576" y="108"/>
                  </a:lnTo>
                  <a:lnTo>
                    <a:pt x="576" y="109"/>
                  </a:lnTo>
                  <a:lnTo>
                    <a:pt x="576" y="110"/>
                  </a:lnTo>
                  <a:lnTo>
                    <a:pt x="576" y="111"/>
                  </a:lnTo>
                  <a:lnTo>
                    <a:pt x="577" y="112"/>
                  </a:lnTo>
                  <a:lnTo>
                    <a:pt x="577" y="113"/>
                  </a:lnTo>
                  <a:lnTo>
                    <a:pt x="577" y="115"/>
                  </a:lnTo>
                  <a:lnTo>
                    <a:pt x="577" y="116"/>
                  </a:lnTo>
                  <a:lnTo>
                    <a:pt x="578" y="118"/>
                  </a:lnTo>
                  <a:lnTo>
                    <a:pt x="579" y="121"/>
                  </a:lnTo>
                  <a:lnTo>
                    <a:pt x="581" y="127"/>
                  </a:lnTo>
                  <a:lnTo>
                    <a:pt x="586" y="142"/>
                  </a:lnTo>
                  <a:lnTo>
                    <a:pt x="591" y="155"/>
                  </a:lnTo>
                  <a:lnTo>
                    <a:pt x="592" y="158"/>
                  </a:lnTo>
                  <a:lnTo>
                    <a:pt x="592" y="161"/>
                  </a:lnTo>
                  <a:lnTo>
                    <a:pt x="592" y="162"/>
                  </a:lnTo>
                  <a:lnTo>
                    <a:pt x="592" y="163"/>
                  </a:lnTo>
                  <a:lnTo>
                    <a:pt x="592" y="169"/>
                  </a:lnTo>
                  <a:lnTo>
                    <a:pt x="592" y="170"/>
                  </a:lnTo>
                  <a:lnTo>
                    <a:pt x="592" y="171"/>
                  </a:lnTo>
                  <a:lnTo>
                    <a:pt x="590" y="172"/>
                  </a:lnTo>
                  <a:lnTo>
                    <a:pt x="589" y="173"/>
                  </a:lnTo>
                  <a:lnTo>
                    <a:pt x="588" y="173"/>
                  </a:lnTo>
                  <a:lnTo>
                    <a:pt x="587" y="173"/>
                  </a:lnTo>
                  <a:lnTo>
                    <a:pt x="587" y="174"/>
                  </a:lnTo>
                  <a:lnTo>
                    <a:pt x="585" y="175"/>
                  </a:lnTo>
                  <a:lnTo>
                    <a:pt x="582" y="178"/>
                  </a:lnTo>
                  <a:lnTo>
                    <a:pt x="577" y="180"/>
                  </a:lnTo>
                  <a:lnTo>
                    <a:pt x="573" y="184"/>
                  </a:lnTo>
                  <a:lnTo>
                    <a:pt x="564" y="192"/>
                  </a:lnTo>
                  <a:lnTo>
                    <a:pt x="560" y="195"/>
                  </a:lnTo>
                  <a:lnTo>
                    <a:pt x="556" y="200"/>
                  </a:lnTo>
                  <a:lnTo>
                    <a:pt x="555" y="203"/>
                  </a:lnTo>
                  <a:lnTo>
                    <a:pt x="551" y="206"/>
                  </a:lnTo>
                  <a:lnTo>
                    <a:pt x="548" y="210"/>
                  </a:lnTo>
                  <a:lnTo>
                    <a:pt x="545" y="212"/>
                  </a:lnTo>
                  <a:lnTo>
                    <a:pt x="543" y="215"/>
                  </a:lnTo>
                  <a:lnTo>
                    <a:pt x="540" y="216"/>
                  </a:lnTo>
                  <a:lnTo>
                    <a:pt x="533" y="226"/>
                  </a:lnTo>
                  <a:lnTo>
                    <a:pt x="530" y="229"/>
                  </a:lnTo>
                  <a:lnTo>
                    <a:pt x="526" y="233"/>
                  </a:lnTo>
                  <a:lnTo>
                    <a:pt x="523" y="236"/>
                  </a:lnTo>
                  <a:lnTo>
                    <a:pt x="521" y="238"/>
                  </a:lnTo>
                  <a:lnTo>
                    <a:pt x="519" y="239"/>
                  </a:lnTo>
                  <a:lnTo>
                    <a:pt x="518" y="239"/>
                  </a:lnTo>
                  <a:lnTo>
                    <a:pt x="514" y="241"/>
                  </a:lnTo>
                  <a:lnTo>
                    <a:pt x="505" y="244"/>
                  </a:lnTo>
                  <a:lnTo>
                    <a:pt x="503" y="244"/>
                  </a:lnTo>
                  <a:lnTo>
                    <a:pt x="501" y="245"/>
                  </a:lnTo>
                  <a:lnTo>
                    <a:pt x="499" y="246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3" y="255"/>
                  </a:lnTo>
                  <a:lnTo>
                    <a:pt x="505" y="259"/>
                  </a:lnTo>
                  <a:lnTo>
                    <a:pt x="509" y="268"/>
                  </a:lnTo>
                  <a:lnTo>
                    <a:pt x="510" y="271"/>
                  </a:lnTo>
                  <a:lnTo>
                    <a:pt x="510" y="272"/>
                  </a:lnTo>
                  <a:lnTo>
                    <a:pt x="511" y="273"/>
                  </a:lnTo>
                  <a:lnTo>
                    <a:pt x="511" y="275"/>
                  </a:lnTo>
                  <a:lnTo>
                    <a:pt x="514" y="281"/>
                  </a:lnTo>
                  <a:lnTo>
                    <a:pt x="522" y="298"/>
                  </a:lnTo>
                  <a:lnTo>
                    <a:pt x="533" y="324"/>
                  </a:lnTo>
                  <a:lnTo>
                    <a:pt x="536" y="331"/>
                  </a:lnTo>
                  <a:lnTo>
                    <a:pt x="538" y="336"/>
                  </a:lnTo>
                  <a:lnTo>
                    <a:pt x="539" y="340"/>
                  </a:lnTo>
                  <a:lnTo>
                    <a:pt x="540" y="343"/>
                  </a:lnTo>
                  <a:lnTo>
                    <a:pt x="542" y="350"/>
                  </a:lnTo>
                  <a:lnTo>
                    <a:pt x="543" y="356"/>
                  </a:lnTo>
                  <a:lnTo>
                    <a:pt x="544" y="365"/>
                  </a:lnTo>
                  <a:lnTo>
                    <a:pt x="533" y="371"/>
                  </a:lnTo>
                  <a:lnTo>
                    <a:pt x="526" y="373"/>
                  </a:lnTo>
                  <a:lnTo>
                    <a:pt x="525" y="373"/>
                  </a:lnTo>
                  <a:lnTo>
                    <a:pt x="524" y="373"/>
                  </a:lnTo>
                  <a:lnTo>
                    <a:pt x="529" y="380"/>
                  </a:lnTo>
                  <a:lnTo>
                    <a:pt x="519" y="379"/>
                  </a:lnTo>
                  <a:lnTo>
                    <a:pt x="513" y="384"/>
                  </a:lnTo>
                  <a:lnTo>
                    <a:pt x="505" y="395"/>
                  </a:lnTo>
                  <a:lnTo>
                    <a:pt x="513" y="401"/>
                  </a:lnTo>
                  <a:lnTo>
                    <a:pt x="518" y="401"/>
                  </a:lnTo>
                  <a:lnTo>
                    <a:pt x="519" y="411"/>
                  </a:lnTo>
                  <a:lnTo>
                    <a:pt x="519" y="413"/>
                  </a:lnTo>
                  <a:lnTo>
                    <a:pt x="520" y="413"/>
                  </a:lnTo>
                  <a:lnTo>
                    <a:pt x="521" y="413"/>
                  </a:lnTo>
                  <a:lnTo>
                    <a:pt x="534" y="406"/>
                  </a:lnTo>
                  <a:lnTo>
                    <a:pt x="534" y="413"/>
                  </a:lnTo>
                  <a:lnTo>
                    <a:pt x="534" y="415"/>
                  </a:lnTo>
                  <a:lnTo>
                    <a:pt x="535" y="417"/>
                  </a:lnTo>
                  <a:lnTo>
                    <a:pt x="539" y="421"/>
                  </a:lnTo>
                  <a:lnTo>
                    <a:pt x="539" y="425"/>
                  </a:lnTo>
                  <a:lnTo>
                    <a:pt x="540" y="429"/>
                  </a:lnTo>
                  <a:lnTo>
                    <a:pt x="542" y="433"/>
                  </a:lnTo>
                  <a:lnTo>
                    <a:pt x="544" y="438"/>
                  </a:lnTo>
                  <a:lnTo>
                    <a:pt x="545" y="438"/>
                  </a:lnTo>
                  <a:lnTo>
                    <a:pt x="547" y="438"/>
                  </a:lnTo>
                  <a:lnTo>
                    <a:pt x="548" y="438"/>
                  </a:lnTo>
                  <a:lnTo>
                    <a:pt x="550" y="437"/>
                  </a:lnTo>
                  <a:lnTo>
                    <a:pt x="551" y="436"/>
                  </a:lnTo>
                  <a:lnTo>
                    <a:pt x="551" y="441"/>
                  </a:lnTo>
                  <a:lnTo>
                    <a:pt x="554" y="458"/>
                  </a:lnTo>
                  <a:lnTo>
                    <a:pt x="556" y="485"/>
                  </a:lnTo>
                  <a:lnTo>
                    <a:pt x="557" y="492"/>
                  </a:lnTo>
                  <a:lnTo>
                    <a:pt x="559" y="492"/>
                  </a:lnTo>
                  <a:lnTo>
                    <a:pt x="559" y="491"/>
                  </a:lnTo>
                  <a:lnTo>
                    <a:pt x="564" y="491"/>
                  </a:lnTo>
                  <a:lnTo>
                    <a:pt x="569" y="490"/>
                  </a:lnTo>
                  <a:lnTo>
                    <a:pt x="575" y="489"/>
                  </a:lnTo>
                  <a:lnTo>
                    <a:pt x="583" y="488"/>
                  </a:lnTo>
                  <a:lnTo>
                    <a:pt x="584" y="488"/>
                  </a:lnTo>
                  <a:lnTo>
                    <a:pt x="585" y="488"/>
                  </a:lnTo>
                  <a:lnTo>
                    <a:pt x="585" y="488"/>
                  </a:lnTo>
                  <a:lnTo>
                    <a:pt x="605" y="486"/>
                  </a:lnTo>
                  <a:lnTo>
                    <a:pt x="606" y="486"/>
                  </a:lnTo>
                  <a:lnTo>
                    <a:pt x="607" y="486"/>
                  </a:lnTo>
                  <a:lnTo>
                    <a:pt x="607" y="485"/>
                  </a:lnTo>
                  <a:lnTo>
                    <a:pt x="607" y="485"/>
                  </a:lnTo>
                  <a:lnTo>
                    <a:pt x="610" y="485"/>
                  </a:lnTo>
                  <a:lnTo>
                    <a:pt x="610" y="484"/>
                  </a:lnTo>
                  <a:lnTo>
                    <a:pt x="611" y="484"/>
                  </a:lnTo>
                  <a:lnTo>
                    <a:pt x="611" y="485"/>
                  </a:lnTo>
                  <a:lnTo>
                    <a:pt x="611" y="487"/>
                  </a:lnTo>
                  <a:lnTo>
                    <a:pt x="603" y="505"/>
                  </a:lnTo>
                  <a:lnTo>
                    <a:pt x="603" y="507"/>
                  </a:lnTo>
                  <a:lnTo>
                    <a:pt x="602" y="510"/>
                  </a:lnTo>
                  <a:lnTo>
                    <a:pt x="600" y="517"/>
                  </a:lnTo>
                  <a:lnTo>
                    <a:pt x="598" y="532"/>
                  </a:lnTo>
                  <a:lnTo>
                    <a:pt x="600" y="549"/>
                  </a:lnTo>
                  <a:lnTo>
                    <a:pt x="599" y="559"/>
                  </a:lnTo>
                  <a:lnTo>
                    <a:pt x="605" y="562"/>
                  </a:lnTo>
                  <a:lnTo>
                    <a:pt x="604" y="570"/>
                  </a:lnTo>
                  <a:lnTo>
                    <a:pt x="586" y="580"/>
                  </a:lnTo>
                  <a:lnTo>
                    <a:pt x="562" y="599"/>
                  </a:lnTo>
                  <a:lnTo>
                    <a:pt x="565" y="612"/>
                  </a:lnTo>
                  <a:lnTo>
                    <a:pt x="593" y="621"/>
                  </a:lnTo>
                  <a:lnTo>
                    <a:pt x="623" y="616"/>
                  </a:lnTo>
                  <a:lnTo>
                    <a:pt x="629" y="623"/>
                  </a:lnTo>
                  <a:lnTo>
                    <a:pt x="629" y="645"/>
                  </a:lnTo>
                  <a:lnTo>
                    <a:pt x="633" y="649"/>
                  </a:lnTo>
                  <a:lnTo>
                    <a:pt x="633" y="651"/>
                  </a:lnTo>
                  <a:lnTo>
                    <a:pt x="634" y="651"/>
                  </a:lnTo>
                  <a:lnTo>
                    <a:pt x="635" y="652"/>
                  </a:lnTo>
                  <a:lnTo>
                    <a:pt x="639" y="649"/>
                  </a:lnTo>
                  <a:lnTo>
                    <a:pt x="640" y="649"/>
                  </a:lnTo>
                  <a:lnTo>
                    <a:pt x="641" y="648"/>
                  </a:lnTo>
                  <a:lnTo>
                    <a:pt x="653" y="640"/>
                  </a:lnTo>
                  <a:lnTo>
                    <a:pt x="679" y="640"/>
                  </a:lnTo>
                  <a:lnTo>
                    <a:pt x="675" y="662"/>
                  </a:lnTo>
                  <a:lnTo>
                    <a:pt x="675" y="683"/>
                  </a:lnTo>
                  <a:lnTo>
                    <a:pt x="675" y="702"/>
                  </a:lnTo>
                  <a:lnTo>
                    <a:pt x="678" y="722"/>
                  </a:lnTo>
                  <a:lnTo>
                    <a:pt x="700" y="736"/>
                  </a:lnTo>
                  <a:lnTo>
                    <a:pt x="739" y="745"/>
                  </a:lnTo>
                  <a:lnTo>
                    <a:pt x="762" y="760"/>
                  </a:lnTo>
                  <a:lnTo>
                    <a:pt x="778" y="784"/>
                  </a:lnTo>
                  <a:lnTo>
                    <a:pt x="800" y="808"/>
                  </a:lnTo>
                  <a:lnTo>
                    <a:pt x="822" y="814"/>
                  </a:lnTo>
                  <a:lnTo>
                    <a:pt x="846" y="822"/>
                  </a:lnTo>
                  <a:lnTo>
                    <a:pt x="859" y="845"/>
                  </a:lnTo>
                  <a:lnTo>
                    <a:pt x="862" y="869"/>
                  </a:lnTo>
                  <a:lnTo>
                    <a:pt x="848" y="884"/>
                  </a:lnTo>
                  <a:lnTo>
                    <a:pt x="840" y="907"/>
                  </a:lnTo>
                  <a:lnTo>
                    <a:pt x="836" y="932"/>
                  </a:lnTo>
                  <a:lnTo>
                    <a:pt x="860" y="939"/>
                  </a:lnTo>
                  <a:lnTo>
                    <a:pt x="871" y="939"/>
                  </a:lnTo>
                  <a:lnTo>
                    <a:pt x="879" y="958"/>
                  </a:lnTo>
                  <a:lnTo>
                    <a:pt x="883" y="981"/>
                  </a:lnTo>
                  <a:lnTo>
                    <a:pt x="860" y="999"/>
                  </a:lnTo>
                  <a:lnTo>
                    <a:pt x="848" y="1015"/>
                  </a:lnTo>
                  <a:lnTo>
                    <a:pt x="848" y="1037"/>
                  </a:lnTo>
                  <a:lnTo>
                    <a:pt x="865" y="1047"/>
                  </a:lnTo>
                  <a:lnTo>
                    <a:pt x="845" y="1063"/>
                  </a:lnTo>
                  <a:lnTo>
                    <a:pt x="837" y="1083"/>
                  </a:lnTo>
                  <a:lnTo>
                    <a:pt x="829" y="1117"/>
                  </a:lnTo>
                  <a:lnTo>
                    <a:pt x="829" y="1148"/>
                  </a:lnTo>
                  <a:lnTo>
                    <a:pt x="813" y="1178"/>
                  </a:lnTo>
                  <a:lnTo>
                    <a:pt x="789" y="1198"/>
                  </a:lnTo>
                  <a:lnTo>
                    <a:pt x="786" y="1228"/>
                  </a:lnTo>
                  <a:lnTo>
                    <a:pt x="794" y="1260"/>
                  </a:lnTo>
                  <a:lnTo>
                    <a:pt x="812" y="1294"/>
                  </a:lnTo>
                  <a:lnTo>
                    <a:pt x="814" y="1326"/>
                  </a:lnTo>
                  <a:lnTo>
                    <a:pt x="830" y="1354"/>
                  </a:lnTo>
                  <a:lnTo>
                    <a:pt x="872" y="1396"/>
                  </a:lnTo>
                  <a:lnTo>
                    <a:pt x="910" y="1432"/>
                  </a:lnTo>
                  <a:lnTo>
                    <a:pt x="958" y="1436"/>
                  </a:lnTo>
                  <a:lnTo>
                    <a:pt x="989" y="1436"/>
                  </a:lnTo>
                  <a:lnTo>
                    <a:pt x="1006" y="1416"/>
                  </a:lnTo>
                  <a:lnTo>
                    <a:pt x="1015" y="1394"/>
                  </a:lnTo>
                  <a:lnTo>
                    <a:pt x="1030" y="1401"/>
                  </a:lnTo>
                  <a:lnTo>
                    <a:pt x="1025" y="1424"/>
                  </a:lnTo>
                  <a:lnTo>
                    <a:pt x="1009" y="1458"/>
                  </a:lnTo>
                  <a:lnTo>
                    <a:pt x="992" y="1513"/>
                  </a:lnTo>
                  <a:lnTo>
                    <a:pt x="984" y="1534"/>
                  </a:lnTo>
                  <a:lnTo>
                    <a:pt x="981" y="1552"/>
                  </a:lnTo>
                  <a:lnTo>
                    <a:pt x="990" y="1571"/>
                  </a:lnTo>
                  <a:lnTo>
                    <a:pt x="996" y="1588"/>
                  </a:lnTo>
                  <a:lnTo>
                    <a:pt x="997" y="1607"/>
                  </a:lnTo>
                  <a:lnTo>
                    <a:pt x="996" y="1615"/>
                  </a:lnTo>
                  <a:lnTo>
                    <a:pt x="987" y="1622"/>
                  </a:lnTo>
                  <a:lnTo>
                    <a:pt x="962" y="1620"/>
                  </a:lnTo>
                  <a:lnTo>
                    <a:pt x="942" y="1612"/>
                  </a:lnTo>
                  <a:lnTo>
                    <a:pt x="921" y="1608"/>
                  </a:lnTo>
                  <a:lnTo>
                    <a:pt x="897" y="1596"/>
                  </a:lnTo>
                  <a:lnTo>
                    <a:pt x="888" y="1596"/>
                  </a:lnTo>
                  <a:lnTo>
                    <a:pt x="879" y="1604"/>
                  </a:lnTo>
                  <a:lnTo>
                    <a:pt x="879" y="1621"/>
                  </a:lnTo>
                  <a:lnTo>
                    <a:pt x="881" y="1631"/>
                  </a:lnTo>
                  <a:lnTo>
                    <a:pt x="884" y="1643"/>
                  </a:lnTo>
                  <a:lnTo>
                    <a:pt x="891" y="1671"/>
                  </a:lnTo>
                  <a:lnTo>
                    <a:pt x="881" y="1698"/>
                  </a:lnTo>
                  <a:lnTo>
                    <a:pt x="843" y="1748"/>
                  </a:lnTo>
                  <a:lnTo>
                    <a:pt x="835" y="1771"/>
                  </a:lnTo>
                  <a:lnTo>
                    <a:pt x="837" y="1797"/>
                  </a:lnTo>
                  <a:lnTo>
                    <a:pt x="848" y="1828"/>
                  </a:lnTo>
                  <a:lnTo>
                    <a:pt x="870" y="1865"/>
                  </a:lnTo>
                  <a:lnTo>
                    <a:pt x="880" y="1883"/>
                  </a:lnTo>
                  <a:lnTo>
                    <a:pt x="884" y="1911"/>
                  </a:lnTo>
                  <a:lnTo>
                    <a:pt x="885" y="1933"/>
                  </a:lnTo>
                  <a:lnTo>
                    <a:pt x="877" y="1962"/>
                  </a:lnTo>
                  <a:lnTo>
                    <a:pt x="874" y="1976"/>
                  </a:lnTo>
                  <a:lnTo>
                    <a:pt x="872" y="1980"/>
                  </a:lnTo>
                  <a:lnTo>
                    <a:pt x="870" y="1982"/>
                  </a:lnTo>
                  <a:lnTo>
                    <a:pt x="866" y="1985"/>
                  </a:lnTo>
                  <a:lnTo>
                    <a:pt x="861" y="1990"/>
                  </a:lnTo>
                  <a:lnTo>
                    <a:pt x="844" y="2012"/>
                  </a:lnTo>
                  <a:lnTo>
                    <a:pt x="836" y="2024"/>
                  </a:lnTo>
                  <a:lnTo>
                    <a:pt x="818" y="2040"/>
                  </a:lnTo>
                  <a:lnTo>
                    <a:pt x="802" y="2059"/>
                  </a:lnTo>
                  <a:lnTo>
                    <a:pt x="794" y="2079"/>
                  </a:lnTo>
                  <a:lnTo>
                    <a:pt x="785" y="2093"/>
                  </a:lnTo>
                  <a:lnTo>
                    <a:pt x="779" y="2104"/>
                  </a:lnTo>
                  <a:lnTo>
                    <a:pt x="771" y="2118"/>
                  </a:lnTo>
                  <a:lnTo>
                    <a:pt x="768" y="2128"/>
                  </a:lnTo>
                  <a:lnTo>
                    <a:pt x="767" y="2140"/>
                  </a:lnTo>
                  <a:lnTo>
                    <a:pt x="771" y="2156"/>
                  </a:lnTo>
                  <a:lnTo>
                    <a:pt x="774" y="2164"/>
                  </a:lnTo>
                  <a:lnTo>
                    <a:pt x="781" y="2173"/>
                  </a:lnTo>
                  <a:lnTo>
                    <a:pt x="787" y="2179"/>
                  </a:lnTo>
                  <a:lnTo>
                    <a:pt x="789" y="2187"/>
                  </a:lnTo>
                  <a:lnTo>
                    <a:pt x="787" y="2198"/>
                  </a:lnTo>
                  <a:lnTo>
                    <a:pt x="787" y="2205"/>
                  </a:lnTo>
                  <a:lnTo>
                    <a:pt x="785" y="2217"/>
                  </a:lnTo>
                  <a:lnTo>
                    <a:pt x="781" y="2243"/>
                  </a:lnTo>
                  <a:lnTo>
                    <a:pt x="776" y="2273"/>
                  </a:lnTo>
                  <a:lnTo>
                    <a:pt x="771" y="2283"/>
                  </a:lnTo>
                  <a:lnTo>
                    <a:pt x="765" y="2288"/>
                  </a:lnTo>
                  <a:lnTo>
                    <a:pt x="751" y="2288"/>
                  </a:lnTo>
                  <a:lnTo>
                    <a:pt x="729" y="2286"/>
                  </a:lnTo>
                  <a:lnTo>
                    <a:pt x="711" y="2283"/>
                  </a:lnTo>
                  <a:lnTo>
                    <a:pt x="687" y="2277"/>
                  </a:lnTo>
                  <a:lnTo>
                    <a:pt x="667" y="2275"/>
                  </a:lnTo>
                  <a:lnTo>
                    <a:pt x="649" y="2275"/>
                  </a:lnTo>
                  <a:lnTo>
                    <a:pt x="640" y="2267"/>
                  </a:lnTo>
                  <a:lnTo>
                    <a:pt x="627" y="2272"/>
                  </a:lnTo>
                  <a:lnTo>
                    <a:pt x="626" y="2277"/>
                  </a:lnTo>
                  <a:lnTo>
                    <a:pt x="618" y="2282"/>
                  </a:lnTo>
                  <a:lnTo>
                    <a:pt x="608" y="2288"/>
                  </a:lnTo>
                  <a:lnTo>
                    <a:pt x="597" y="2284"/>
                  </a:lnTo>
                  <a:lnTo>
                    <a:pt x="583" y="2274"/>
                  </a:lnTo>
                  <a:lnTo>
                    <a:pt x="568" y="2261"/>
                  </a:lnTo>
                  <a:lnTo>
                    <a:pt x="556" y="2254"/>
                  </a:lnTo>
                  <a:lnTo>
                    <a:pt x="545" y="2254"/>
                  </a:lnTo>
                  <a:lnTo>
                    <a:pt x="530" y="2228"/>
                  </a:lnTo>
                  <a:lnTo>
                    <a:pt x="522" y="2197"/>
                  </a:lnTo>
                  <a:lnTo>
                    <a:pt x="517" y="2165"/>
                  </a:lnTo>
                  <a:lnTo>
                    <a:pt x="527" y="2130"/>
                  </a:lnTo>
                  <a:lnTo>
                    <a:pt x="530" y="2091"/>
                  </a:lnTo>
                  <a:lnTo>
                    <a:pt x="522" y="2058"/>
                  </a:lnTo>
                  <a:lnTo>
                    <a:pt x="510" y="2027"/>
                  </a:lnTo>
                  <a:lnTo>
                    <a:pt x="486" y="2013"/>
                  </a:lnTo>
                  <a:lnTo>
                    <a:pt x="452" y="2003"/>
                  </a:lnTo>
                  <a:lnTo>
                    <a:pt x="410" y="2008"/>
                  </a:lnTo>
                  <a:lnTo>
                    <a:pt x="370" y="2008"/>
                  </a:lnTo>
                  <a:lnTo>
                    <a:pt x="332" y="1990"/>
                  </a:lnTo>
                  <a:lnTo>
                    <a:pt x="295" y="1987"/>
                  </a:lnTo>
                  <a:lnTo>
                    <a:pt x="269" y="1974"/>
                  </a:lnTo>
                  <a:lnTo>
                    <a:pt x="258" y="1944"/>
                  </a:lnTo>
                  <a:lnTo>
                    <a:pt x="234" y="1926"/>
                  </a:lnTo>
                  <a:lnTo>
                    <a:pt x="208" y="1913"/>
                  </a:lnTo>
                  <a:lnTo>
                    <a:pt x="178" y="1924"/>
                  </a:lnTo>
                  <a:lnTo>
                    <a:pt x="157" y="1873"/>
                  </a:lnTo>
                  <a:lnTo>
                    <a:pt x="130" y="1857"/>
                  </a:lnTo>
                  <a:lnTo>
                    <a:pt x="114" y="1820"/>
                  </a:lnTo>
                  <a:lnTo>
                    <a:pt x="79" y="1802"/>
                  </a:lnTo>
                  <a:lnTo>
                    <a:pt x="37" y="1795"/>
                  </a:lnTo>
                  <a:lnTo>
                    <a:pt x="0" y="1770"/>
                  </a:lnTo>
                  <a:lnTo>
                    <a:pt x="5" y="1752"/>
                  </a:lnTo>
                  <a:lnTo>
                    <a:pt x="15" y="1730"/>
                  </a:lnTo>
                  <a:lnTo>
                    <a:pt x="18" y="1722"/>
                  </a:lnTo>
                  <a:lnTo>
                    <a:pt x="19" y="1695"/>
                  </a:lnTo>
                  <a:lnTo>
                    <a:pt x="19" y="1668"/>
                  </a:lnTo>
                  <a:lnTo>
                    <a:pt x="31" y="1637"/>
                  </a:lnTo>
                  <a:lnTo>
                    <a:pt x="52" y="1608"/>
                  </a:lnTo>
                  <a:lnTo>
                    <a:pt x="75" y="1584"/>
                  </a:lnTo>
                  <a:lnTo>
                    <a:pt x="99" y="1573"/>
                  </a:lnTo>
                  <a:lnTo>
                    <a:pt x="137" y="1557"/>
                  </a:lnTo>
                  <a:lnTo>
                    <a:pt x="147" y="1537"/>
                  </a:lnTo>
                  <a:lnTo>
                    <a:pt x="155" y="1527"/>
                  </a:lnTo>
                  <a:lnTo>
                    <a:pt x="154" y="1493"/>
                  </a:lnTo>
                  <a:lnTo>
                    <a:pt x="149" y="1470"/>
                  </a:lnTo>
                  <a:lnTo>
                    <a:pt x="154" y="1461"/>
                  </a:lnTo>
                  <a:lnTo>
                    <a:pt x="178" y="1462"/>
                  </a:lnTo>
                  <a:lnTo>
                    <a:pt x="214" y="1440"/>
                  </a:lnTo>
                  <a:lnTo>
                    <a:pt x="226" y="1420"/>
                  </a:lnTo>
                  <a:lnTo>
                    <a:pt x="247" y="1394"/>
                  </a:lnTo>
                  <a:lnTo>
                    <a:pt x="278" y="1348"/>
                  </a:lnTo>
                  <a:lnTo>
                    <a:pt x="304" y="1311"/>
                  </a:lnTo>
                  <a:lnTo>
                    <a:pt x="302" y="1271"/>
                  </a:lnTo>
                  <a:lnTo>
                    <a:pt x="310" y="1239"/>
                  </a:lnTo>
                  <a:lnTo>
                    <a:pt x="309" y="1176"/>
                  </a:lnTo>
                  <a:lnTo>
                    <a:pt x="315" y="1150"/>
                  </a:lnTo>
                  <a:lnTo>
                    <a:pt x="335" y="1089"/>
                  </a:lnTo>
                  <a:lnTo>
                    <a:pt x="350" y="1060"/>
                  </a:lnTo>
                  <a:lnTo>
                    <a:pt x="356" y="1028"/>
                  </a:lnTo>
                  <a:lnTo>
                    <a:pt x="364" y="990"/>
                  </a:lnTo>
                  <a:lnTo>
                    <a:pt x="351" y="935"/>
                  </a:lnTo>
                  <a:lnTo>
                    <a:pt x="361" y="919"/>
                  </a:lnTo>
                  <a:lnTo>
                    <a:pt x="378" y="887"/>
                  </a:lnTo>
                  <a:lnTo>
                    <a:pt x="378" y="838"/>
                  </a:lnTo>
                  <a:lnTo>
                    <a:pt x="378" y="785"/>
                  </a:lnTo>
                  <a:lnTo>
                    <a:pt x="366" y="753"/>
                  </a:lnTo>
                  <a:lnTo>
                    <a:pt x="369" y="731"/>
                  </a:lnTo>
                  <a:lnTo>
                    <a:pt x="384" y="706"/>
                  </a:lnTo>
                  <a:lnTo>
                    <a:pt x="369" y="703"/>
                  </a:lnTo>
                  <a:lnTo>
                    <a:pt x="354" y="704"/>
                  </a:lnTo>
                  <a:lnTo>
                    <a:pt x="342" y="712"/>
                  </a:lnTo>
                  <a:lnTo>
                    <a:pt x="332" y="724"/>
                  </a:lnTo>
                  <a:lnTo>
                    <a:pt x="326" y="726"/>
                  </a:lnTo>
                  <a:lnTo>
                    <a:pt x="314" y="722"/>
                  </a:lnTo>
                  <a:lnTo>
                    <a:pt x="305" y="715"/>
                  </a:lnTo>
                  <a:lnTo>
                    <a:pt x="304" y="714"/>
                  </a:lnTo>
                  <a:lnTo>
                    <a:pt x="303" y="713"/>
                  </a:lnTo>
                  <a:lnTo>
                    <a:pt x="284" y="705"/>
                  </a:lnTo>
                  <a:lnTo>
                    <a:pt x="268" y="698"/>
                  </a:lnTo>
                  <a:lnTo>
                    <a:pt x="256" y="697"/>
                  </a:lnTo>
                  <a:lnTo>
                    <a:pt x="245" y="698"/>
                  </a:lnTo>
                  <a:lnTo>
                    <a:pt x="237" y="705"/>
                  </a:lnTo>
                  <a:lnTo>
                    <a:pt x="221" y="704"/>
                  </a:lnTo>
                  <a:lnTo>
                    <a:pt x="205" y="710"/>
                  </a:lnTo>
                  <a:lnTo>
                    <a:pt x="197" y="717"/>
                  </a:lnTo>
                  <a:lnTo>
                    <a:pt x="171" y="727"/>
                  </a:lnTo>
                  <a:lnTo>
                    <a:pt x="165" y="728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8" y="725"/>
                  </a:lnTo>
                  <a:lnTo>
                    <a:pt x="157" y="724"/>
                  </a:lnTo>
                  <a:lnTo>
                    <a:pt x="129" y="723"/>
                  </a:lnTo>
                  <a:lnTo>
                    <a:pt x="105" y="722"/>
                  </a:lnTo>
                  <a:lnTo>
                    <a:pt x="89" y="730"/>
                  </a:lnTo>
                  <a:lnTo>
                    <a:pt x="79" y="732"/>
                  </a:lnTo>
                  <a:lnTo>
                    <a:pt x="89" y="724"/>
                  </a:lnTo>
                  <a:lnTo>
                    <a:pt x="98" y="714"/>
                  </a:lnTo>
                  <a:lnTo>
                    <a:pt x="106" y="706"/>
                  </a:lnTo>
                  <a:lnTo>
                    <a:pt x="114" y="700"/>
                  </a:lnTo>
                  <a:lnTo>
                    <a:pt x="114" y="693"/>
                  </a:lnTo>
                  <a:lnTo>
                    <a:pt x="119" y="685"/>
                  </a:lnTo>
                  <a:lnTo>
                    <a:pt x="117" y="672"/>
                  </a:lnTo>
                  <a:lnTo>
                    <a:pt x="123" y="665"/>
                  </a:lnTo>
                  <a:lnTo>
                    <a:pt x="134" y="660"/>
                  </a:lnTo>
                  <a:lnTo>
                    <a:pt x="140" y="650"/>
                  </a:lnTo>
                  <a:lnTo>
                    <a:pt x="150" y="637"/>
                  </a:lnTo>
                  <a:lnTo>
                    <a:pt x="154" y="631"/>
                  </a:lnTo>
                  <a:lnTo>
                    <a:pt x="173" y="621"/>
                  </a:lnTo>
                  <a:lnTo>
                    <a:pt x="182" y="614"/>
                  </a:lnTo>
                  <a:lnTo>
                    <a:pt x="188" y="606"/>
                  </a:lnTo>
                  <a:lnTo>
                    <a:pt x="185" y="591"/>
                  </a:lnTo>
                  <a:lnTo>
                    <a:pt x="185" y="568"/>
                  </a:lnTo>
                  <a:lnTo>
                    <a:pt x="203" y="549"/>
                  </a:lnTo>
                  <a:lnTo>
                    <a:pt x="202" y="546"/>
                  </a:lnTo>
                  <a:lnTo>
                    <a:pt x="201" y="538"/>
                  </a:lnTo>
                  <a:lnTo>
                    <a:pt x="213" y="538"/>
                  </a:lnTo>
                  <a:lnTo>
                    <a:pt x="226" y="538"/>
                  </a:lnTo>
                  <a:lnTo>
                    <a:pt x="230" y="525"/>
                  </a:lnTo>
                  <a:lnTo>
                    <a:pt x="245" y="521"/>
                  </a:lnTo>
                  <a:lnTo>
                    <a:pt x="259" y="521"/>
                  </a:lnTo>
                  <a:lnTo>
                    <a:pt x="263" y="523"/>
                  </a:lnTo>
                  <a:lnTo>
                    <a:pt x="269" y="522"/>
                  </a:lnTo>
                  <a:lnTo>
                    <a:pt x="271" y="522"/>
                  </a:lnTo>
                  <a:lnTo>
                    <a:pt x="281" y="522"/>
                  </a:lnTo>
                  <a:lnTo>
                    <a:pt x="281" y="522"/>
                  </a:lnTo>
                  <a:lnTo>
                    <a:pt x="288" y="522"/>
                  </a:lnTo>
                  <a:lnTo>
                    <a:pt x="291" y="521"/>
                  </a:lnTo>
                  <a:lnTo>
                    <a:pt x="298" y="517"/>
                  </a:lnTo>
                  <a:lnTo>
                    <a:pt x="318" y="509"/>
                  </a:lnTo>
                  <a:lnTo>
                    <a:pt x="309" y="509"/>
                  </a:lnTo>
                  <a:lnTo>
                    <a:pt x="308" y="509"/>
                  </a:lnTo>
                  <a:lnTo>
                    <a:pt x="306" y="509"/>
                  </a:lnTo>
                  <a:lnTo>
                    <a:pt x="289" y="510"/>
                  </a:lnTo>
                  <a:lnTo>
                    <a:pt x="289" y="509"/>
                  </a:lnTo>
                  <a:lnTo>
                    <a:pt x="289" y="510"/>
                  </a:lnTo>
                  <a:lnTo>
                    <a:pt x="289" y="500"/>
                  </a:lnTo>
                  <a:lnTo>
                    <a:pt x="289" y="500"/>
                  </a:lnTo>
                  <a:lnTo>
                    <a:pt x="289" y="492"/>
                  </a:lnTo>
                  <a:lnTo>
                    <a:pt x="288" y="479"/>
                  </a:lnTo>
                  <a:lnTo>
                    <a:pt x="289" y="462"/>
                  </a:lnTo>
                  <a:lnTo>
                    <a:pt x="290" y="456"/>
                  </a:lnTo>
                  <a:lnTo>
                    <a:pt x="289" y="457"/>
                  </a:lnTo>
                  <a:lnTo>
                    <a:pt x="286" y="458"/>
                  </a:lnTo>
                  <a:lnTo>
                    <a:pt x="285" y="458"/>
                  </a:lnTo>
                  <a:lnTo>
                    <a:pt x="284" y="458"/>
                  </a:lnTo>
                  <a:lnTo>
                    <a:pt x="278" y="460"/>
                  </a:lnTo>
                  <a:lnTo>
                    <a:pt x="269" y="462"/>
                  </a:lnTo>
                  <a:lnTo>
                    <a:pt x="266" y="463"/>
                  </a:lnTo>
                  <a:lnTo>
                    <a:pt x="262" y="463"/>
                  </a:lnTo>
                  <a:lnTo>
                    <a:pt x="259" y="462"/>
                  </a:lnTo>
                  <a:lnTo>
                    <a:pt x="259" y="433"/>
                  </a:lnTo>
                  <a:lnTo>
                    <a:pt x="259" y="432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59" y="431"/>
                  </a:lnTo>
                  <a:lnTo>
                    <a:pt x="259" y="430"/>
                  </a:lnTo>
                  <a:lnTo>
                    <a:pt x="259" y="421"/>
                  </a:lnTo>
                  <a:lnTo>
                    <a:pt x="259" y="419"/>
                  </a:lnTo>
                  <a:lnTo>
                    <a:pt x="260" y="419"/>
                  </a:lnTo>
                  <a:lnTo>
                    <a:pt x="260" y="418"/>
                  </a:lnTo>
                  <a:lnTo>
                    <a:pt x="259" y="417"/>
                  </a:lnTo>
                  <a:lnTo>
                    <a:pt x="259" y="413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8" y="389"/>
                  </a:lnTo>
                  <a:lnTo>
                    <a:pt x="258" y="389"/>
                  </a:lnTo>
                  <a:lnTo>
                    <a:pt x="258" y="386"/>
                  </a:lnTo>
                  <a:lnTo>
                    <a:pt x="259" y="385"/>
                  </a:lnTo>
                  <a:lnTo>
                    <a:pt x="259" y="362"/>
                  </a:lnTo>
                  <a:lnTo>
                    <a:pt x="259" y="351"/>
                  </a:lnTo>
                  <a:lnTo>
                    <a:pt x="259" y="350"/>
                  </a:lnTo>
                  <a:lnTo>
                    <a:pt x="260" y="349"/>
                  </a:lnTo>
                  <a:lnTo>
                    <a:pt x="260" y="348"/>
                  </a:lnTo>
                  <a:lnTo>
                    <a:pt x="259" y="347"/>
                  </a:lnTo>
                  <a:lnTo>
                    <a:pt x="259" y="332"/>
                  </a:lnTo>
                  <a:lnTo>
                    <a:pt x="259" y="328"/>
                  </a:lnTo>
                  <a:lnTo>
                    <a:pt x="259" y="310"/>
                  </a:lnTo>
                  <a:lnTo>
                    <a:pt x="259" y="287"/>
                  </a:lnTo>
                  <a:lnTo>
                    <a:pt x="259" y="286"/>
                  </a:lnTo>
                  <a:lnTo>
                    <a:pt x="259" y="285"/>
                  </a:lnTo>
                  <a:lnTo>
                    <a:pt x="259" y="284"/>
                  </a:lnTo>
                  <a:lnTo>
                    <a:pt x="259" y="283"/>
                  </a:lnTo>
                  <a:lnTo>
                    <a:pt x="259" y="268"/>
                  </a:lnTo>
                  <a:lnTo>
                    <a:pt x="259" y="267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59" y="265"/>
                  </a:lnTo>
                  <a:lnTo>
                    <a:pt x="259" y="259"/>
                  </a:lnTo>
                  <a:lnTo>
                    <a:pt x="259" y="257"/>
                  </a:lnTo>
                  <a:lnTo>
                    <a:pt x="259" y="255"/>
                  </a:lnTo>
                  <a:lnTo>
                    <a:pt x="259" y="254"/>
                  </a:lnTo>
                  <a:lnTo>
                    <a:pt x="257" y="250"/>
                  </a:lnTo>
                  <a:lnTo>
                    <a:pt x="257" y="249"/>
                  </a:lnTo>
                  <a:lnTo>
                    <a:pt x="257" y="248"/>
                  </a:lnTo>
                  <a:lnTo>
                    <a:pt x="257" y="247"/>
                  </a:lnTo>
                  <a:lnTo>
                    <a:pt x="255" y="237"/>
                  </a:lnTo>
                  <a:lnTo>
                    <a:pt x="256" y="236"/>
                  </a:lnTo>
                  <a:lnTo>
                    <a:pt x="255" y="236"/>
                  </a:lnTo>
                  <a:lnTo>
                    <a:pt x="255" y="235"/>
                  </a:lnTo>
                  <a:lnTo>
                    <a:pt x="255" y="234"/>
                  </a:lnTo>
                  <a:lnTo>
                    <a:pt x="254" y="234"/>
                  </a:lnTo>
                  <a:lnTo>
                    <a:pt x="250" y="219"/>
                  </a:lnTo>
                  <a:lnTo>
                    <a:pt x="243" y="187"/>
                  </a:lnTo>
                  <a:lnTo>
                    <a:pt x="242" y="185"/>
                  </a:lnTo>
                  <a:lnTo>
                    <a:pt x="242" y="182"/>
                  </a:lnTo>
                  <a:lnTo>
                    <a:pt x="242" y="181"/>
                  </a:lnTo>
                  <a:lnTo>
                    <a:pt x="241" y="180"/>
                  </a:lnTo>
                  <a:lnTo>
                    <a:pt x="241" y="179"/>
                  </a:lnTo>
                  <a:lnTo>
                    <a:pt x="241" y="178"/>
                  </a:lnTo>
                  <a:lnTo>
                    <a:pt x="228" y="2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 7"/>
          <p:cNvSpPr/>
          <p:nvPr/>
        </p:nvSpPr>
        <p:spPr bwMode="auto">
          <a:xfrm rot="21420000">
            <a:off x="4661367" y="5205236"/>
            <a:ext cx="1061720" cy="1210310"/>
          </a:xfrm>
          <a:custGeom>
            <a:avLst/>
            <a:gdLst>
              <a:gd name="T0" fmla="*/ 24 w 1357"/>
              <a:gd name="T1" fmla="*/ 400 h 1733"/>
              <a:gd name="T2" fmla="*/ 24 w 1357"/>
              <a:gd name="T3" fmla="*/ 372 h 1733"/>
              <a:gd name="T4" fmla="*/ 38 w 1357"/>
              <a:gd name="T5" fmla="*/ 361 h 1733"/>
              <a:gd name="T6" fmla="*/ 186 w 1357"/>
              <a:gd name="T7" fmla="*/ 288 h 1733"/>
              <a:gd name="T8" fmla="*/ 210 w 1357"/>
              <a:gd name="T9" fmla="*/ 276 h 1733"/>
              <a:gd name="T10" fmla="*/ 226 w 1357"/>
              <a:gd name="T11" fmla="*/ 265 h 1733"/>
              <a:gd name="T12" fmla="*/ 244 w 1357"/>
              <a:gd name="T13" fmla="*/ 258 h 1733"/>
              <a:gd name="T14" fmla="*/ 260 w 1357"/>
              <a:gd name="T15" fmla="*/ 271 h 1733"/>
              <a:gd name="T16" fmla="*/ 279 w 1357"/>
              <a:gd name="T17" fmla="*/ 281 h 1733"/>
              <a:gd name="T18" fmla="*/ 340 w 1357"/>
              <a:gd name="T19" fmla="*/ 333 h 1733"/>
              <a:gd name="T20" fmla="*/ 361 w 1357"/>
              <a:gd name="T21" fmla="*/ 365 h 1733"/>
              <a:gd name="T22" fmla="*/ 411 w 1357"/>
              <a:gd name="T23" fmla="*/ 389 h 1733"/>
              <a:gd name="T24" fmla="*/ 502 w 1357"/>
              <a:gd name="T25" fmla="*/ 416 h 1733"/>
              <a:gd name="T26" fmla="*/ 493 w 1357"/>
              <a:gd name="T27" fmla="*/ 313 h 1733"/>
              <a:gd name="T28" fmla="*/ 498 w 1357"/>
              <a:gd name="T29" fmla="*/ 292 h 1733"/>
              <a:gd name="T30" fmla="*/ 515 w 1357"/>
              <a:gd name="T31" fmla="*/ 271 h 1733"/>
              <a:gd name="T32" fmla="*/ 551 w 1357"/>
              <a:gd name="T33" fmla="*/ 234 h 1733"/>
              <a:gd name="T34" fmla="*/ 554 w 1357"/>
              <a:gd name="T35" fmla="*/ 213 h 1733"/>
              <a:gd name="T36" fmla="*/ 564 w 1357"/>
              <a:gd name="T37" fmla="*/ 195 h 1733"/>
              <a:gd name="T38" fmla="*/ 583 w 1357"/>
              <a:gd name="T39" fmla="*/ 185 h 1733"/>
              <a:gd name="T40" fmla="*/ 611 w 1357"/>
              <a:gd name="T41" fmla="*/ 175 h 1733"/>
              <a:gd name="T42" fmla="*/ 634 w 1357"/>
              <a:gd name="T43" fmla="*/ 161 h 1733"/>
              <a:gd name="T44" fmla="*/ 649 w 1357"/>
              <a:gd name="T45" fmla="*/ 146 h 1733"/>
              <a:gd name="T46" fmla="*/ 668 w 1357"/>
              <a:gd name="T47" fmla="*/ 147 h 1733"/>
              <a:gd name="T48" fmla="*/ 688 w 1357"/>
              <a:gd name="T49" fmla="*/ 127 h 1733"/>
              <a:gd name="T50" fmla="*/ 709 w 1357"/>
              <a:gd name="T51" fmla="*/ 119 h 1733"/>
              <a:gd name="T52" fmla="*/ 729 w 1357"/>
              <a:gd name="T53" fmla="*/ 97 h 1733"/>
              <a:gd name="T54" fmla="*/ 752 w 1357"/>
              <a:gd name="T55" fmla="*/ 80 h 1733"/>
              <a:gd name="T56" fmla="*/ 770 w 1357"/>
              <a:gd name="T57" fmla="*/ 61 h 1733"/>
              <a:gd name="T58" fmla="*/ 783 w 1357"/>
              <a:gd name="T59" fmla="*/ 33 h 1733"/>
              <a:gd name="T60" fmla="*/ 796 w 1357"/>
              <a:gd name="T61" fmla="*/ 12 h 1733"/>
              <a:gd name="T62" fmla="*/ 816 w 1357"/>
              <a:gd name="T63" fmla="*/ 0 h 1733"/>
              <a:gd name="T64" fmla="*/ 835 w 1357"/>
              <a:gd name="T65" fmla="*/ 3 h 1733"/>
              <a:gd name="T66" fmla="*/ 864 w 1357"/>
              <a:gd name="T67" fmla="*/ 99 h 1733"/>
              <a:gd name="T68" fmla="*/ 905 w 1357"/>
              <a:gd name="T69" fmla="*/ 234 h 1733"/>
              <a:gd name="T70" fmla="*/ 1076 w 1357"/>
              <a:gd name="T71" fmla="*/ 262 h 1733"/>
              <a:gd name="T72" fmla="*/ 1340 w 1357"/>
              <a:gd name="T73" fmla="*/ 367 h 1733"/>
              <a:gd name="T74" fmla="*/ 1311 w 1357"/>
              <a:gd name="T75" fmla="*/ 589 h 1733"/>
              <a:gd name="T76" fmla="*/ 1270 w 1357"/>
              <a:gd name="T77" fmla="*/ 757 h 1733"/>
              <a:gd name="T78" fmla="*/ 1328 w 1357"/>
              <a:gd name="T79" fmla="*/ 828 h 1733"/>
              <a:gd name="T80" fmla="*/ 1285 w 1357"/>
              <a:gd name="T81" fmla="*/ 978 h 1733"/>
              <a:gd name="T82" fmla="*/ 1156 w 1357"/>
              <a:gd name="T83" fmla="*/ 1010 h 1733"/>
              <a:gd name="T84" fmla="*/ 1023 w 1357"/>
              <a:gd name="T85" fmla="*/ 1043 h 1733"/>
              <a:gd name="T86" fmla="*/ 1020 w 1357"/>
              <a:gd name="T87" fmla="*/ 1135 h 1733"/>
              <a:gd name="T88" fmla="*/ 1036 w 1357"/>
              <a:gd name="T89" fmla="*/ 1170 h 1733"/>
              <a:gd name="T90" fmla="*/ 1062 w 1357"/>
              <a:gd name="T91" fmla="*/ 1199 h 1733"/>
              <a:gd name="T92" fmla="*/ 1081 w 1357"/>
              <a:gd name="T93" fmla="*/ 1199 h 1733"/>
              <a:gd name="T94" fmla="*/ 1118 w 1357"/>
              <a:gd name="T95" fmla="*/ 1194 h 1733"/>
              <a:gd name="T96" fmla="*/ 1153 w 1357"/>
              <a:gd name="T97" fmla="*/ 1119 h 1733"/>
              <a:gd name="T98" fmla="*/ 1192 w 1357"/>
              <a:gd name="T99" fmla="*/ 1199 h 1733"/>
              <a:gd name="T100" fmla="*/ 1200 w 1357"/>
              <a:gd name="T101" fmla="*/ 1205 h 1733"/>
              <a:gd name="T102" fmla="*/ 1193 w 1357"/>
              <a:gd name="T103" fmla="*/ 1269 h 1733"/>
              <a:gd name="T104" fmla="*/ 1158 w 1357"/>
              <a:gd name="T105" fmla="*/ 1321 h 1733"/>
              <a:gd name="T106" fmla="*/ 1237 w 1357"/>
              <a:gd name="T107" fmla="*/ 1348 h 1733"/>
              <a:gd name="T108" fmla="*/ 1214 w 1357"/>
              <a:gd name="T109" fmla="*/ 1402 h 1733"/>
              <a:gd name="T110" fmla="*/ 1244 w 1357"/>
              <a:gd name="T111" fmla="*/ 1572 h 1733"/>
              <a:gd name="T112" fmla="*/ 1239 w 1357"/>
              <a:gd name="T113" fmla="*/ 1617 h 1733"/>
              <a:gd name="T114" fmla="*/ 182 w 1357"/>
              <a:gd name="T115" fmla="*/ 1420 h 1733"/>
              <a:gd name="T116" fmla="*/ 181 w 1357"/>
              <a:gd name="T117" fmla="*/ 1156 h 1733"/>
              <a:gd name="T118" fmla="*/ 307 w 1357"/>
              <a:gd name="T119" fmla="*/ 1062 h 1733"/>
              <a:gd name="T120" fmla="*/ 313 w 1357"/>
              <a:gd name="T121" fmla="*/ 970 h 1733"/>
              <a:gd name="T122" fmla="*/ 335 w 1357"/>
              <a:gd name="T123" fmla="*/ 878 h 1733"/>
              <a:gd name="T124" fmla="*/ 14 w 1357"/>
              <a:gd name="T125" fmla="*/ 678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57" h="1733">
                <a:moveTo>
                  <a:pt x="5" y="650"/>
                </a:moveTo>
                <a:lnTo>
                  <a:pt x="12" y="647"/>
                </a:lnTo>
                <a:lnTo>
                  <a:pt x="22" y="646"/>
                </a:lnTo>
                <a:lnTo>
                  <a:pt x="26" y="635"/>
                </a:lnTo>
                <a:lnTo>
                  <a:pt x="26" y="633"/>
                </a:lnTo>
                <a:lnTo>
                  <a:pt x="40" y="619"/>
                </a:lnTo>
                <a:lnTo>
                  <a:pt x="34" y="605"/>
                </a:lnTo>
                <a:lnTo>
                  <a:pt x="38" y="587"/>
                </a:lnTo>
                <a:lnTo>
                  <a:pt x="40" y="561"/>
                </a:lnTo>
                <a:lnTo>
                  <a:pt x="30" y="528"/>
                </a:lnTo>
                <a:lnTo>
                  <a:pt x="24" y="523"/>
                </a:lnTo>
                <a:lnTo>
                  <a:pt x="24" y="522"/>
                </a:lnTo>
                <a:lnTo>
                  <a:pt x="17" y="512"/>
                </a:lnTo>
                <a:lnTo>
                  <a:pt x="9" y="507"/>
                </a:lnTo>
                <a:lnTo>
                  <a:pt x="9" y="488"/>
                </a:lnTo>
                <a:lnTo>
                  <a:pt x="1" y="467"/>
                </a:lnTo>
                <a:lnTo>
                  <a:pt x="3" y="451"/>
                </a:lnTo>
                <a:lnTo>
                  <a:pt x="5" y="435"/>
                </a:lnTo>
                <a:lnTo>
                  <a:pt x="9" y="423"/>
                </a:lnTo>
                <a:lnTo>
                  <a:pt x="18" y="417"/>
                </a:lnTo>
                <a:lnTo>
                  <a:pt x="25" y="405"/>
                </a:lnTo>
                <a:lnTo>
                  <a:pt x="25" y="404"/>
                </a:lnTo>
                <a:lnTo>
                  <a:pt x="25" y="404"/>
                </a:lnTo>
                <a:lnTo>
                  <a:pt x="25" y="403"/>
                </a:lnTo>
                <a:lnTo>
                  <a:pt x="25" y="402"/>
                </a:lnTo>
                <a:lnTo>
                  <a:pt x="24" y="400"/>
                </a:lnTo>
                <a:lnTo>
                  <a:pt x="24" y="400"/>
                </a:lnTo>
                <a:lnTo>
                  <a:pt x="24" y="397"/>
                </a:lnTo>
                <a:lnTo>
                  <a:pt x="24" y="393"/>
                </a:lnTo>
                <a:lnTo>
                  <a:pt x="24" y="393"/>
                </a:lnTo>
                <a:lnTo>
                  <a:pt x="23" y="390"/>
                </a:lnTo>
                <a:lnTo>
                  <a:pt x="23" y="389"/>
                </a:lnTo>
                <a:lnTo>
                  <a:pt x="23" y="388"/>
                </a:lnTo>
                <a:lnTo>
                  <a:pt x="23" y="388"/>
                </a:lnTo>
                <a:lnTo>
                  <a:pt x="23" y="387"/>
                </a:lnTo>
                <a:lnTo>
                  <a:pt x="23" y="386"/>
                </a:lnTo>
                <a:lnTo>
                  <a:pt x="23" y="386"/>
                </a:lnTo>
                <a:lnTo>
                  <a:pt x="23" y="385"/>
                </a:lnTo>
                <a:lnTo>
                  <a:pt x="23" y="384"/>
                </a:lnTo>
                <a:lnTo>
                  <a:pt x="23" y="383"/>
                </a:lnTo>
                <a:lnTo>
                  <a:pt x="24" y="381"/>
                </a:lnTo>
                <a:lnTo>
                  <a:pt x="24" y="380"/>
                </a:lnTo>
                <a:lnTo>
                  <a:pt x="24" y="379"/>
                </a:lnTo>
                <a:lnTo>
                  <a:pt x="24" y="378"/>
                </a:lnTo>
                <a:lnTo>
                  <a:pt x="24" y="378"/>
                </a:lnTo>
                <a:lnTo>
                  <a:pt x="24" y="377"/>
                </a:lnTo>
                <a:lnTo>
                  <a:pt x="24" y="376"/>
                </a:lnTo>
                <a:lnTo>
                  <a:pt x="24" y="376"/>
                </a:lnTo>
                <a:lnTo>
                  <a:pt x="24" y="375"/>
                </a:lnTo>
                <a:lnTo>
                  <a:pt x="24" y="374"/>
                </a:lnTo>
                <a:lnTo>
                  <a:pt x="24" y="374"/>
                </a:lnTo>
                <a:lnTo>
                  <a:pt x="24" y="374"/>
                </a:lnTo>
                <a:lnTo>
                  <a:pt x="24" y="373"/>
                </a:lnTo>
                <a:lnTo>
                  <a:pt x="24" y="372"/>
                </a:lnTo>
                <a:lnTo>
                  <a:pt x="24" y="372"/>
                </a:lnTo>
                <a:lnTo>
                  <a:pt x="24" y="371"/>
                </a:lnTo>
                <a:lnTo>
                  <a:pt x="25" y="371"/>
                </a:lnTo>
                <a:lnTo>
                  <a:pt x="25" y="369"/>
                </a:lnTo>
                <a:lnTo>
                  <a:pt x="26" y="369"/>
                </a:lnTo>
                <a:lnTo>
                  <a:pt x="26" y="368"/>
                </a:lnTo>
                <a:lnTo>
                  <a:pt x="26" y="367"/>
                </a:lnTo>
                <a:lnTo>
                  <a:pt x="26" y="366"/>
                </a:lnTo>
                <a:lnTo>
                  <a:pt x="26" y="365"/>
                </a:lnTo>
                <a:lnTo>
                  <a:pt x="26" y="365"/>
                </a:lnTo>
                <a:lnTo>
                  <a:pt x="27" y="365"/>
                </a:lnTo>
                <a:lnTo>
                  <a:pt x="27" y="364"/>
                </a:lnTo>
                <a:lnTo>
                  <a:pt x="28" y="364"/>
                </a:lnTo>
                <a:lnTo>
                  <a:pt x="28" y="363"/>
                </a:lnTo>
                <a:lnTo>
                  <a:pt x="28" y="362"/>
                </a:lnTo>
                <a:lnTo>
                  <a:pt x="29" y="362"/>
                </a:lnTo>
                <a:lnTo>
                  <a:pt x="29" y="362"/>
                </a:lnTo>
                <a:lnTo>
                  <a:pt x="30" y="362"/>
                </a:lnTo>
                <a:lnTo>
                  <a:pt x="31" y="362"/>
                </a:lnTo>
                <a:lnTo>
                  <a:pt x="31" y="362"/>
                </a:lnTo>
                <a:lnTo>
                  <a:pt x="33" y="362"/>
                </a:lnTo>
                <a:lnTo>
                  <a:pt x="33" y="362"/>
                </a:lnTo>
                <a:lnTo>
                  <a:pt x="35" y="362"/>
                </a:lnTo>
                <a:lnTo>
                  <a:pt x="35" y="362"/>
                </a:lnTo>
                <a:lnTo>
                  <a:pt x="36" y="361"/>
                </a:lnTo>
                <a:lnTo>
                  <a:pt x="37" y="361"/>
                </a:lnTo>
                <a:lnTo>
                  <a:pt x="38" y="361"/>
                </a:lnTo>
                <a:lnTo>
                  <a:pt x="38" y="360"/>
                </a:lnTo>
                <a:lnTo>
                  <a:pt x="39" y="360"/>
                </a:lnTo>
                <a:lnTo>
                  <a:pt x="40" y="360"/>
                </a:lnTo>
                <a:lnTo>
                  <a:pt x="40" y="360"/>
                </a:lnTo>
                <a:lnTo>
                  <a:pt x="40" y="360"/>
                </a:lnTo>
                <a:lnTo>
                  <a:pt x="41" y="360"/>
                </a:lnTo>
                <a:lnTo>
                  <a:pt x="42" y="360"/>
                </a:lnTo>
                <a:lnTo>
                  <a:pt x="42" y="360"/>
                </a:lnTo>
                <a:lnTo>
                  <a:pt x="43" y="360"/>
                </a:lnTo>
                <a:lnTo>
                  <a:pt x="44" y="360"/>
                </a:lnTo>
                <a:lnTo>
                  <a:pt x="45" y="349"/>
                </a:lnTo>
                <a:lnTo>
                  <a:pt x="52" y="343"/>
                </a:lnTo>
                <a:lnTo>
                  <a:pt x="64" y="335"/>
                </a:lnTo>
                <a:lnTo>
                  <a:pt x="63" y="324"/>
                </a:lnTo>
                <a:lnTo>
                  <a:pt x="60" y="309"/>
                </a:lnTo>
                <a:lnTo>
                  <a:pt x="65" y="293"/>
                </a:lnTo>
                <a:lnTo>
                  <a:pt x="73" y="281"/>
                </a:lnTo>
                <a:lnTo>
                  <a:pt x="84" y="271"/>
                </a:lnTo>
                <a:lnTo>
                  <a:pt x="96" y="269"/>
                </a:lnTo>
                <a:lnTo>
                  <a:pt x="106" y="270"/>
                </a:lnTo>
                <a:lnTo>
                  <a:pt x="118" y="278"/>
                </a:lnTo>
                <a:lnTo>
                  <a:pt x="131" y="281"/>
                </a:lnTo>
                <a:lnTo>
                  <a:pt x="157" y="286"/>
                </a:lnTo>
                <a:lnTo>
                  <a:pt x="184" y="289"/>
                </a:lnTo>
                <a:lnTo>
                  <a:pt x="185" y="288"/>
                </a:lnTo>
                <a:lnTo>
                  <a:pt x="186" y="288"/>
                </a:lnTo>
                <a:lnTo>
                  <a:pt x="186" y="288"/>
                </a:lnTo>
                <a:lnTo>
                  <a:pt x="186" y="287"/>
                </a:lnTo>
                <a:lnTo>
                  <a:pt x="187" y="287"/>
                </a:lnTo>
                <a:lnTo>
                  <a:pt x="188" y="286"/>
                </a:lnTo>
                <a:lnTo>
                  <a:pt x="189" y="286"/>
                </a:lnTo>
                <a:lnTo>
                  <a:pt x="189" y="285"/>
                </a:lnTo>
                <a:lnTo>
                  <a:pt x="189" y="285"/>
                </a:lnTo>
                <a:lnTo>
                  <a:pt x="191" y="285"/>
                </a:lnTo>
                <a:lnTo>
                  <a:pt x="192" y="284"/>
                </a:lnTo>
                <a:lnTo>
                  <a:pt x="195" y="283"/>
                </a:lnTo>
                <a:lnTo>
                  <a:pt x="196" y="282"/>
                </a:lnTo>
                <a:lnTo>
                  <a:pt x="196" y="282"/>
                </a:lnTo>
                <a:lnTo>
                  <a:pt x="197" y="281"/>
                </a:lnTo>
                <a:lnTo>
                  <a:pt x="198" y="281"/>
                </a:lnTo>
                <a:lnTo>
                  <a:pt x="200" y="280"/>
                </a:lnTo>
                <a:lnTo>
                  <a:pt x="200" y="280"/>
                </a:lnTo>
                <a:lnTo>
                  <a:pt x="201" y="279"/>
                </a:lnTo>
                <a:lnTo>
                  <a:pt x="202" y="278"/>
                </a:lnTo>
                <a:lnTo>
                  <a:pt x="203" y="278"/>
                </a:lnTo>
                <a:lnTo>
                  <a:pt x="204" y="278"/>
                </a:lnTo>
                <a:lnTo>
                  <a:pt x="205" y="277"/>
                </a:lnTo>
                <a:lnTo>
                  <a:pt x="205" y="277"/>
                </a:lnTo>
                <a:lnTo>
                  <a:pt x="206" y="277"/>
                </a:lnTo>
                <a:lnTo>
                  <a:pt x="207" y="276"/>
                </a:lnTo>
                <a:lnTo>
                  <a:pt x="207" y="276"/>
                </a:lnTo>
                <a:lnTo>
                  <a:pt x="208" y="276"/>
                </a:lnTo>
                <a:lnTo>
                  <a:pt x="209" y="276"/>
                </a:lnTo>
                <a:lnTo>
                  <a:pt x="210" y="276"/>
                </a:lnTo>
                <a:lnTo>
                  <a:pt x="210" y="276"/>
                </a:lnTo>
                <a:lnTo>
                  <a:pt x="211" y="276"/>
                </a:lnTo>
                <a:lnTo>
                  <a:pt x="211" y="275"/>
                </a:lnTo>
                <a:lnTo>
                  <a:pt x="212" y="275"/>
                </a:lnTo>
                <a:lnTo>
                  <a:pt x="212" y="274"/>
                </a:lnTo>
                <a:lnTo>
                  <a:pt x="213" y="274"/>
                </a:lnTo>
                <a:lnTo>
                  <a:pt x="214" y="274"/>
                </a:lnTo>
                <a:lnTo>
                  <a:pt x="214" y="274"/>
                </a:lnTo>
                <a:lnTo>
                  <a:pt x="215" y="274"/>
                </a:lnTo>
                <a:lnTo>
                  <a:pt x="216" y="274"/>
                </a:lnTo>
                <a:lnTo>
                  <a:pt x="217" y="274"/>
                </a:lnTo>
                <a:lnTo>
                  <a:pt x="217" y="273"/>
                </a:lnTo>
                <a:lnTo>
                  <a:pt x="217" y="273"/>
                </a:lnTo>
                <a:lnTo>
                  <a:pt x="218" y="272"/>
                </a:lnTo>
                <a:lnTo>
                  <a:pt x="219" y="272"/>
                </a:lnTo>
                <a:lnTo>
                  <a:pt x="220" y="271"/>
                </a:lnTo>
                <a:lnTo>
                  <a:pt x="220" y="271"/>
                </a:lnTo>
                <a:lnTo>
                  <a:pt x="221" y="270"/>
                </a:lnTo>
                <a:lnTo>
                  <a:pt x="222" y="269"/>
                </a:lnTo>
                <a:lnTo>
                  <a:pt x="223" y="269"/>
                </a:lnTo>
                <a:lnTo>
                  <a:pt x="224" y="269"/>
                </a:lnTo>
                <a:lnTo>
                  <a:pt x="224" y="268"/>
                </a:lnTo>
                <a:lnTo>
                  <a:pt x="224" y="267"/>
                </a:lnTo>
                <a:lnTo>
                  <a:pt x="225" y="267"/>
                </a:lnTo>
                <a:lnTo>
                  <a:pt x="226" y="267"/>
                </a:lnTo>
                <a:lnTo>
                  <a:pt x="226" y="266"/>
                </a:lnTo>
                <a:lnTo>
                  <a:pt x="226" y="265"/>
                </a:lnTo>
                <a:lnTo>
                  <a:pt x="227" y="265"/>
                </a:lnTo>
                <a:lnTo>
                  <a:pt x="227" y="264"/>
                </a:lnTo>
                <a:lnTo>
                  <a:pt x="228" y="264"/>
                </a:lnTo>
                <a:lnTo>
                  <a:pt x="228" y="264"/>
                </a:lnTo>
                <a:lnTo>
                  <a:pt x="228" y="264"/>
                </a:lnTo>
                <a:lnTo>
                  <a:pt x="229" y="263"/>
                </a:lnTo>
                <a:lnTo>
                  <a:pt x="230" y="262"/>
                </a:lnTo>
                <a:lnTo>
                  <a:pt x="231" y="262"/>
                </a:lnTo>
                <a:lnTo>
                  <a:pt x="231" y="262"/>
                </a:lnTo>
                <a:lnTo>
                  <a:pt x="233" y="261"/>
                </a:lnTo>
                <a:lnTo>
                  <a:pt x="233" y="261"/>
                </a:lnTo>
                <a:lnTo>
                  <a:pt x="234" y="260"/>
                </a:lnTo>
                <a:lnTo>
                  <a:pt x="235" y="260"/>
                </a:lnTo>
                <a:lnTo>
                  <a:pt x="235" y="260"/>
                </a:lnTo>
                <a:lnTo>
                  <a:pt x="236" y="259"/>
                </a:lnTo>
                <a:lnTo>
                  <a:pt x="237" y="259"/>
                </a:lnTo>
                <a:lnTo>
                  <a:pt x="237" y="258"/>
                </a:lnTo>
                <a:lnTo>
                  <a:pt x="238" y="258"/>
                </a:lnTo>
                <a:lnTo>
                  <a:pt x="238" y="258"/>
                </a:lnTo>
                <a:lnTo>
                  <a:pt x="239" y="258"/>
                </a:lnTo>
                <a:lnTo>
                  <a:pt x="240" y="258"/>
                </a:lnTo>
                <a:lnTo>
                  <a:pt x="240" y="258"/>
                </a:lnTo>
                <a:lnTo>
                  <a:pt x="241" y="258"/>
                </a:lnTo>
                <a:lnTo>
                  <a:pt x="242" y="258"/>
                </a:lnTo>
                <a:lnTo>
                  <a:pt x="242" y="258"/>
                </a:lnTo>
                <a:lnTo>
                  <a:pt x="243" y="258"/>
                </a:lnTo>
                <a:lnTo>
                  <a:pt x="244" y="258"/>
                </a:lnTo>
                <a:lnTo>
                  <a:pt x="245" y="258"/>
                </a:lnTo>
                <a:lnTo>
                  <a:pt x="245" y="258"/>
                </a:lnTo>
                <a:lnTo>
                  <a:pt x="246" y="259"/>
                </a:lnTo>
                <a:lnTo>
                  <a:pt x="247" y="259"/>
                </a:lnTo>
                <a:lnTo>
                  <a:pt x="247" y="259"/>
                </a:lnTo>
                <a:lnTo>
                  <a:pt x="247" y="260"/>
                </a:lnTo>
                <a:lnTo>
                  <a:pt x="248" y="260"/>
                </a:lnTo>
                <a:lnTo>
                  <a:pt x="249" y="260"/>
                </a:lnTo>
                <a:lnTo>
                  <a:pt x="249" y="260"/>
                </a:lnTo>
                <a:lnTo>
                  <a:pt x="249" y="260"/>
                </a:lnTo>
                <a:lnTo>
                  <a:pt x="250" y="261"/>
                </a:lnTo>
                <a:lnTo>
                  <a:pt x="251" y="261"/>
                </a:lnTo>
                <a:lnTo>
                  <a:pt x="251" y="262"/>
                </a:lnTo>
                <a:lnTo>
                  <a:pt x="251" y="262"/>
                </a:lnTo>
                <a:lnTo>
                  <a:pt x="252" y="263"/>
                </a:lnTo>
                <a:lnTo>
                  <a:pt x="253" y="264"/>
                </a:lnTo>
                <a:lnTo>
                  <a:pt x="254" y="265"/>
                </a:lnTo>
                <a:lnTo>
                  <a:pt x="256" y="267"/>
                </a:lnTo>
                <a:lnTo>
                  <a:pt x="256" y="267"/>
                </a:lnTo>
                <a:lnTo>
                  <a:pt x="256" y="268"/>
                </a:lnTo>
                <a:lnTo>
                  <a:pt x="257" y="269"/>
                </a:lnTo>
                <a:lnTo>
                  <a:pt x="258" y="269"/>
                </a:lnTo>
                <a:lnTo>
                  <a:pt x="258" y="270"/>
                </a:lnTo>
                <a:lnTo>
                  <a:pt x="259" y="270"/>
                </a:lnTo>
                <a:lnTo>
                  <a:pt x="259" y="271"/>
                </a:lnTo>
                <a:lnTo>
                  <a:pt x="260" y="271"/>
                </a:lnTo>
                <a:lnTo>
                  <a:pt x="260" y="271"/>
                </a:lnTo>
                <a:lnTo>
                  <a:pt x="261" y="271"/>
                </a:lnTo>
                <a:lnTo>
                  <a:pt x="261" y="272"/>
                </a:lnTo>
                <a:lnTo>
                  <a:pt x="262" y="272"/>
                </a:lnTo>
                <a:lnTo>
                  <a:pt x="263" y="273"/>
                </a:lnTo>
                <a:lnTo>
                  <a:pt x="264" y="274"/>
                </a:lnTo>
                <a:lnTo>
                  <a:pt x="265" y="274"/>
                </a:lnTo>
                <a:lnTo>
                  <a:pt x="266" y="274"/>
                </a:lnTo>
                <a:lnTo>
                  <a:pt x="267" y="274"/>
                </a:lnTo>
                <a:lnTo>
                  <a:pt x="267" y="275"/>
                </a:lnTo>
                <a:lnTo>
                  <a:pt x="268" y="275"/>
                </a:lnTo>
                <a:lnTo>
                  <a:pt x="268" y="276"/>
                </a:lnTo>
                <a:lnTo>
                  <a:pt x="269" y="276"/>
                </a:lnTo>
                <a:lnTo>
                  <a:pt x="270" y="277"/>
                </a:lnTo>
                <a:lnTo>
                  <a:pt x="270" y="278"/>
                </a:lnTo>
                <a:lnTo>
                  <a:pt x="271" y="278"/>
                </a:lnTo>
                <a:lnTo>
                  <a:pt x="271" y="278"/>
                </a:lnTo>
                <a:lnTo>
                  <a:pt x="272" y="278"/>
                </a:lnTo>
                <a:lnTo>
                  <a:pt x="272" y="278"/>
                </a:lnTo>
                <a:lnTo>
                  <a:pt x="273" y="278"/>
                </a:lnTo>
                <a:lnTo>
                  <a:pt x="274" y="278"/>
                </a:lnTo>
                <a:lnTo>
                  <a:pt x="275" y="278"/>
                </a:lnTo>
                <a:lnTo>
                  <a:pt x="275" y="278"/>
                </a:lnTo>
                <a:lnTo>
                  <a:pt x="276" y="279"/>
                </a:lnTo>
                <a:lnTo>
                  <a:pt x="277" y="279"/>
                </a:lnTo>
                <a:lnTo>
                  <a:pt x="277" y="280"/>
                </a:lnTo>
                <a:lnTo>
                  <a:pt x="278" y="280"/>
                </a:lnTo>
                <a:lnTo>
                  <a:pt x="279" y="281"/>
                </a:lnTo>
                <a:lnTo>
                  <a:pt x="281" y="282"/>
                </a:lnTo>
                <a:lnTo>
                  <a:pt x="282" y="283"/>
                </a:lnTo>
                <a:lnTo>
                  <a:pt x="282" y="283"/>
                </a:lnTo>
                <a:lnTo>
                  <a:pt x="283" y="283"/>
                </a:lnTo>
                <a:lnTo>
                  <a:pt x="284" y="283"/>
                </a:lnTo>
                <a:lnTo>
                  <a:pt x="284" y="283"/>
                </a:lnTo>
                <a:lnTo>
                  <a:pt x="284" y="283"/>
                </a:lnTo>
                <a:lnTo>
                  <a:pt x="285" y="283"/>
                </a:lnTo>
                <a:lnTo>
                  <a:pt x="286" y="283"/>
                </a:lnTo>
                <a:lnTo>
                  <a:pt x="286" y="283"/>
                </a:lnTo>
                <a:lnTo>
                  <a:pt x="287" y="283"/>
                </a:lnTo>
                <a:lnTo>
                  <a:pt x="288" y="283"/>
                </a:lnTo>
                <a:lnTo>
                  <a:pt x="289" y="283"/>
                </a:lnTo>
                <a:lnTo>
                  <a:pt x="289" y="283"/>
                </a:lnTo>
                <a:lnTo>
                  <a:pt x="290" y="283"/>
                </a:lnTo>
                <a:lnTo>
                  <a:pt x="312" y="297"/>
                </a:lnTo>
                <a:lnTo>
                  <a:pt x="331" y="311"/>
                </a:lnTo>
                <a:lnTo>
                  <a:pt x="337" y="323"/>
                </a:lnTo>
                <a:lnTo>
                  <a:pt x="337" y="327"/>
                </a:lnTo>
                <a:lnTo>
                  <a:pt x="338" y="330"/>
                </a:lnTo>
                <a:lnTo>
                  <a:pt x="338" y="330"/>
                </a:lnTo>
                <a:lnTo>
                  <a:pt x="338" y="331"/>
                </a:lnTo>
                <a:lnTo>
                  <a:pt x="338" y="332"/>
                </a:lnTo>
                <a:lnTo>
                  <a:pt x="339" y="332"/>
                </a:lnTo>
                <a:lnTo>
                  <a:pt x="339" y="332"/>
                </a:lnTo>
                <a:lnTo>
                  <a:pt x="340" y="332"/>
                </a:lnTo>
                <a:lnTo>
                  <a:pt x="340" y="333"/>
                </a:lnTo>
                <a:lnTo>
                  <a:pt x="340" y="333"/>
                </a:lnTo>
                <a:lnTo>
                  <a:pt x="341" y="334"/>
                </a:lnTo>
                <a:lnTo>
                  <a:pt x="342" y="335"/>
                </a:lnTo>
                <a:lnTo>
                  <a:pt x="342" y="336"/>
                </a:lnTo>
                <a:lnTo>
                  <a:pt x="343" y="337"/>
                </a:lnTo>
                <a:lnTo>
                  <a:pt x="343" y="337"/>
                </a:lnTo>
                <a:lnTo>
                  <a:pt x="344" y="337"/>
                </a:lnTo>
                <a:lnTo>
                  <a:pt x="344" y="338"/>
                </a:lnTo>
                <a:lnTo>
                  <a:pt x="344" y="339"/>
                </a:lnTo>
                <a:lnTo>
                  <a:pt x="344" y="339"/>
                </a:lnTo>
                <a:lnTo>
                  <a:pt x="345" y="340"/>
                </a:lnTo>
                <a:lnTo>
                  <a:pt x="346" y="341"/>
                </a:lnTo>
                <a:lnTo>
                  <a:pt x="347" y="342"/>
                </a:lnTo>
                <a:lnTo>
                  <a:pt x="348" y="345"/>
                </a:lnTo>
                <a:lnTo>
                  <a:pt x="349" y="346"/>
                </a:lnTo>
                <a:lnTo>
                  <a:pt x="349" y="347"/>
                </a:lnTo>
                <a:lnTo>
                  <a:pt x="350" y="348"/>
                </a:lnTo>
                <a:lnTo>
                  <a:pt x="354" y="354"/>
                </a:lnTo>
                <a:lnTo>
                  <a:pt x="354" y="355"/>
                </a:lnTo>
                <a:lnTo>
                  <a:pt x="355" y="357"/>
                </a:lnTo>
                <a:lnTo>
                  <a:pt x="356" y="358"/>
                </a:lnTo>
                <a:lnTo>
                  <a:pt x="357" y="360"/>
                </a:lnTo>
                <a:lnTo>
                  <a:pt x="358" y="360"/>
                </a:lnTo>
                <a:lnTo>
                  <a:pt x="358" y="362"/>
                </a:lnTo>
                <a:lnTo>
                  <a:pt x="359" y="362"/>
                </a:lnTo>
                <a:lnTo>
                  <a:pt x="359" y="363"/>
                </a:lnTo>
                <a:lnTo>
                  <a:pt x="361" y="365"/>
                </a:lnTo>
                <a:lnTo>
                  <a:pt x="361" y="366"/>
                </a:lnTo>
                <a:lnTo>
                  <a:pt x="362" y="367"/>
                </a:lnTo>
                <a:lnTo>
                  <a:pt x="363" y="367"/>
                </a:lnTo>
                <a:lnTo>
                  <a:pt x="363" y="368"/>
                </a:lnTo>
                <a:lnTo>
                  <a:pt x="363" y="369"/>
                </a:lnTo>
                <a:lnTo>
                  <a:pt x="373" y="367"/>
                </a:lnTo>
                <a:lnTo>
                  <a:pt x="384" y="365"/>
                </a:lnTo>
                <a:lnTo>
                  <a:pt x="398" y="369"/>
                </a:lnTo>
                <a:lnTo>
                  <a:pt x="408" y="375"/>
                </a:lnTo>
                <a:lnTo>
                  <a:pt x="411" y="377"/>
                </a:lnTo>
                <a:lnTo>
                  <a:pt x="412" y="378"/>
                </a:lnTo>
                <a:lnTo>
                  <a:pt x="412" y="379"/>
                </a:lnTo>
                <a:lnTo>
                  <a:pt x="412" y="379"/>
                </a:lnTo>
                <a:lnTo>
                  <a:pt x="412" y="380"/>
                </a:lnTo>
                <a:lnTo>
                  <a:pt x="412" y="381"/>
                </a:lnTo>
                <a:lnTo>
                  <a:pt x="412" y="382"/>
                </a:lnTo>
                <a:lnTo>
                  <a:pt x="412" y="383"/>
                </a:lnTo>
                <a:lnTo>
                  <a:pt x="412" y="383"/>
                </a:lnTo>
                <a:lnTo>
                  <a:pt x="412" y="384"/>
                </a:lnTo>
                <a:lnTo>
                  <a:pt x="412" y="385"/>
                </a:lnTo>
                <a:lnTo>
                  <a:pt x="412" y="386"/>
                </a:lnTo>
                <a:lnTo>
                  <a:pt x="412" y="386"/>
                </a:lnTo>
                <a:lnTo>
                  <a:pt x="412" y="387"/>
                </a:lnTo>
                <a:lnTo>
                  <a:pt x="412" y="388"/>
                </a:lnTo>
                <a:lnTo>
                  <a:pt x="411" y="388"/>
                </a:lnTo>
                <a:lnTo>
                  <a:pt x="411" y="388"/>
                </a:lnTo>
                <a:lnTo>
                  <a:pt x="411" y="389"/>
                </a:lnTo>
                <a:lnTo>
                  <a:pt x="411" y="390"/>
                </a:lnTo>
                <a:lnTo>
                  <a:pt x="410" y="390"/>
                </a:lnTo>
                <a:lnTo>
                  <a:pt x="410" y="391"/>
                </a:lnTo>
                <a:lnTo>
                  <a:pt x="409" y="392"/>
                </a:lnTo>
                <a:lnTo>
                  <a:pt x="409" y="393"/>
                </a:lnTo>
                <a:lnTo>
                  <a:pt x="409" y="394"/>
                </a:lnTo>
                <a:lnTo>
                  <a:pt x="408" y="395"/>
                </a:lnTo>
                <a:lnTo>
                  <a:pt x="408" y="395"/>
                </a:lnTo>
                <a:lnTo>
                  <a:pt x="411" y="422"/>
                </a:lnTo>
                <a:lnTo>
                  <a:pt x="421" y="441"/>
                </a:lnTo>
                <a:lnTo>
                  <a:pt x="426" y="444"/>
                </a:lnTo>
                <a:lnTo>
                  <a:pt x="426" y="444"/>
                </a:lnTo>
                <a:lnTo>
                  <a:pt x="427" y="442"/>
                </a:lnTo>
                <a:lnTo>
                  <a:pt x="428" y="442"/>
                </a:lnTo>
                <a:lnTo>
                  <a:pt x="428" y="442"/>
                </a:lnTo>
                <a:lnTo>
                  <a:pt x="428" y="441"/>
                </a:lnTo>
                <a:lnTo>
                  <a:pt x="429" y="441"/>
                </a:lnTo>
                <a:lnTo>
                  <a:pt x="430" y="440"/>
                </a:lnTo>
                <a:lnTo>
                  <a:pt x="430" y="440"/>
                </a:lnTo>
                <a:lnTo>
                  <a:pt x="431" y="439"/>
                </a:lnTo>
                <a:lnTo>
                  <a:pt x="444" y="426"/>
                </a:lnTo>
                <a:lnTo>
                  <a:pt x="449" y="423"/>
                </a:lnTo>
                <a:lnTo>
                  <a:pt x="458" y="421"/>
                </a:lnTo>
                <a:lnTo>
                  <a:pt x="463" y="425"/>
                </a:lnTo>
                <a:lnTo>
                  <a:pt x="472" y="432"/>
                </a:lnTo>
                <a:lnTo>
                  <a:pt x="492" y="426"/>
                </a:lnTo>
                <a:lnTo>
                  <a:pt x="502" y="416"/>
                </a:lnTo>
                <a:lnTo>
                  <a:pt x="509" y="405"/>
                </a:lnTo>
                <a:lnTo>
                  <a:pt x="514" y="394"/>
                </a:lnTo>
                <a:lnTo>
                  <a:pt x="516" y="387"/>
                </a:lnTo>
                <a:lnTo>
                  <a:pt x="516" y="386"/>
                </a:lnTo>
                <a:lnTo>
                  <a:pt x="516" y="386"/>
                </a:lnTo>
                <a:lnTo>
                  <a:pt x="516" y="385"/>
                </a:lnTo>
                <a:lnTo>
                  <a:pt x="516" y="383"/>
                </a:lnTo>
                <a:lnTo>
                  <a:pt x="516" y="382"/>
                </a:lnTo>
                <a:lnTo>
                  <a:pt x="516" y="381"/>
                </a:lnTo>
                <a:lnTo>
                  <a:pt x="516" y="380"/>
                </a:lnTo>
                <a:lnTo>
                  <a:pt x="516" y="379"/>
                </a:lnTo>
                <a:lnTo>
                  <a:pt x="516" y="379"/>
                </a:lnTo>
                <a:lnTo>
                  <a:pt x="516" y="378"/>
                </a:lnTo>
                <a:lnTo>
                  <a:pt x="516" y="377"/>
                </a:lnTo>
                <a:lnTo>
                  <a:pt x="516" y="376"/>
                </a:lnTo>
                <a:lnTo>
                  <a:pt x="516" y="376"/>
                </a:lnTo>
                <a:lnTo>
                  <a:pt x="516" y="375"/>
                </a:lnTo>
                <a:lnTo>
                  <a:pt x="516" y="374"/>
                </a:lnTo>
                <a:lnTo>
                  <a:pt x="516" y="374"/>
                </a:lnTo>
                <a:lnTo>
                  <a:pt x="509" y="353"/>
                </a:lnTo>
                <a:lnTo>
                  <a:pt x="503" y="341"/>
                </a:lnTo>
                <a:lnTo>
                  <a:pt x="496" y="327"/>
                </a:lnTo>
                <a:lnTo>
                  <a:pt x="493" y="316"/>
                </a:lnTo>
                <a:lnTo>
                  <a:pt x="493" y="316"/>
                </a:lnTo>
                <a:lnTo>
                  <a:pt x="493" y="315"/>
                </a:lnTo>
                <a:lnTo>
                  <a:pt x="493" y="314"/>
                </a:lnTo>
                <a:lnTo>
                  <a:pt x="493" y="313"/>
                </a:lnTo>
                <a:lnTo>
                  <a:pt x="493" y="312"/>
                </a:lnTo>
                <a:lnTo>
                  <a:pt x="493" y="311"/>
                </a:lnTo>
                <a:lnTo>
                  <a:pt x="493" y="310"/>
                </a:lnTo>
                <a:lnTo>
                  <a:pt x="493" y="308"/>
                </a:lnTo>
                <a:lnTo>
                  <a:pt x="493" y="307"/>
                </a:lnTo>
                <a:lnTo>
                  <a:pt x="493" y="306"/>
                </a:lnTo>
                <a:lnTo>
                  <a:pt x="493" y="305"/>
                </a:lnTo>
                <a:lnTo>
                  <a:pt x="493" y="304"/>
                </a:lnTo>
                <a:lnTo>
                  <a:pt x="493" y="304"/>
                </a:lnTo>
                <a:lnTo>
                  <a:pt x="493" y="304"/>
                </a:lnTo>
                <a:lnTo>
                  <a:pt x="493" y="303"/>
                </a:lnTo>
                <a:lnTo>
                  <a:pt x="493" y="302"/>
                </a:lnTo>
                <a:lnTo>
                  <a:pt x="493" y="302"/>
                </a:lnTo>
                <a:lnTo>
                  <a:pt x="494" y="302"/>
                </a:lnTo>
                <a:lnTo>
                  <a:pt x="494" y="301"/>
                </a:lnTo>
                <a:lnTo>
                  <a:pt x="495" y="300"/>
                </a:lnTo>
                <a:lnTo>
                  <a:pt x="495" y="299"/>
                </a:lnTo>
                <a:lnTo>
                  <a:pt x="496" y="299"/>
                </a:lnTo>
                <a:lnTo>
                  <a:pt x="496" y="298"/>
                </a:lnTo>
                <a:lnTo>
                  <a:pt x="496" y="297"/>
                </a:lnTo>
                <a:lnTo>
                  <a:pt x="496" y="297"/>
                </a:lnTo>
                <a:lnTo>
                  <a:pt x="496" y="296"/>
                </a:lnTo>
                <a:lnTo>
                  <a:pt x="497" y="296"/>
                </a:lnTo>
                <a:lnTo>
                  <a:pt x="497" y="295"/>
                </a:lnTo>
                <a:lnTo>
                  <a:pt x="497" y="294"/>
                </a:lnTo>
                <a:lnTo>
                  <a:pt x="498" y="293"/>
                </a:lnTo>
                <a:lnTo>
                  <a:pt x="498" y="292"/>
                </a:lnTo>
                <a:lnTo>
                  <a:pt x="498" y="292"/>
                </a:lnTo>
                <a:lnTo>
                  <a:pt x="498" y="291"/>
                </a:lnTo>
                <a:lnTo>
                  <a:pt x="498" y="290"/>
                </a:lnTo>
                <a:lnTo>
                  <a:pt x="499" y="290"/>
                </a:lnTo>
                <a:lnTo>
                  <a:pt x="499" y="290"/>
                </a:lnTo>
                <a:lnTo>
                  <a:pt x="499" y="289"/>
                </a:lnTo>
                <a:lnTo>
                  <a:pt x="500" y="289"/>
                </a:lnTo>
                <a:lnTo>
                  <a:pt x="500" y="288"/>
                </a:lnTo>
                <a:lnTo>
                  <a:pt x="500" y="288"/>
                </a:lnTo>
                <a:lnTo>
                  <a:pt x="501" y="287"/>
                </a:lnTo>
                <a:lnTo>
                  <a:pt x="502" y="285"/>
                </a:lnTo>
                <a:lnTo>
                  <a:pt x="502" y="285"/>
                </a:lnTo>
                <a:lnTo>
                  <a:pt x="503" y="284"/>
                </a:lnTo>
                <a:lnTo>
                  <a:pt x="504" y="283"/>
                </a:lnTo>
                <a:lnTo>
                  <a:pt x="505" y="282"/>
                </a:lnTo>
                <a:lnTo>
                  <a:pt x="506" y="281"/>
                </a:lnTo>
                <a:lnTo>
                  <a:pt x="507" y="280"/>
                </a:lnTo>
                <a:lnTo>
                  <a:pt x="508" y="278"/>
                </a:lnTo>
                <a:lnTo>
                  <a:pt x="509" y="278"/>
                </a:lnTo>
                <a:lnTo>
                  <a:pt x="509" y="276"/>
                </a:lnTo>
                <a:lnTo>
                  <a:pt x="511" y="276"/>
                </a:lnTo>
                <a:lnTo>
                  <a:pt x="512" y="274"/>
                </a:lnTo>
                <a:lnTo>
                  <a:pt x="512" y="274"/>
                </a:lnTo>
                <a:lnTo>
                  <a:pt x="513" y="274"/>
                </a:lnTo>
                <a:lnTo>
                  <a:pt x="513" y="273"/>
                </a:lnTo>
                <a:lnTo>
                  <a:pt x="514" y="272"/>
                </a:lnTo>
                <a:lnTo>
                  <a:pt x="515" y="271"/>
                </a:lnTo>
                <a:lnTo>
                  <a:pt x="517" y="269"/>
                </a:lnTo>
                <a:lnTo>
                  <a:pt x="519" y="269"/>
                </a:lnTo>
                <a:lnTo>
                  <a:pt x="519" y="268"/>
                </a:lnTo>
                <a:lnTo>
                  <a:pt x="520" y="267"/>
                </a:lnTo>
                <a:lnTo>
                  <a:pt x="521" y="265"/>
                </a:lnTo>
                <a:lnTo>
                  <a:pt x="523" y="264"/>
                </a:lnTo>
                <a:lnTo>
                  <a:pt x="524" y="263"/>
                </a:lnTo>
                <a:lnTo>
                  <a:pt x="527" y="260"/>
                </a:lnTo>
                <a:lnTo>
                  <a:pt x="528" y="258"/>
                </a:lnTo>
                <a:lnTo>
                  <a:pt x="534" y="253"/>
                </a:lnTo>
                <a:lnTo>
                  <a:pt x="537" y="250"/>
                </a:lnTo>
                <a:lnTo>
                  <a:pt x="539" y="248"/>
                </a:lnTo>
                <a:lnTo>
                  <a:pt x="540" y="247"/>
                </a:lnTo>
                <a:lnTo>
                  <a:pt x="540" y="247"/>
                </a:lnTo>
                <a:lnTo>
                  <a:pt x="540" y="246"/>
                </a:lnTo>
                <a:lnTo>
                  <a:pt x="541" y="246"/>
                </a:lnTo>
                <a:lnTo>
                  <a:pt x="542" y="245"/>
                </a:lnTo>
                <a:lnTo>
                  <a:pt x="542" y="244"/>
                </a:lnTo>
                <a:lnTo>
                  <a:pt x="544" y="242"/>
                </a:lnTo>
                <a:lnTo>
                  <a:pt x="544" y="241"/>
                </a:lnTo>
                <a:lnTo>
                  <a:pt x="546" y="239"/>
                </a:lnTo>
                <a:lnTo>
                  <a:pt x="547" y="238"/>
                </a:lnTo>
                <a:lnTo>
                  <a:pt x="547" y="237"/>
                </a:lnTo>
                <a:lnTo>
                  <a:pt x="549" y="236"/>
                </a:lnTo>
                <a:lnTo>
                  <a:pt x="549" y="235"/>
                </a:lnTo>
                <a:lnTo>
                  <a:pt x="550" y="234"/>
                </a:lnTo>
                <a:lnTo>
                  <a:pt x="551" y="234"/>
                </a:lnTo>
                <a:lnTo>
                  <a:pt x="551" y="232"/>
                </a:lnTo>
                <a:lnTo>
                  <a:pt x="552" y="232"/>
                </a:lnTo>
                <a:lnTo>
                  <a:pt x="552" y="231"/>
                </a:lnTo>
                <a:lnTo>
                  <a:pt x="552" y="230"/>
                </a:lnTo>
                <a:lnTo>
                  <a:pt x="553" y="230"/>
                </a:lnTo>
                <a:lnTo>
                  <a:pt x="553" y="229"/>
                </a:lnTo>
                <a:lnTo>
                  <a:pt x="553" y="229"/>
                </a:lnTo>
                <a:lnTo>
                  <a:pt x="553" y="228"/>
                </a:lnTo>
                <a:lnTo>
                  <a:pt x="554" y="227"/>
                </a:lnTo>
                <a:lnTo>
                  <a:pt x="554" y="227"/>
                </a:lnTo>
                <a:lnTo>
                  <a:pt x="554" y="226"/>
                </a:lnTo>
                <a:lnTo>
                  <a:pt x="554" y="225"/>
                </a:lnTo>
                <a:lnTo>
                  <a:pt x="555" y="225"/>
                </a:lnTo>
                <a:lnTo>
                  <a:pt x="555" y="224"/>
                </a:lnTo>
                <a:lnTo>
                  <a:pt x="555" y="223"/>
                </a:lnTo>
                <a:lnTo>
                  <a:pt x="555" y="222"/>
                </a:lnTo>
                <a:lnTo>
                  <a:pt x="555" y="222"/>
                </a:lnTo>
                <a:lnTo>
                  <a:pt x="555" y="221"/>
                </a:lnTo>
                <a:lnTo>
                  <a:pt x="555" y="220"/>
                </a:lnTo>
                <a:lnTo>
                  <a:pt x="555" y="220"/>
                </a:lnTo>
                <a:lnTo>
                  <a:pt x="554" y="219"/>
                </a:lnTo>
                <a:lnTo>
                  <a:pt x="554" y="218"/>
                </a:lnTo>
                <a:lnTo>
                  <a:pt x="554" y="218"/>
                </a:lnTo>
                <a:lnTo>
                  <a:pt x="554" y="216"/>
                </a:lnTo>
                <a:lnTo>
                  <a:pt x="554" y="215"/>
                </a:lnTo>
                <a:lnTo>
                  <a:pt x="554" y="214"/>
                </a:lnTo>
                <a:lnTo>
                  <a:pt x="554" y="213"/>
                </a:lnTo>
                <a:lnTo>
                  <a:pt x="554" y="213"/>
                </a:lnTo>
                <a:lnTo>
                  <a:pt x="554" y="212"/>
                </a:lnTo>
                <a:lnTo>
                  <a:pt x="555" y="211"/>
                </a:lnTo>
                <a:lnTo>
                  <a:pt x="555" y="211"/>
                </a:lnTo>
                <a:lnTo>
                  <a:pt x="555" y="210"/>
                </a:lnTo>
                <a:lnTo>
                  <a:pt x="556" y="208"/>
                </a:lnTo>
                <a:lnTo>
                  <a:pt x="556" y="207"/>
                </a:lnTo>
                <a:lnTo>
                  <a:pt x="556" y="206"/>
                </a:lnTo>
                <a:lnTo>
                  <a:pt x="556" y="206"/>
                </a:lnTo>
                <a:lnTo>
                  <a:pt x="556" y="206"/>
                </a:lnTo>
                <a:lnTo>
                  <a:pt x="556" y="205"/>
                </a:lnTo>
                <a:lnTo>
                  <a:pt x="557" y="205"/>
                </a:lnTo>
                <a:lnTo>
                  <a:pt x="557" y="204"/>
                </a:lnTo>
                <a:lnTo>
                  <a:pt x="558" y="204"/>
                </a:lnTo>
                <a:lnTo>
                  <a:pt x="558" y="203"/>
                </a:lnTo>
                <a:lnTo>
                  <a:pt x="559" y="202"/>
                </a:lnTo>
                <a:lnTo>
                  <a:pt x="559" y="201"/>
                </a:lnTo>
                <a:lnTo>
                  <a:pt x="560" y="201"/>
                </a:lnTo>
                <a:lnTo>
                  <a:pt x="560" y="200"/>
                </a:lnTo>
                <a:lnTo>
                  <a:pt x="560" y="199"/>
                </a:lnTo>
                <a:lnTo>
                  <a:pt x="561" y="198"/>
                </a:lnTo>
                <a:lnTo>
                  <a:pt x="562" y="198"/>
                </a:lnTo>
                <a:lnTo>
                  <a:pt x="562" y="197"/>
                </a:lnTo>
                <a:lnTo>
                  <a:pt x="563" y="197"/>
                </a:lnTo>
                <a:lnTo>
                  <a:pt x="563" y="197"/>
                </a:lnTo>
                <a:lnTo>
                  <a:pt x="563" y="196"/>
                </a:lnTo>
                <a:lnTo>
                  <a:pt x="564" y="195"/>
                </a:lnTo>
                <a:lnTo>
                  <a:pt x="564" y="194"/>
                </a:lnTo>
                <a:lnTo>
                  <a:pt x="565" y="194"/>
                </a:lnTo>
                <a:lnTo>
                  <a:pt x="565" y="194"/>
                </a:lnTo>
                <a:lnTo>
                  <a:pt x="565" y="193"/>
                </a:lnTo>
                <a:lnTo>
                  <a:pt x="566" y="193"/>
                </a:lnTo>
                <a:lnTo>
                  <a:pt x="567" y="192"/>
                </a:lnTo>
                <a:lnTo>
                  <a:pt x="567" y="192"/>
                </a:lnTo>
                <a:lnTo>
                  <a:pt x="568" y="192"/>
                </a:lnTo>
                <a:lnTo>
                  <a:pt x="570" y="190"/>
                </a:lnTo>
                <a:lnTo>
                  <a:pt x="570" y="190"/>
                </a:lnTo>
                <a:lnTo>
                  <a:pt x="571" y="190"/>
                </a:lnTo>
                <a:lnTo>
                  <a:pt x="572" y="189"/>
                </a:lnTo>
                <a:lnTo>
                  <a:pt x="573" y="189"/>
                </a:lnTo>
                <a:lnTo>
                  <a:pt x="573" y="188"/>
                </a:lnTo>
                <a:lnTo>
                  <a:pt x="574" y="188"/>
                </a:lnTo>
                <a:lnTo>
                  <a:pt x="574" y="188"/>
                </a:lnTo>
                <a:lnTo>
                  <a:pt x="574" y="187"/>
                </a:lnTo>
                <a:lnTo>
                  <a:pt x="575" y="187"/>
                </a:lnTo>
                <a:lnTo>
                  <a:pt x="576" y="187"/>
                </a:lnTo>
                <a:lnTo>
                  <a:pt x="578" y="187"/>
                </a:lnTo>
                <a:lnTo>
                  <a:pt x="579" y="187"/>
                </a:lnTo>
                <a:lnTo>
                  <a:pt x="579" y="186"/>
                </a:lnTo>
                <a:lnTo>
                  <a:pt x="579" y="186"/>
                </a:lnTo>
                <a:lnTo>
                  <a:pt x="580" y="186"/>
                </a:lnTo>
                <a:lnTo>
                  <a:pt x="581" y="185"/>
                </a:lnTo>
                <a:lnTo>
                  <a:pt x="581" y="185"/>
                </a:lnTo>
                <a:lnTo>
                  <a:pt x="583" y="185"/>
                </a:lnTo>
                <a:lnTo>
                  <a:pt x="584" y="184"/>
                </a:lnTo>
                <a:lnTo>
                  <a:pt x="585" y="183"/>
                </a:lnTo>
                <a:lnTo>
                  <a:pt x="587" y="183"/>
                </a:lnTo>
                <a:lnTo>
                  <a:pt x="591" y="181"/>
                </a:lnTo>
                <a:lnTo>
                  <a:pt x="593" y="180"/>
                </a:lnTo>
                <a:lnTo>
                  <a:pt x="593" y="179"/>
                </a:lnTo>
                <a:lnTo>
                  <a:pt x="594" y="179"/>
                </a:lnTo>
                <a:lnTo>
                  <a:pt x="595" y="178"/>
                </a:lnTo>
                <a:lnTo>
                  <a:pt x="596" y="178"/>
                </a:lnTo>
                <a:lnTo>
                  <a:pt x="598" y="178"/>
                </a:lnTo>
                <a:lnTo>
                  <a:pt x="598" y="178"/>
                </a:lnTo>
                <a:lnTo>
                  <a:pt x="599" y="178"/>
                </a:lnTo>
                <a:lnTo>
                  <a:pt x="600" y="177"/>
                </a:lnTo>
                <a:lnTo>
                  <a:pt x="600" y="177"/>
                </a:lnTo>
                <a:lnTo>
                  <a:pt x="601" y="177"/>
                </a:lnTo>
                <a:lnTo>
                  <a:pt x="602" y="176"/>
                </a:lnTo>
                <a:lnTo>
                  <a:pt x="602" y="176"/>
                </a:lnTo>
                <a:lnTo>
                  <a:pt x="603" y="176"/>
                </a:lnTo>
                <a:lnTo>
                  <a:pt x="604" y="176"/>
                </a:lnTo>
                <a:lnTo>
                  <a:pt x="605" y="176"/>
                </a:lnTo>
                <a:lnTo>
                  <a:pt x="605" y="176"/>
                </a:lnTo>
                <a:lnTo>
                  <a:pt x="607" y="176"/>
                </a:lnTo>
                <a:lnTo>
                  <a:pt x="608" y="176"/>
                </a:lnTo>
                <a:lnTo>
                  <a:pt x="609" y="176"/>
                </a:lnTo>
                <a:lnTo>
                  <a:pt x="609" y="176"/>
                </a:lnTo>
                <a:lnTo>
                  <a:pt x="610" y="175"/>
                </a:lnTo>
                <a:lnTo>
                  <a:pt x="611" y="175"/>
                </a:lnTo>
                <a:lnTo>
                  <a:pt x="612" y="175"/>
                </a:lnTo>
                <a:lnTo>
                  <a:pt x="612" y="175"/>
                </a:lnTo>
                <a:lnTo>
                  <a:pt x="613" y="174"/>
                </a:lnTo>
                <a:lnTo>
                  <a:pt x="614" y="174"/>
                </a:lnTo>
                <a:lnTo>
                  <a:pt x="616" y="173"/>
                </a:lnTo>
                <a:lnTo>
                  <a:pt x="616" y="173"/>
                </a:lnTo>
                <a:lnTo>
                  <a:pt x="617" y="173"/>
                </a:lnTo>
                <a:lnTo>
                  <a:pt x="619" y="172"/>
                </a:lnTo>
                <a:lnTo>
                  <a:pt x="620" y="172"/>
                </a:lnTo>
                <a:lnTo>
                  <a:pt x="621" y="171"/>
                </a:lnTo>
                <a:lnTo>
                  <a:pt x="621" y="171"/>
                </a:lnTo>
                <a:lnTo>
                  <a:pt x="622" y="171"/>
                </a:lnTo>
                <a:lnTo>
                  <a:pt x="623" y="171"/>
                </a:lnTo>
                <a:lnTo>
                  <a:pt x="623" y="171"/>
                </a:lnTo>
                <a:lnTo>
                  <a:pt x="623" y="170"/>
                </a:lnTo>
                <a:lnTo>
                  <a:pt x="624" y="170"/>
                </a:lnTo>
                <a:lnTo>
                  <a:pt x="625" y="169"/>
                </a:lnTo>
                <a:lnTo>
                  <a:pt x="626" y="169"/>
                </a:lnTo>
                <a:lnTo>
                  <a:pt x="626" y="169"/>
                </a:lnTo>
                <a:lnTo>
                  <a:pt x="626" y="169"/>
                </a:lnTo>
                <a:lnTo>
                  <a:pt x="627" y="168"/>
                </a:lnTo>
                <a:lnTo>
                  <a:pt x="628" y="167"/>
                </a:lnTo>
                <a:lnTo>
                  <a:pt x="628" y="167"/>
                </a:lnTo>
                <a:lnTo>
                  <a:pt x="628" y="166"/>
                </a:lnTo>
                <a:lnTo>
                  <a:pt x="630" y="165"/>
                </a:lnTo>
                <a:lnTo>
                  <a:pt x="630" y="164"/>
                </a:lnTo>
                <a:lnTo>
                  <a:pt x="634" y="161"/>
                </a:lnTo>
                <a:lnTo>
                  <a:pt x="635" y="160"/>
                </a:lnTo>
                <a:lnTo>
                  <a:pt x="636" y="159"/>
                </a:lnTo>
                <a:lnTo>
                  <a:pt x="637" y="158"/>
                </a:lnTo>
                <a:lnTo>
                  <a:pt x="637" y="157"/>
                </a:lnTo>
                <a:lnTo>
                  <a:pt x="637" y="157"/>
                </a:lnTo>
                <a:lnTo>
                  <a:pt x="638" y="157"/>
                </a:lnTo>
                <a:lnTo>
                  <a:pt x="639" y="156"/>
                </a:lnTo>
                <a:lnTo>
                  <a:pt x="639" y="155"/>
                </a:lnTo>
                <a:lnTo>
                  <a:pt x="639" y="155"/>
                </a:lnTo>
                <a:lnTo>
                  <a:pt x="640" y="154"/>
                </a:lnTo>
                <a:lnTo>
                  <a:pt x="640" y="153"/>
                </a:lnTo>
                <a:lnTo>
                  <a:pt x="641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1"/>
                </a:lnTo>
                <a:lnTo>
                  <a:pt x="643" y="151"/>
                </a:lnTo>
                <a:lnTo>
                  <a:pt x="643" y="150"/>
                </a:lnTo>
                <a:lnTo>
                  <a:pt x="644" y="150"/>
                </a:lnTo>
                <a:lnTo>
                  <a:pt x="644" y="150"/>
                </a:lnTo>
                <a:lnTo>
                  <a:pt x="644" y="150"/>
                </a:lnTo>
                <a:lnTo>
                  <a:pt x="645" y="149"/>
                </a:lnTo>
                <a:lnTo>
                  <a:pt x="646" y="148"/>
                </a:lnTo>
                <a:lnTo>
                  <a:pt x="646" y="148"/>
                </a:lnTo>
                <a:lnTo>
                  <a:pt x="648" y="147"/>
                </a:lnTo>
                <a:lnTo>
                  <a:pt x="649" y="147"/>
                </a:lnTo>
                <a:lnTo>
                  <a:pt x="649" y="146"/>
                </a:lnTo>
                <a:lnTo>
                  <a:pt x="649" y="146"/>
                </a:lnTo>
                <a:lnTo>
                  <a:pt x="650" y="146"/>
                </a:lnTo>
                <a:lnTo>
                  <a:pt x="651" y="146"/>
                </a:lnTo>
                <a:lnTo>
                  <a:pt x="651" y="146"/>
                </a:lnTo>
                <a:lnTo>
                  <a:pt x="653" y="146"/>
                </a:lnTo>
                <a:lnTo>
                  <a:pt x="653" y="147"/>
                </a:lnTo>
                <a:lnTo>
                  <a:pt x="653" y="147"/>
                </a:lnTo>
                <a:lnTo>
                  <a:pt x="656" y="147"/>
                </a:lnTo>
                <a:lnTo>
                  <a:pt x="656" y="148"/>
                </a:lnTo>
                <a:lnTo>
                  <a:pt x="658" y="148"/>
                </a:lnTo>
                <a:lnTo>
                  <a:pt x="658" y="148"/>
                </a:lnTo>
                <a:lnTo>
                  <a:pt x="659" y="148"/>
                </a:lnTo>
                <a:lnTo>
                  <a:pt x="660" y="148"/>
                </a:lnTo>
                <a:lnTo>
                  <a:pt x="660" y="148"/>
                </a:lnTo>
                <a:lnTo>
                  <a:pt x="661" y="148"/>
                </a:lnTo>
                <a:lnTo>
                  <a:pt x="662" y="148"/>
                </a:lnTo>
                <a:lnTo>
                  <a:pt x="663" y="148"/>
                </a:lnTo>
                <a:lnTo>
                  <a:pt x="663" y="148"/>
                </a:lnTo>
                <a:lnTo>
                  <a:pt x="664" y="148"/>
                </a:lnTo>
                <a:lnTo>
                  <a:pt x="665" y="148"/>
                </a:lnTo>
                <a:lnTo>
                  <a:pt x="665" y="148"/>
                </a:lnTo>
                <a:lnTo>
                  <a:pt x="665" y="148"/>
                </a:lnTo>
                <a:lnTo>
                  <a:pt x="666" y="148"/>
                </a:lnTo>
                <a:lnTo>
                  <a:pt x="667" y="148"/>
                </a:lnTo>
                <a:lnTo>
                  <a:pt x="667" y="147"/>
                </a:lnTo>
                <a:lnTo>
                  <a:pt x="667" y="147"/>
                </a:lnTo>
                <a:lnTo>
                  <a:pt x="668" y="147"/>
                </a:lnTo>
                <a:lnTo>
                  <a:pt x="668" y="146"/>
                </a:lnTo>
                <a:lnTo>
                  <a:pt x="669" y="146"/>
                </a:lnTo>
                <a:lnTo>
                  <a:pt x="669" y="145"/>
                </a:lnTo>
                <a:lnTo>
                  <a:pt x="670" y="145"/>
                </a:lnTo>
                <a:lnTo>
                  <a:pt x="670" y="144"/>
                </a:lnTo>
                <a:lnTo>
                  <a:pt x="671" y="143"/>
                </a:lnTo>
                <a:lnTo>
                  <a:pt x="674" y="140"/>
                </a:lnTo>
                <a:lnTo>
                  <a:pt x="675" y="139"/>
                </a:lnTo>
                <a:lnTo>
                  <a:pt x="677" y="138"/>
                </a:lnTo>
                <a:lnTo>
                  <a:pt x="677" y="137"/>
                </a:lnTo>
                <a:lnTo>
                  <a:pt x="678" y="136"/>
                </a:lnTo>
                <a:lnTo>
                  <a:pt x="679" y="136"/>
                </a:lnTo>
                <a:lnTo>
                  <a:pt x="679" y="135"/>
                </a:lnTo>
                <a:lnTo>
                  <a:pt x="679" y="135"/>
                </a:lnTo>
                <a:lnTo>
                  <a:pt x="680" y="134"/>
                </a:lnTo>
                <a:lnTo>
                  <a:pt x="681" y="134"/>
                </a:lnTo>
                <a:lnTo>
                  <a:pt x="681" y="134"/>
                </a:lnTo>
                <a:lnTo>
                  <a:pt x="682" y="133"/>
                </a:lnTo>
                <a:lnTo>
                  <a:pt x="683" y="132"/>
                </a:lnTo>
                <a:lnTo>
                  <a:pt x="684" y="131"/>
                </a:lnTo>
                <a:lnTo>
                  <a:pt x="685" y="130"/>
                </a:lnTo>
                <a:lnTo>
                  <a:pt x="685" y="129"/>
                </a:lnTo>
                <a:lnTo>
                  <a:pt x="686" y="129"/>
                </a:lnTo>
                <a:lnTo>
                  <a:pt x="686" y="129"/>
                </a:lnTo>
                <a:lnTo>
                  <a:pt x="686" y="129"/>
                </a:lnTo>
                <a:lnTo>
                  <a:pt x="687" y="128"/>
                </a:lnTo>
                <a:lnTo>
                  <a:pt x="688" y="127"/>
                </a:lnTo>
                <a:lnTo>
                  <a:pt x="688" y="127"/>
                </a:lnTo>
                <a:lnTo>
                  <a:pt x="690" y="126"/>
                </a:lnTo>
                <a:lnTo>
                  <a:pt x="691" y="126"/>
                </a:lnTo>
                <a:lnTo>
                  <a:pt x="691" y="125"/>
                </a:lnTo>
                <a:lnTo>
                  <a:pt x="692" y="124"/>
                </a:lnTo>
                <a:lnTo>
                  <a:pt x="693" y="124"/>
                </a:lnTo>
                <a:lnTo>
                  <a:pt x="694" y="123"/>
                </a:lnTo>
                <a:lnTo>
                  <a:pt x="695" y="123"/>
                </a:lnTo>
                <a:lnTo>
                  <a:pt x="695" y="122"/>
                </a:lnTo>
                <a:lnTo>
                  <a:pt x="695" y="122"/>
                </a:lnTo>
                <a:lnTo>
                  <a:pt x="696" y="122"/>
                </a:lnTo>
                <a:lnTo>
                  <a:pt x="697" y="122"/>
                </a:lnTo>
                <a:lnTo>
                  <a:pt x="697" y="122"/>
                </a:lnTo>
                <a:lnTo>
                  <a:pt x="698" y="122"/>
                </a:lnTo>
                <a:lnTo>
                  <a:pt x="699" y="122"/>
                </a:lnTo>
                <a:lnTo>
                  <a:pt x="700" y="122"/>
                </a:lnTo>
                <a:lnTo>
                  <a:pt x="702" y="121"/>
                </a:lnTo>
                <a:lnTo>
                  <a:pt x="702" y="121"/>
                </a:lnTo>
                <a:lnTo>
                  <a:pt x="703" y="121"/>
                </a:lnTo>
                <a:lnTo>
                  <a:pt x="705" y="120"/>
                </a:lnTo>
                <a:lnTo>
                  <a:pt x="705" y="120"/>
                </a:lnTo>
                <a:lnTo>
                  <a:pt x="706" y="120"/>
                </a:lnTo>
                <a:lnTo>
                  <a:pt x="707" y="120"/>
                </a:lnTo>
                <a:lnTo>
                  <a:pt x="708" y="120"/>
                </a:lnTo>
                <a:lnTo>
                  <a:pt x="709" y="120"/>
                </a:lnTo>
                <a:lnTo>
                  <a:pt x="709" y="119"/>
                </a:lnTo>
                <a:lnTo>
                  <a:pt x="709" y="119"/>
                </a:lnTo>
                <a:lnTo>
                  <a:pt x="710" y="119"/>
                </a:lnTo>
                <a:lnTo>
                  <a:pt x="710" y="118"/>
                </a:lnTo>
                <a:lnTo>
                  <a:pt x="711" y="118"/>
                </a:lnTo>
                <a:lnTo>
                  <a:pt x="711" y="117"/>
                </a:lnTo>
                <a:lnTo>
                  <a:pt x="712" y="117"/>
                </a:lnTo>
                <a:lnTo>
                  <a:pt x="712" y="116"/>
                </a:lnTo>
                <a:lnTo>
                  <a:pt x="713" y="116"/>
                </a:lnTo>
                <a:lnTo>
                  <a:pt x="713" y="115"/>
                </a:lnTo>
                <a:lnTo>
                  <a:pt x="714" y="115"/>
                </a:lnTo>
                <a:lnTo>
                  <a:pt x="714" y="113"/>
                </a:lnTo>
                <a:lnTo>
                  <a:pt x="716" y="111"/>
                </a:lnTo>
                <a:lnTo>
                  <a:pt x="717" y="110"/>
                </a:lnTo>
                <a:lnTo>
                  <a:pt x="718" y="108"/>
                </a:lnTo>
                <a:lnTo>
                  <a:pt x="718" y="108"/>
                </a:lnTo>
                <a:lnTo>
                  <a:pt x="719" y="107"/>
                </a:lnTo>
                <a:lnTo>
                  <a:pt x="720" y="106"/>
                </a:lnTo>
                <a:lnTo>
                  <a:pt x="721" y="106"/>
                </a:lnTo>
                <a:lnTo>
                  <a:pt x="721" y="105"/>
                </a:lnTo>
                <a:lnTo>
                  <a:pt x="721" y="104"/>
                </a:lnTo>
                <a:lnTo>
                  <a:pt x="722" y="103"/>
                </a:lnTo>
                <a:lnTo>
                  <a:pt x="723" y="103"/>
                </a:lnTo>
                <a:lnTo>
                  <a:pt x="723" y="103"/>
                </a:lnTo>
                <a:lnTo>
                  <a:pt x="725" y="101"/>
                </a:lnTo>
                <a:lnTo>
                  <a:pt x="726" y="100"/>
                </a:lnTo>
                <a:lnTo>
                  <a:pt x="727" y="99"/>
                </a:lnTo>
                <a:lnTo>
                  <a:pt x="728" y="99"/>
                </a:lnTo>
                <a:lnTo>
                  <a:pt x="729" y="97"/>
                </a:lnTo>
                <a:lnTo>
                  <a:pt x="730" y="96"/>
                </a:lnTo>
                <a:lnTo>
                  <a:pt x="730" y="96"/>
                </a:lnTo>
                <a:lnTo>
                  <a:pt x="731" y="95"/>
                </a:lnTo>
                <a:lnTo>
                  <a:pt x="732" y="94"/>
                </a:lnTo>
                <a:lnTo>
                  <a:pt x="732" y="94"/>
                </a:lnTo>
                <a:lnTo>
                  <a:pt x="733" y="94"/>
                </a:lnTo>
                <a:lnTo>
                  <a:pt x="735" y="92"/>
                </a:lnTo>
                <a:lnTo>
                  <a:pt x="735" y="91"/>
                </a:lnTo>
                <a:lnTo>
                  <a:pt x="736" y="90"/>
                </a:lnTo>
                <a:lnTo>
                  <a:pt x="737" y="90"/>
                </a:lnTo>
                <a:lnTo>
                  <a:pt x="737" y="89"/>
                </a:lnTo>
                <a:lnTo>
                  <a:pt x="739" y="88"/>
                </a:lnTo>
                <a:lnTo>
                  <a:pt x="739" y="87"/>
                </a:lnTo>
                <a:lnTo>
                  <a:pt x="740" y="87"/>
                </a:lnTo>
                <a:lnTo>
                  <a:pt x="741" y="86"/>
                </a:lnTo>
                <a:lnTo>
                  <a:pt x="742" y="85"/>
                </a:lnTo>
                <a:lnTo>
                  <a:pt x="743" y="85"/>
                </a:lnTo>
                <a:lnTo>
                  <a:pt x="744" y="85"/>
                </a:lnTo>
                <a:lnTo>
                  <a:pt x="744" y="84"/>
                </a:lnTo>
                <a:lnTo>
                  <a:pt x="745" y="84"/>
                </a:lnTo>
                <a:lnTo>
                  <a:pt x="747" y="82"/>
                </a:lnTo>
                <a:lnTo>
                  <a:pt x="747" y="82"/>
                </a:lnTo>
                <a:lnTo>
                  <a:pt x="749" y="81"/>
                </a:lnTo>
                <a:lnTo>
                  <a:pt x="750" y="80"/>
                </a:lnTo>
                <a:lnTo>
                  <a:pt x="751" y="80"/>
                </a:lnTo>
                <a:lnTo>
                  <a:pt x="751" y="80"/>
                </a:lnTo>
                <a:lnTo>
                  <a:pt x="752" y="80"/>
                </a:lnTo>
                <a:lnTo>
                  <a:pt x="752" y="79"/>
                </a:lnTo>
                <a:lnTo>
                  <a:pt x="753" y="78"/>
                </a:lnTo>
                <a:lnTo>
                  <a:pt x="754" y="78"/>
                </a:lnTo>
                <a:lnTo>
                  <a:pt x="755" y="77"/>
                </a:lnTo>
                <a:lnTo>
                  <a:pt x="756" y="76"/>
                </a:lnTo>
                <a:lnTo>
                  <a:pt x="756" y="76"/>
                </a:lnTo>
                <a:lnTo>
                  <a:pt x="757" y="75"/>
                </a:lnTo>
                <a:lnTo>
                  <a:pt x="758" y="75"/>
                </a:lnTo>
                <a:lnTo>
                  <a:pt x="758" y="75"/>
                </a:lnTo>
                <a:lnTo>
                  <a:pt x="759" y="74"/>
                </a:lnTo>
                <a:lnTo>
                  <a:pt x="760" y="74"/>
                </a:lnTo>
                <a:lnTo>
                  <a:pt x="760" y="73"/>
                </a:lnTo>
                <a:lnTo>
                  <a:pt x="760" y="73"/>
                </a:lnTo>
                <a:lnTo>
                  <a:pt x="760" y="73"/>
                </a:lnTo>
                <a:lnTo>
                  <a:pt x="762" y="71"/>
                </a:lnTo>
                <a:lnTo>
                  <a:pt x="764" y="70"/>
                </a:lnTo>
                <a:lnTo>
                  <a:pt x="764" y="69"/>
                </a:lnTo>
                <a:lnTo>
                  <a:pt x="765" y="69"/>
                </a:lnTo>
                <a:lnTo>
                  <a:pt x="765" y="68"/>
                </a:lnTo>
                <a:lnTo>
                  <a:pt x="765" y="68"/>
                </a:lnTo>
                <a:lnTo>
                  <a:pt x="765" y="67"/>
                </a:lnTo>
                <a:lnTo>
                  <a:pt x="766" y="66"/>
                </a:lnTo>
                <a:lnTo>
                  <a:pt x="767" y="66"/>
                </a:lnTo>
                <a:lnTo>
                  <a:pt x="768" y="64"/>
                </a:lnTo>
                <a:lnTo>
                  <a:pt x="769" y="63"/>
                </a:lnTo>
                <a:lnTo>
                  <a:pt x="770" y="62"/>
                </a:lnTo>
                <a:lnTo>
                  <a:pt x="770" y="61"/>
                </a:lnTo>
                <a:lnTo>
                  <a:pt x="770" y="60"/>
                </a:lnTo>
                <a:lnTo>
                  <a:pt x="771" y="59"/>
                </a:lnTo>
                <a:lnTo>
                  <a:pt x="772" y="58"/>
                </a:lnTo>
                <a:lnTo>
                  <a:pt x="772" y="56"/>
                </a:lnTo>
                <a:lnTo>
                  <a:pt x="773" y="55"/>
                </a:lnTo>
                <a:lnTo>
                  <a:pt x="773" y="54"/>
                </a:lnTo>
                <a:lnTo>
                  <a:pt x="774" y="54"/>
                </a:lnTo>
                <a:lnTo>
                  <a:pt x="774" y="54"/>
                </a:lnTo>
                <a:lnTo>
                  <a:pt x="774" y="53"/>
                </a:lnTo>
                <a:lnTo>
                  <a:pt x="774" y="52"/>
                </a:lnTo>
                <a:lnTo>
                  <a:pt x="775" y="51"/>
                </a:lnTo>
                <a:lnTo>
                  <a:pt x="776" y="51"/>
                </a:lnTo>
                <a:lnTo>
                  <a:pt x="777" y="50"/>
                </a:lnTo>
                <a:lnTo>
                  <a:pt x="777" y="50"/>
                </a:lnTo>
                <a:lnTo>
                  <a:pt x="777" y="49"/>
                </a:lnTo>
                <a:lnTo>
                  <a:pt x="777" y="49"/>
                </a:lnTo>
                <a:lnTo>
                  <a:pt x="777" y="48"/>
                </a:lnTo>
                <a:lnTo>
                  <a:pt x="777" y="47"/>
                </a:lnTo>
                <a:lnTo>
                  <a:pt x="778" y="47"/>
                </a:lnTo>
                <a:lnTo>
                  <a:pt x="779" y="44"/>
                </a:lnTo>
                <a:lnTo>
                  <a:pt x="779" y="43"/>
                </a:lnTo>
                <a:lnTo>
                  <a:pt x="779" y="42"/>
                </a:lnTo>
                <a:lnTo>
                  <a:pt x="781" y="38"/>
                </a:lnTo>
                <a:lnTo>
                  <a:pt x="781" y="37"/>
                </a:lnTo>
                <a:lnTo>
                  <a:pt x="782" y="35"/>
                </a:lnTo>
                <a:lnTo>
                  <a:pt x="783" y="34"/>
                </a:lnTo>
                <a:lnTo>
                  <a:pt x="783" y="33"/>
                </a:lnTo>
                <a:lnTo>
                  <a:pt x="784" y="32"/>
                </a:lnTo>
                <a:lnTo>
                  <a:pt x="784" y="31"/>
                </a:lnTo>
                <a:lnTo>
                  <a:pt x="784" y="30"/>
                </a:lnTo>
                <a:lnTo>
                  <a:pt x="784" y="29"/>
                </a:lnTo>
                <a:lnTo>
                  <a:pt x="785" y="29"/>
                </a:lnTo>
                <a:lnTo>
                  <a:pt x="785" y="28"/>
                </a:lnTo>
                <a:lnTo>
                  <a:pt x="786" y="27"/>
                </a:lnTo>
                <a:lnTo>
                  <a:pt x="786" y="26"/>
                </a:lnTo>
                <a:lnTo>
                  <a:pt x="786" y="26"/>
                </a:lnTo>
                <a:lnTo>
                  <a:pt x="787" y="24"/>
                </a:lnTo>
                <a:lnTo>
                  <a:pt x="788" y="24"/>
                </a:lnTo>
                <a:lnTo>
                  <a:pt x="788" y="23"/>
                </a:lnTo>
                <a:lnTo>
                  <a:pt x="788" y="22"/>
                </a:lnTo>
                <a:lnTo>
                  <a:pt x="789" y="22"/>
                </a:lnTo>
                <a:lnTo>
                  <a:pt x="789" y="21"/>
                </a:lnTo>
                <a:lnTo>
                  <a:pt x="790" y="20"/>
                </a:lnTo>
                <a:lnTo>
                  <a:pt x="791" y="19"/>
                </a:lnTo>
                <a:lnTo>
                  <a:pt x="791" y="19"/>
                </a:lnTo>
                <a:lnTo>
                  <a:pt x="791" y="18"/>
                </a:lnTo>
                <a:lnTo>
                  <a:pt x="792" y="17"/>
                </a:lnTo>
                <a:lnTo>
                  <a:pt x="793" y="17"/>
                </a:lnTo>
                <a:lnTo>
                  <a:pt x="793" y="16"/>
                </a:lnTo>
                <a:lnTo>
                  <a:pt x="793" y="15"/>
                </a:lnTo>
                <a:lnTo>
                  <a:pt x="794" y="14"/>
                </a:lnTo>
                <a:lnTo>
                  <a:pt x="795" y="14"/>
                </a:lnTo>
                <a:lnTo>
                  <a:pt x="795" y="13"/>
                </a:lnTo>
                <a:lnTo>
                  <a:pt x="796" y="12"/>
                </a:lnTo>
                <a:lnTo>
                  <a:pt x="797" y="12"/>
                </a:lnTo>
                <a:lnTo>
                  <a:pt x="797" y="11"/>
                </a:lnTo>
                <a:lnTo>
                  <a:pt x="798" y="10"/>
                </a:lnTo>
                <a:lnTo>
                  <a:pt x="800" y="10"/>
                </a:lnTo>
                <a:lnTo>
                  <a:pt x="800" y="9"/>
                </a:lnTo>
                <a:lnTo>
                  <a:pt x="801" y="8"/>
                </a:lnTo>
                <a:lnTo>
                  <a:pt x="802" y="8"/>
                </a:lnTo>
                <a:lnTo>
                  <a:pt x="802" y="7"/>
                </a:lnTo>
                <a:lnTo>
                  <a:pt x="804" y="7"/>
                </a:lnTo>
                <a:lnTo>
                  <a:pt x="804" y="6"/>
                </a:lnTo>
                <a:lnTo>
                  <a:pt x="805" y="5"/>
                </a:lnTo>
                <a:lnTo>
                  <a:pt x="806" y="5"/>
                </a:lnTo>
                <a:lnTo>
                  <a:pt x="807" y="5"/>
                </a:lnTo>
                <a:lnTo>
                  <a:pt x="808" y="4"/>
                </a:lnTo>
                <a:lnTo>
                  <a:pt x="808" y="3"/>
                </a:lnTo>
                <a:lnTo>
                  <a:pt x="809" y="3"/>
                </a:lnTo>
                <a:lnTo>
                  <a:pt x="811" y="2"/>
                </a:lnTo>
                <a:lnTo>
                  <a:pt x="811" y="2"/>
                </a:lnTo>
                <a:lnTo>
                  <a:pt x="811" y="1"/>
                </a:lnTo>
                <a:lnTo>
                  <a:pt x="812" y="1"/>
                </a:lnTo>
                <a:lnTo>
                  <a:pt x="813" y="1"/>
                </a:lnTo>
                <a:lnTo>
                  <a:pt x="813" y="0"/>
                </a:lnTo>
                <a:lnTo>
                  <a:pt x="814" y="0"/>
                </a:lnTo>
                <a:lnTo>
                  <a:pt x="814" y="0"/>
                </a:lnTo>
                <a:lnTo>
                  <a:pt x="815" y="0"/>
                </a:lnTo>
                <a:lnTo>
                  <a:pt x="816" y="0"/>
                </a:lnTo>
                <a:lnTo>
                  <a:pt x="816" y="0"/>
                </a:lnTo>
                <a:lnTo>
                  <a:pt x="817" y="0"/>
                </a:lnTo>
                <a:lnTo>
                  <a:pt x="818" y="0"/>
                </a:lnTo>
                <a:lnTo>
                  <a:pt x="818" y="0"/>
                </a:lnTo>
                <a:lnTo>
                  <a:pt x="819" y="0"/>
                </a:lnTo>
                <a:lnTo>
                  <a:pt x="819" y="0"/>
                </a:lnTo>
                <a:lnTo>
                  <a:pt x="820" y="0"/>
                </a:lnTo>
                <a:lnTo>
                  <a:pt x="821" y="1"/>
                </a:lnTo>
                <a:lnTo>
                  <a:pt x="821" y="1"/>
                </a:lnTo>
                <a:lnTo>
                  <a:pt x="822" y="1"/>
                </a:lnTo>
                <a:lnTo>
                  <a:pt x="822" y="2"/>
                </a:lnTo>
                <a:lnTo>
                  <a:pt x="823" y="2"/>
                </a:lnTo>
                <a:lnTo>
                  <a:pt x="823" y="2"/>
                </a:lnTo>
                <a:lnTo>
                  <a:pt x="825" y="2"/>
                </a:lnTo>
                <a:lnTo>
                  <a:pt x="825" y="2"/>
                </a:lnTo>
                <a:lnTo>
                  <a:pt x="826" y="3"/>
                </a:lnTo>
                <a:lnTo>
                  <a:pt x="828" y="3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0" y="3"/>
                </a:lnTo>
                <a:lnTo>
                  <a:pt x="832" y="3"/>
                </a:lnTo>
                <a:lnTo>
                  <a:pt x="832" y="3"/>
                </a:lnTo>
                <a:lnTo>
                  <a:pt x="833" y="3"/>
                </a:lnTo>
                <a:lnTo>
                  <a:pt x="834" y="3"/>
                </a:lnTo>
                <a:lnTo>
                  <a:pt x="835" y="3"/>
                </a:lnTo>
                <a:lnTo>
                  <a:pt x="835" y="3"/>
                </a:lnTo>
                <a:lnTo>
                  <a:pt x="836" y="3"/>
                </a:lnTo>
                <a:lnTo>
                  <a:pt x="837" y="3"/>
                </a:lnTo>
                <a:lnTo>
                  <a:pt x="837" y="3"/>
                </a:lnTo>
                <a:lnTo>
                  <a:pt x="839" y="2"/>
                </a:lnTo>
                <a:lnTo>
                  <a:pt x="839" y="2"/>
                </a:lnTo>
                <a:lnTo>
                  <a:pt x="840" y="2"/>
                </a:lnTo>
                <a:lnTo>
                  <a:pt x="841" y="1"/>
                </a:lnTo>
                <a:lnTo>
                  <a:pt x="842" y="1"/>
                </a:lnTo>
                <a:lnTo>
                  <a:pt x="842" y="0"/>
                </a:lnTo>
                <a:lnTo>
                  <a:pt x="842" y="0"/>
                </a:lnTo>
                <a:lnTo>
                  <a:pt x="843" y="0"/>
                </a:lnTo>
                <a:lnTo>
                  <a:pt x="843" y="0"/>
                </a:lnTo>
                <a:lnTo>
                  <a:pt x="842" y="6"/>
                </a:lnTo>
                <a:lnTo>
                  <a:pt x="851" y="15"/>
                </a:lnTo>
                <a:lnTo>
                  <a:pt x="853" y="17"/>
                </a:lnTo>
                <a:lnTo>
                  <a:pt x="855" y="22"/>
                </a:lnTo>
                <a:lnTo>
                  <a:pt x="856" y="56"/>
                </a:lnTo>
                <a:lnTo>
                  <a:pt x="855" y="60"/>
                </a:lnTo>
                <a:lnTo>
                  <a:pt x="853" y="64"/>
                </a:lnTo>
                <a:lnTo>
                  <a:pt x="852" y="68"/>
                </a:lnTo>
                <a:lnTo>
                  <a:pt x="851" y="71"/>
                </a:lnTo>
                <a:lnTo>
                  <a:pt x="849" y="78"/>
                </a:lnTo>
                <a:lnTo>
                  <a:pt x="850" y="82"/>
                </a:lnTo>
                <a:lnTo>
                  <a:pt x="858" y="87"/>
                </a:lnTo>
                <a:lnTo>
                  <a:pt x="859" y="91"/>
                </a:lnTo>
                <a:lnTo>
                  <a:pt x="858" y="99"/>
                </a:lnTo>
                <a:lnTo>
                  <a:pt x="864" y="99"/>
                </a:lnTo>
                <a:lnTo>
                  <a:pt x="867" y="99"/>
                </a:lnTo>
                <a:lnTo>
                  <a:pt x="873" y="105"/>
                </a:lnTo>
                <a:lnTo>
                  <a:pt x="871" y="113"/>
                </a:lnTo>
                <a:lnTo>
                  <a:pt x="872" y="115"/>
                </a:lnTo>
                <a:lnTo>
                  <a:pt x="873" y="122"/>
                </a:lnTo>
                <a:lnTo>
                  <a:pt x="875" y="127"/>
                </a:lnTo>
                <a:lnTo>
                  <a:pt x="878" y="133"/>
                </a:lnTo>
                <a:lnTo>
                  <a:pt x="881" y="140"/>
                </a:lnTo>
                <a:lnTo>
                  <a:pt x="885" y="146"/>
                </a:lnTo>
                <a:lnTo>
                  <a:pt x="888" y="152"/>
                </a:lnTo>
                <a:lnTo>
                  <a:pt x="893" y="157"/>
                </a:lnTo>
                <a:lnTo>
                  <a:pt x="895" y="163"/>
                </a:lnTo>
                <a:lnTo>
                  <a:pt x="897" y="169"/>
                </a:lnTo>
                <a:lnTo>
                  <a:pt x="898" y="171"/>
                </a:lnTo>
                <a:lnTo>
                  <a:pt x="896" y="183"/>
                </a:lnTo>
                <a:lnTo>
                  <a:pt x="897" y="190"/>
                </a:lnTo>
                <a:lnTo>
                  <a:pt x="904" y="197"/>
                </a:lnTo>
                <a:lnTo>
                  <a:pt x="909" y="199"/>
                </a:lnTo>
                <a:lnTo>
                  <a:pt x="913" y="196"/>
                </a:lnTo>
                <a:lnTo>
                  <a:pt x="915" y="198"/>
                </a:lnTo>
                <a:lnTo>
                  <a:pt x="914" y="207"/>
                </a:lnTo>
                <a:lnTo>
                  <a:pt x="911" y="211"/>
                </a:lnTo>
                <a:lnTo>
                  <a:pt x="909" y="215"/>
                </a:lnTo>
                <a:lnTo>
                  <a:pt x="908" y="217"/>
                </a:lnTo>
                <a:lnTo>
                  <a:pt x="903" y="220"/>
                </a:lnTo>
                <a:lnTo>
                  <a:pt x="901" y="227"/>
                </a:lnTo>
                <a:lnTo>
                  <a:pt x="905" y="234"/>
                </a:lnTo>
                <a:lnTo>
                  <a:pt x="906" y="236"/>
                </a:lnTo>
                <a:lnTo>
                  <a:pt x="909" y="239"/>
                </a:lnTo>
                <a:lnTo>
                  <a:pt x="912" y="243"/>
                </a:lnTo>
                <a:lnTo>
                  <a:pt x="916" y="243"/>
                </a:lnTo>
                <a:lnTo>
                  <a:pt x="923" y="242"/>
                </a:lnTo>
                <a:lnTo>
                  <a:pt x="935" y="236"/>
                </a:lnTo>
                <a:lnTo>
                  <a:pt x="940" y="232"/>
                </a:lnTo>
                <a:lnTo>
                  <a:pt x="940" y="227"/>
                </a:lnTo>
                <a:lnTo>
                  <a:pt x="941" y="222"/>
                </a:lnTo>
                <a:lnTo>
                  <a:pt x="943" y="221"/>
                </a:lnTo>
                <a:lnTo>
                  <a:pt x="945" y="221"/>
                </a:lnTo>
                <a:lnTo>
                  <a:pt x="950" y="222"/>
                </a:lnTo>
                <a:lnTo>
                  <a:pt x="953" y="219"/>
                </a:lnTo>
                <a:lnTo>
                  <a:pt x="958" y="219"/>
                </a:lnTo>
                <a:lnTo>
                  <a:pt x="965" y="220"/>
                </a:lnTo>
                <a:lnTo>
                  <a:pt x="969" y="221"/>
                </a:lnTo>
                <a:lnTo>
                  <a:pt x="980" y="227"/>
                </a:lnTo>
                <a:lnTo>
                  <a:pt x="991" y="239"/>
                </a:lnTo>
                <a:lnTo>
                  <a:pt x="1003" y="246"/>
                </a:lnTo>
                <a:lnTo>
                  <a:pt x="1014" y="249"/>
                </a:lnTo>
                <a:lnTo>
                  <a:pt x="1017" y="252"/>
                </a:lnTo>
                <a:lnTo>
                  <a:pt x="1022" y="254"/>
                </a:lnTo>
                <a:lnTo>
                  <a:pt x="1030" y="257"/>
                </a:lnTo>
                <a:lnTo>
                  <a:pt x="1038" y="267"/>
                </a:lnTo>
                <a:lnTo>
                  <a:pt x="1063" y="267"/>
                </a:lnTo>
                <a:lnTo>
                  <a:pt x="1070" y="265"/>
                </a:lnTo>
                <a:lnTo>
                  <a:pt x="1076" y="262"/>
                </a:lnTo>
                <a:lnTo>
                  <a:pt x="1107" y="254"/>
                </a:lnTo>
                <a:lnTo>
                  <a:pt x="1125" y="265"/>
                </a:lnTo>
                <a:lnTo>
                  <a:pt x="1132" y="267"/>
                </a:lnTo>
                <a:lnTo>
                  <a:pt x="1137" y="269"/>
                </a:lnTo>
                <a:lnTo>
                  <a:pt x="1145" y="273"/>
                </a:lnTo>
                <a:lnTo>
                  <a:pt x="1160" y="283"/>
                </a:lnTo>
                <a:lnTo>
                  <a:pt x="1180" y="278"/>
                </a:lnTo>
                <a:lnTo>
                  <a:pt x="1182" y="280"/>
                </a:lnTo>
                <a:lnTo>
                  <a:pt x="1186" y="281"/>
                </a:lnTo>
                <a:lnTo>
                  <a:pt x="1190" y="282"/>
                </a:lnTo>
                <a:lnTo>
                  <a:pt x="1197" y="280"/>
                </a:lnTo>
                <a:lnTo>
                  <a:pt x="1203" y="280"/>
                </a:lnTo>
                <a:lnTo>
                  <a:pt x="1211" y="280"/>
                </a:lnTo>
                <a:lnTo>
                  <a:pt x="1219" y="274"/>
                </a:lnTo>
                <a:lnTo>
                  <a:pt x="1225" y="278"/>
                </a:lnTo>
                <a:lnTo>
                  <a:pt x="1230" y="289"/>
                </a:lnTo>
                <a:lnTo>
                  <a:pt x="1231" y="293"/>
                </a:lnTo>
                <a:lnTo>
                  <a:pt x="1236" y="327"/>
                </a:lnTo>
                <a:lnTo>
                  <a:pt x="1244" y="334"/>
                </a:lnTo>
                <a:lnTo>
                  <a:pt x="1253" y="337"/>
                </a:lnTo>
                <a:lnTo>
                  <a:pt x="1273" y="340"/>
                </a:lnTo>
                <a:lnTo>
                  <a:pt x="1276" y="340"/>
                </a:lnTo>
                <a:lnTo>
                  <a:pt x="1303" y="345"/>
                </a:lnTo>
                <a:lnTo>
                  <a:pt x="1308" y="348"/>
                </a:lnTo>
                <a:lnTo>
                  <a:pt x="1316" y="351"/>
                </a:lnTo>
                <a:lnTo>
                  <a:pt x="1331" y="358"/>
                </a:lnTo>
                <a:lnTo>
                  <a:pt x="1340" y="367"/>
                </a:lnTo>
                <a:lnTo>
                  <a:pt x="1342" y="368"/>
                </a:lnTo>
                <a:lnTo>
                  <a:pt x="1346" y="380"/>
                </a:lnTo>
                <a:lnTo>
                  <a:pt x="1345" y="386"/>
                </a:lnTo>
                <a:lnTo>
                  <a:pt x="1344" y="417"/>
                </a:lnTo>
                <a:lnTo>
                  <a:pt x="1341" y="423"/>
                </a:lnTo>
                <a:lnTo>
                  <a:pt x="1341" y="426"/>
                </a:lnTo>
                <a:lnTo>
                  <a:pt x="1345" y="443"/>
                </a:lnTo>
                <a:lnTo>
                  <a:pt x="1342" y="446"/>
                </a:lnTo>
                <a:lnTo>
                  <a:pt x="1343" y="459"/>
                </a:lnTo>
                <a:lnTo>
                  <a:pt x="1346" y="462"/>
                </a:lnTo>
                <a:lnTo>
                  <a:pt x="1348" y="468"/>
                </a:lnTo>
                <a:lnTo>
                  <a:pt x="1346" y="498"/>
                </a:lnTo>
                <a:lnTo>
                  <a:pt x="1344" y="501"/>
                </a:lnTo>
                <a:lnTo>
                  <a:pt x="1342" y="504"/>
                </a:lnTo>
                <a:lnTo>
                  <a:pt x="1342" y="505"/>
                </a:lnTo>
                <a:lnTo>
                  <a:pt x="1344" y="512"/>
                </a:lnTo>
                <a:lnTo>
                  <a:pt x="1347" y="524"/>
                </a:lnTo>
                <a:lnTo>
                  <a:pt x="1348" y="526"/>
                </a:lnTo>
                <a:lnTo>
                  <a:pt x="1349" y="532"/>
                </a:lnTo>
                <a:lnTo>
                  <a:pt x="1347" y="535"/>
                </a:lnTo>
                <a:lnTo>
                  <a:pt x="1344" y="538"/>
                </a:lnTo>
                <a:lnTo>
                  <a:pt x="1340" y="545"/>
                </a:lnTo>
                <a:lnTo>
                  <a:pt x="1323" y="559"/>
                </a:lnTo>
                <a:lnTo>
                  <a:pt x="1319" y="564"/>
                </a:lnTo>
                <a:lnTo>
                  <a:pt x="1311" y="575"/>
                </a:lnTo>
                <a:lnTo>
                  <a:pt x="1308" y="580"/>
                </a:lnTo>
                <a:lnTo>
                  <a:pt x="1311" y="589"/>
                </a:lnTo>
                <a:lnTo>
                  <a:pt x="1313" y="601"/>
                </a:lnTo>
                <a:lnTo>
                  <a:pt x="1309" y="604"/>
                </a:lnTo>
                <a:lnTo>
                  <a:pt x="1304" y="608"/>
                </a:lnTo>
                <a:lnTo>
                  <a:pt x="1301" y="610"/>
                </a:lnTo>
                <a:lnTo>
                  <a:pt x="1298" y="637"/>
                </a:lnTo>
                <a:lnTo>
                  <a:pt x="1297" y="641"/>
                </a:lnTo>
                <a:lnTo>
                  <a:pt x="1298" y="645"/>
                </a:lnTo>
                <a:lnTo>
                  <a:pt x="1297" y="647"/>
                </a:lnTo>
                <a:lnTo>
                  <a:pt x="1292" y="651"/>
                </a:lnTo>
                <a:lnTo>
                  <a:pt x="1289" y="655"/>
                </a:lnTo>
                <a:lnTo>
                  <a:pt x="1286" y="673"/>
                </a:lnTo>
                <a:lnTo>
                  <a:pt x="1289" y="680"/>
                </a:lnTo>
                <a:lnTo>
                  <a:pt x="1305" y="694"/>
                </a:lnTo>
                <a:lnTo>
                  <a:pt x="1309" y="698"/>
                </a:lnTo>
                <a:lnTo>
                  <a:pt x="1311" y="713"/>
                </a:lnTo>
                <a:lnTo>
                  <a:pt x="1305" y="727"/>
                </a:lnTo>
                <a:lnTo>
                  <a:pt x="1304" y="728"/>
                </a:lnTo>
                <a:lnTo>
                  <a:pt x="1302" y="734"/>
                </a:lnTo>
                <a:lnTo>
                  <a:pt x="1302" y="735"/>
                </a:lnTo>
                <a:lnTo>
                  <a:pt x="1302" y="741"/>
                </a:lnTo>
                <a:lnTo>
                  <a:pt x="1302" y="745"/>
                </a:lnTo>
                <a:lnTo>
                  <a:pt x="1300" y="748"/>
                </a:lnTo>
                <a:lnTo>
                  <a:pt x="1283" y="762"/>
                </a:lnTo>
                <a:lnTo>
                  <a:pt x="1281" y="762"/>
                </a:lnTo>
                <a:lnTo>
                  <a:pt x="1276" y="760"/>
                </a:lnTo>
                <a:lnTo>
                  <a:pt x="1274" y="759"/>
                </a:lnTo>
                <a:lnTo>
                  <a:pt x="1270" y="757"/>
                </a:lnTo>
                <a:lnTo>
                  <a:pt x="1268" y="755"/>
                </a:lnTo>
                <a:lnTo>
                  <a:pt x="1266" y="753"/>
                </a:lnTo>
                <a:lnTo>
                  <a:pt x="1265" y="752"/>
                </a:lnTo>
                <a:lnTo>
                  <a:pt x="1263" y="752"/>
                </a:lnTo>
                <a:lnTo>
                  <a:pt x="1262" y="753"/>
                </a:lnTo>
                <a:lnTo>
                  <a:pt x="1263" y="755"/>
                </a:lnTo>
                <a:lnTo>
                  <a:pt x="1265" y="759"/>
                </a:lnTo>
                <a:lnTo>
                  <a:pt x="1265" y="762"/>
                </a:lnTo>
                <a:lnTo>
                  <a:pt x="1267" y="778"/>
                </a:lnTo>
                <a:lnTo>
                  <a:pt x="1267" y="780"/>
                </a:lnTo>
                <a:lnTo>
                  <a:pt x="1269" y="783"/>
                </a:lnTo>
                <a:lnTo>
                  <a:pt x="1272" y="784"/>
                </a:lnTo>
                <a:lnTo>
                  <a:pt x="1275" y="785"/>
                </a:lnTo>
                <a:lnTo>
                  <a:pt x="1277" y="789"/>
                </a:lnTo>
                <a:lnTo>
                  <a:pt x="1281" y="796"/>
                </a:lnTo>
                <a:lnTo>
                  <a:pt x="1292" y="803"/>
                </a:lnTo>
                <a:lnTo>
                  <a:pt x="1292" y="806"/>
                </a:lnTo>
                <a:lnTo>
                  <a:pt x="1316" y="814"/>
                </a:lnTo>
                <a:lnTo>
                  <a:pt x="1317" y="816"/>
                </a:lnTo>
                <a:lnTo>
                  <a:pt x="1320" y="817"/>
                </a:lnTo>
                <a:lnTo>
                  <a:pt x="1320" y="818"/>
                </a:lnTo>
                <a:lnTo>
                  <a:pt x="1320" y="820"/>
                </a:lnTo>
                <a:lnTo>
                  <a:pt x="1321" y="822"/>
                </a:lnTo>
                <a:lnTo>
                  <a:pt x="1322" y="823"/>
                </a:lnTo>
                <a:lnTo>
                  <a:pt x="1324" y="826"/>
                </a:lnTo>
                <a:lnTo>
                  <a:pt x="1328" y="827"/>
                </a:lnTo>
                <a:lnTo>
                  <a:pt x="1328" y="828"/>
                </a:lnTo>
                <a:lnTo>
                  <a:pt x="1332" y="845"/>
                </a:lnTo>
                <a:lnTo>
                  <a:pt x="1333" y="850"/>
                </a:lnTo>
                <a:lnTo>
                  <a:pt x="1352" y="859"/>
                </a:lnTo>
                <a:lnTo>
                  <a:pt x="1353" y="860"/>
                </a:lnTo>
                <a:lnTo>
                  <a:pt x="1353" y="863"/>
                </a:lnTo>
                <a:lnTo>
                  <a:pt x="1353" y="865"/>
                </a:lnTo>
                <a:lnTo>
                  <a:pt x="1354" y="869"/>
                </a:lnTo>
                <a:lnTo>
                  <a:pt x="1355" y="870"/>
                </a:lnTo>
                <a:lnTo>
                  <a:pt x="1356" y="873"/>
                </a:lnTo>
                <a:lnTo>
                  <a:pt x="1356" y="875"/>
                </a:lnTo>
                <a:lnTo>
                  <a:pt x="1355" y="877"/>
                </a:lnTo>
                <a:lnTo>
                  <a:pt x="1355" y="894"/>
                </a:lnTo>
                <a:lnTo>
                  <a:pt x="1357" y="901"/>
                </a:lnTo>
                <a:lnTo>
                  <a:pt x="1353" y="909"/>
                </a:lnTo>
                <a:lnTo>
                  <a:pt x="1347" y="922"/>
                </a:lnTo>
                <a:lnTo>
                  <a:pt x="1340" y="923"/>
                </a:lnTo>
                <a:lnTo>
                  <a:pt x="1337" y="929"/>
                </a:lnTo>
                <a:lnTo>
                  <a:pt x="1337" y="937"/>
                </a:lnTo>
                <a:lnTo>
                  <a:pt x="1334" y="941"/>
                </a:lnTo>
                <a:lnTo>
                  <a:pt x="1334" y="946"/>
                </a:lnTo>
                <a:lnTo>
                  <a:pt x="1328" y="948"/>
                </a:lnTo>
                <a:lnTo>
                  <a:pt x="1329" y="951"/>
                </a:lnTo>
                <a:lnTo>
                  <a:pt x="1325" y="956"/>
                </a:lnTo>
                <a:lnTo>
                  <a:pt x="1313" y="961"/>
                </a:lnTo>
                <a:lnTo>
                  <a:pt x="1303" y="963"/>
                </a:lnTo>
                <a:lnTo>
                  <a:pt x="1292" y="968"/>
                </a:lnTo>
                <a:lnTo>
                  <a:pt x="1285" y="978"/>
                </a:lnTo>
                <a:lnTo>
                  <a:pt x="1283" y="967"/>
                </a:lnTo>
                <a:lnTo>
                  <a:pt x="1281" y="962"/>
                </a:lnTo>
                <a:lnTo>
                  <a:pt x="1280" y="955"/>
                </a:lnTo>
                <a:lnTo>
                  <a:pt x="1259" y="951"/>
                </a:lnTo>
                <a:lnTo>
                  <a:pt x="1237" y="946"/>
                </a:lnTo>
                <a:lnTo>
                  <a:pt x="1230" y="954"/>
                </a:lnTo>
                <a:lnTo>
                  <a:pt x="1227" y="956"/>
                </a:lnTo>
                <a:lnTo>
                  <a:pt x="1227" y="962"/>
                </a:lnTo>
                <a:lnTo>
                  <a:pt x="1225" y="967"/>
                </a:lnTo>
                <a:lnTo>
                  <a:pt x="1220" y="970"/>
                </a:lnTo>
                <a:lnTo>
                  <a:pt x="1204" y="960"/>
                </a:lnTo>
                <a:lnTo>
                  <a:pt x="1195" y="954"/>
                </a:lnTo>
                <a:lnTo>
                  <a:pt x="1183" y="953"/>
                </a:lnTo>
                <a:lnTo>
                  <a:pt x="1180" y="957"/>
                </a:lnTo>
                <a:lnTo>
                  <a:pt x="1176" y="960"/>
                </a:lnTo>
                <a:lnTo>
                  <a:pt x="1174" y="968"/>
                </a:lnTo>
                <a:lnTo>
                  <a:pt x="1167" y="971"/>
                </a:lnTo>
                <a:lnTo>
                  <a:pt x="1148" y="971"/>
                </a:lnTo>
                <a:lnTo>
                  <a:pt x="1136" y="967"/>
                </a:lnTo>
                <a:lnTo>
                  <a:pt x="1132" y="963"/>
                </a:lnTo>
                <a:lnTo>
                  <a:pt x="1111" y="960"/>
                </a:lnTo>
                <a:lnTo>
                  <a:pt x="1118" y="974"/>
                </a:lnTo>
                <a:lnTo>
                  <a:pt x="1129" y="986"/>
                </a:lnTo>
                <a:lnTo>
                  <a:pt x="1136" y="991"/>
                </a:lnTo>
                <a:lnTo>
                  <a:pt x="1144" y="998"/>
                </a:lnTo>
                <a:lnTo>
                  <a:pt x="1151" y="1001"/>
                </a:lnTo>
                <a:lnTo>
                  <a:pt x="1156" y="1010"/>
                </a:lnTo>
                <a:lnTo>
                  <a:pt x="1158" y="1015"/>
                </a:lnTo>
                <a:lnTo>
                  <a:pt x="1155" y="1016"/>
                </a:lnTo>
                <a:lnTo>
                  <a:pt x="1151" y="1014"/>
                </a:lnTo>
                <a:lnTo>
                  <a:pt x="1151" y="1011"/>
                </a:lnTo>
                <a:lnTo>
                  <a:pt x="1143" y="1009"/>
                </a:lnTo>
                <a:lnTo>
                  <a:pt x="1137" y="1007"/>
                </a:lnTo>
                <a:lnTo>
                  <a:pt x="1134" y="1006"/>
                </a:lnTo>
                <a:lnTo>
                  <a:pt x="1130" y="1008"/>
                </a:lnTo>
                <a:lnTo>
                  <a:pt x="1124" y="1005"/>
                </a:lnTo>
                <a:lnTo>
                  <a:pt x="1105" y="1001"/>
                </a:lnTo>
                <a:lnTo>
                  <a:pt x="1100" y="1001"/>
                </a:lnTo>
                <a:lnTo>
                  <a:pt x="1097" y="1006"/>
                </a:lnTo>
                <a:lnTo>
                  <a:pt x="1095" y="1020"/>
                </a:lnTo>
                <a:lnTo>
                  <a:pt x="1089" y="1021"/>
                </a:lnTo>
                <a:lnTo>
                  <a:pt x="1076" y="1026"/>
                </a:lnTo>
                <a:lnTo>
                  <a:pt x="1072" y="1030"/>
                </a:lnTo>
                <a:lnTo>
                  <a:pt x="1069" y="1028"/>
                </a:lnTo>
                <a:lnTo>
                  <a:pt x="1065" y="1018"/>
                </a:lnTo>
                <a:lnTo>
                  <a:pt x="1062" y="1017"/>
                </a:lnTo>
                <a:lnTo>
                  <a:pt x="1057" y="1020"/>
                </a:lnTo>
                <a:lnTo>
                  <a:pt x="1051" y="1021"/>
                </a:lnTo>
                <a:lnTo>
                  <a:pt x="1044" y="1023"/>
                </a:lnTo>
                <a:lnTo>
                  <a:pt x="1041" y="1026"/>
                </a:lnTo>
                <a:lnTo>
                  <a:pt x="1038" y="1027"/>
                </a:lnTo>
                <a:lnTo>
                  <a:pt x="1030" y="1026"/>
                </a:lnTo>
                <a:lnTo>
                  <a:pt x="1026" y="1034"/>
                </a:lnTo>
                <a:lnTo>
                  <a:pt x="1023" y="1043"/>
                </a:lnTo>
                <a:lnTo>
                  <a:pt x="1024" y="1049"/>
                </a:lnTo>
                <a:lnTo>
                  <a:pt x="1028" y="1058"/>
                </a:lnTo>
                <a:lnTo>
                  <a:pt x="1029" y="1063"/>
                </a:lnTo>
                <a:lnTo>
                  <a:pt x="1032" y="1065"/>
                </a:lnTo>
                <a:lnTo>
                  <a:pt x="1033" y="1070"/>
                </a:lnTo>
                <a:lnTo>
                  <a:pt x="1037" y="1072"/>
                </a:lnTo>
                <a:lnTo>
                  <a:pt x="1038" y="1076"/>
                </a:lnTo>
                <a:lnTo>
                  <a:pt x="1037" y="1084"/>
                </a:lnTo>
                <a:lnTo>
                  <a:pt x="1035" y="1089"/>
                </a:lnTo>
                <a:lnTo>
                  <a:pt x="1029" y="1089"/>
                </a:lnTo>
                <a:lnTo>
                  <a:pt x="1008" y="1103"/>
                </a:lnTo>
                <a:lnTo>
                  <a:pt x="1000" y="1109"/>
                </a:lnTo>
                <a:lnTo>
                  <a:pt x="1005" y="1119"/>
                </a:lnTo>
                <a:lnTo>
                  <a:pt x="1011" y="1135"/>
                </a:lnTo>
                <a:lnTo>
                  <a:pt x="1013" y="1139"/>
                </a:lnTo>
                <a:lnTo>
                  <a:pt x="1014" y="1140"/>
                </a:lnTo>
                <a:lnTo>
                  <a:pt x="1015" y="1140"/>
                </a:lnTo>
                <a:lnTo>
                  <a:pt x="1015" y="1138"/>
                </a:lnTo>
                <a:lnTo>
                  <a:pt x="1016" y="1138"/>
                </a:lnTo>
                <a:lnTo>
                  <a:pt x="1016" y="1138"/>
                </a:lnTo>
                <a:lnTo>
                  <a:pt x="1017" y="1138"/>
                </a:lnTo>
                <a:lnTo>
                  <a:pt x="1018" y="1138"/>
                </a:lnTo>
                <a:lnTo>
                  <a:pt x="1018" y="1138"/>
                </a:lnTo>
                <a:lnTo>
                  <a:pt x="1019" y="1137"/>
                </a:lnTo>
                <a:lnTo>
                  <a:pt x="1019" y="1136"/>
                </a:lnTo>
                <a:lnTo>
                  <a:pt x="1019" y="1135"/>
                </a:lnTo>
                <a:lnTo>
                  <a:pt x="1020" y="1135"/>
                </a:lnTo>
                <a:lnTo>
                  <a:pt x="1020" y="1135"/>
                </a:lnTo>
                <a:lnTo>
                  <a:pt x="1021" y="1135"/>
                </a:lnTo>
                <a:lnTo>
                  <a:pt x="1021" y="1136"/>
                </a:lnTo>
                <a:lnTo>
                  <a:pt x="1023" y="1137"/>
                </a:lnTo>
                <a:lnTo>
                  <a:pt x="1023" y="1138"/>
                </a:lnTo>
                <a:lnTo>
                  <a:pt x="1029" y="1138"/>
                </a:lnTo>
                <a:lnTo>
                  <a:pt x="1027" y="1140"/>
                </a:lnTo>
                <a:lnTo>
                  <a:pt x="1028" y="1145"/>
                </a:lnTo>
                <a:lnTo>
                  <a:pt x="1026" y="1145"/>
                </a:lnTo>
                <a:lnTo>
                  <a:pt x="1025" y="1145"/>
                </a:lnTo>
                <a:lnTo>
                  <a:pt x="1024" y="1146"/>
                </a:lnTo>
                <a:lnTo>
                  <a:pt x="1023" y="1148"/>
                </a:lnTo>
                <a:lnTo>
                  <a:pt x="1023" y="1149"/>
                </a:lnTo>
                <a:lnTo>
                  <a:pt x="1023" y="1150"/>
                </a:lnTo>
                <a:lnTo>
                  <a:pt x="1020" y="1154"/>
                </a:lnTo>
                <a:lnTo>
                  <a:pt x="1021" y="1155"/>
                </a:lnTo>
                <a:lnTo>
                  <a:pt x="1022" y="1156"/>
                </a:lnTo>
                <a:lnTo>
                  <a:pt x="1023" y="1156"/>
                </a:lnTo>
                <a:lnTo>
                  <a:pt x="1024" y="1157"/>
                </a:lnTo>
                <a:lnTo>
                  <a:pt x="1023" y="1159"/>
                </a:lnTo>
                <a:lnTo>
                  <a:pt x="1021" y="1161"/>
                </a:lnTo>
                <a:lnTo>
                  <a:pt x="1021" y="1163"/>
                </a:lnTo>
                <a:lnTo>
                  <a:pt x="1023" y="1165"/>
                </a:lnTo>
                <a:lnTo>
                  <a:pt x="1026" y="1167"/>
                </a:lnTo>
                <a:lnTo>
                  <a:pt x="1028" y="1169"/>
                </a:lnTo>
                <a:lnTo>
                  <a:pt x="1033" y="1170"/>
                </a:lnTo>
                <a:lnTo>
                  <a:pt x="1036" y="1170"/>
                </a:lnTo>
                <a:lnTo>
                  <a:pt x="1040" y="1169"/>
                </a:lnTo>
                <a:lnTo>
                  <a:pt x="1040" y="1167"/>
                </a:lnTo>
                <a:lnTo>
                  <a:pt x="1042" y="1168"/>
                </a:lnTo>
                <a:lnTo>
                  <a:pt x="1044" y="1169"/>
                </a:lnTo>
                <a:lnTo>
                  <a:pt x="1045" y="1171"/>
                </a:lnTo>
                <a:lnTo>
                  <a:pt x="1044" y="1172"/>
                </a:lnTo>
                <a:lnTo>
                  <a:pt x="1046" y="1173"/>
                </a:lnTo>
                <a:lnTo>
                  <a:pt x="1048" y="1173"/>
                </a:lnTo>
                <a:lnTo>
                  <a:pt x="1049" y="1175"/>
                </a:lnTo>
                <a:lnTo>
                  <a:pt x="1048" y="1176"/>
                </a:lnTo>
                <a:lnTo>
                  <a:pt x="1048" y="1177"/>
                </a:lnTo>
                <a:lnTo>
                  <a:pt x="1048" y="1178"/>
                </a:lnTo>
                <a:lnTo>
                  <a:pt x="1048" y="1181"/>
                </a:lnTo>
                <a:lnTo>
                  <a:pt x="1055" y="1180"/>
                </a:lnTo>
                <a:lnTo>
                  <a:pt x="1057" y="1183"/>
                </a:lnTo>
                <a:lnTo>
                  <a:pt x="1060" y="1186"/>
                </a:lnTo>
                <a:lnTo>
                  <a:pt x="1060" y="1187"/>
                </a:lnTo>
                <a:lnTo>
                  <a:pt x="1062" y="1186"/>
                </a:lnTo>
                <a:lnTo>
                  <a:pt x="1063" y="1186"/>
                </a:lnTo>
                <a:lnTo>
                  <a:pt x="1064" y="1187"/>
                </a:lnTo>
                <a:lnTo>
                  <a:pt x="1064" y="1189"/>
                </a:lnTo>
                <a:lnTo>
                  <a:pt x="1063" y="1191"/>
                </a:lnTo>
                <a:lnTo>
                  <a:pt x="1064" y="1191"/>
                </a:lnTo>
                <a:lnTo>
                  <a:pt x="1065" y="1192"/>
                </a:lnTo>
                <a:lnTo>
                  <a:pt x="1062" y="1194"/>
                </a:lnTo>
                <a:lnTo>
                  <a:pt x="1062" y="1196"/>
                </a:lnTo>
                <a:lnTo>
                  <a:pt x="1062" y="1199"/>
                </a:lnTo>
                <a:lnTo>
                  <a:pt x="1062" y="1201"/>
                </a:lnTo>
                <a:lnTo>
                  <a:pt x="1067" y="1202"/>
                </a:lnTo>
                <a:lnTo>
                  <a:pt x="1069" y="1208"/>
                </a:lnTo>
                <a:lnTo>
                  <a:pt x="1069" y="1208"/>
                </a:lnTo>
                <a:lnTo>
                  <a:pt x="1071" y="1208"/>
                </a:lnTo>
                <a:lnTo>
                  <a:pt x="1074" y="1209"/>
                </a:lnTo>
                <a:lnTo>
                  <a:pt x="1074" y="1221"/>
                </a:lnTo>
                <a:lnTo>
                  <a:pt x="1068" y="1221"/>
                </a:lnTo>
                <a:lnTo>
                  <a:pt x="1066" y="1220"/>
                </a:lnTo>
                <a:lnTo>
                  <a:pt x="1064" y="1221"/>
                </a:lnTo>
                <a:lnTo>
                  <a:pt x="1063" y="1222"/>
                </a:lnTo>
                <a:lnTo>
                  <a:pt x="1065" y="1226"/>
                </a:lnTo>
                <a:lnTo>
                  <a:pt x="1066" y="1227"/>
                </a:lnTo>
                <a:lnTo>
                  <a:pt x="1066" y="1227"/>
                </a:lnTo>
                <a:lnTo>
                  <a:pt x="1068" y="1229"/>
                </a:lnTo>
                <a:lnTo>
                  <a:pt x="1069" y="1229"/>
                </a:lnTo>
                <a:lnTo>
                  <a:pt x="1069" y="1229"/>
                </a:lnTo>
                <a:lnTo>
                  <a:pt x="1072" y="1230"/>
                </a:lnTo>
                <a:lnTo>
                  <a:pt x="1075" y="1231"/>
                </a:lnTo>
                <a:lnTo>
                  <a:pt x="1078" y="1231"/>
                </a:lnTo>
                <a:lnTo>
                  <a:pt x="1078" y="1230"/>
                </a:lnTo>
                <a:lnTo>
                  <a:pt x="1078" y="1225"/>
                </a:lnTo>
                <a:lnTo>
                  <a:pt x="1079" y="1220"/>
                </a:lnTo>
                <a:lnTo>
                  <a:pt x="1078" y="1208"/>
                </a:lnTo>
                <a:lnTo>
                  <a:pt x="1081" y="1207"/>
                </a:lnTo>
                <a:lnTo>
                  <a:pt x="1082" y="1203"/>
                </a:lnTo>
                <a:lnTo>
                  <a:pt x="1081" y="1199"/>
                </a:lnTo>
                <a:lnTo>
                  <a:pt x="1081" y="1192"/>
                </a:lnTo>
                <a:lnTo>
                  <a:pt x="1086" y="1193"/>
                </a:lnTo>
                <a:lnTo>
                  <a:pt x="1086" y="1192"/>
                </a:lnTo>
                <a:lnTo>
                  <a:pt x="1084" y="1190"/>
                </a:lnTo>
                <a:lnTo>
                  <a:pt x="1083" y="1188"/>
                </a:lnTo>
                <a:lnTo>
                  <a:pt x="1083" y="1186"/>
                </a:lnTo>
                <a:lnTo>
                  <a:pt x="1082" y="1187"/>
                </a:lnTo>
                <a:lnTo>
                  <a:pt x="1079" y="1180"/>
                </a:lnTo>
                <a:lnTo>
                  <a:pt x="1080" y="1180"/>
                </a:lnTo>
                <a:lnTo>
                  <a:pt x="1079" y="1179"/>
                </a:lnTo>
                <a:lnTo>
                  <a:pt x="1079" y="1177"/>
                </a:lnTo>
                <a:lnTo>
                  <a:pt x="1087" y="1176"/>
                </a:lnTo>
                <a:lnTo>
                  <a:pt x="1088" y="1177"/>
                </a:lnTo>
                <a:lnTo>
                  <a:pt x="1088" y="1180"/>
                </a:lnTo>
                <a:lnTo>
                  <a:pt x="1088" y="1182"/>
                </a:lnTo>
                <a:lnTo>
                  <a:pt x="1088" y="1184"/>
                </a:lnTo>
                <a:lnTo>
                  <a:pt x="1089" y="1187"/>
                </a:lnTo>
                <a:lnTo>
                  <a:pt x="1090" y="1188"/>
                </a:lnTo>
                <a:lnTo>
                  <a:pt x="1090" y="1190"/>
                </a:lnTo>
                <a:lnTo>
                  <a:pt x="1106" y="1191"/>
                </a:lnTo>
                <a:lnTo>
                  <a:pt x="1110" y="1191"/>
                </a:lnTo>
                <a:lnTo>
                  <a:pt x="1113" y="1189"/>
                </a:lnTo>
                <a:lnTo>
                  <a:pt x="1113" y="1189"/>
                </a:lnTo>
                <a:lnTo>
                  <a:pt x="1111" y="1191"/>
                </a:lnTo>
                <a:lnTo>
                  <a:pt x="1112" y="1192"/>
                </a:lnTo>
                <a:lnTo>
                  <a:pt x="1118" y="1193"/>
                </a:lnTo>
                <a:lnTo>
                  <a:pt x="1118" y="1194"/>
                </a:lnTo>
                <a:lnTo>
                  <a:pt x="1120" y="1194"/>
                </a:lnTo>
                <a:lnTo>
                  <a:pt x="1125" y="1194"/>
                </a:lnTo>
                <a:lnTo>
                  <a:pt x="1127" y="1191"/>
                </a:lnTo>
                <a:lnTo>
                  <a:pt x="1126" y="1189"/>
                </a:lnTo>
                <a:lnTo>
                  <a:pt x="1127" y="1186"/>
                </a:lnTo>
                <a:lnTo>
                  <a:pt x="1128" y="1183"/>
                </a:lnTo>
                <a:lnTo>
                  <a:pt x="1130" y="1180"/>
                </a:lnTo>
                <a:lnTo>
                  <a:pt x="1132" y="1180"/>
                </a:lnTo>
                <a:lnTo>
                  <a:pt x="1130" y="1173"/>
                </a:lnTo>
                <a:lnTo>
                  <a:pt x="1129" y="1168"/>
                </a:lnTo>
                <a:lnTo>
                  <a:pt x="1127" y="1163"/>
                </a:lnTo>
                <a:lnTo>
                  <a:pt x="1126" y="1160"/>
                </a:lnTo>
                <a:lnTo>
                  <a:pt x="1126" y="1156"/>
                </a:lnTo>
                <a:lnTo>
                  <a:pt x="1123" y="1151"/>
                </a:lnTo>
                <a:lnTo>
                  <a:pt x="1123" y="1149"/>
                </a:lnTo>
                <a:lnTo>
                  <a:pt x="1125" y="1147"/>
                </a:lnTo>
                <a:lnTo>
                  <a:pt x="1125" y="1141"/>
                </a:lnTo>
                <a:lnTo>
                  <a:pt x="1132" y="1145"/>
                </a:lnTo>
                <a:lnTo>
                  <a:pt x="1134" y="1145"/>
                </a:lnTo>
                <a:lnTo>
                  <a:pt x="1138" y="1145"/>
                </a:lnTo>
                <a:lnTo>
                  <a:pt x="1139" y="1140"/>
                </a:lnTo>
                <a:lnTo>
                  <a:pt x="1142" y="1137"/>
                </a:lnTo>
                <a:lnTo>
                  <a:pt x="1145" y="1129"/>
                </a:lnTo>
                <a:lnTo>
                  <a:pt x="1146" y="1126"/>
                </a:lnTo>
                <a:lnTo>
                  <a:pt x="1144" y="1125"/>
                </a:lnTo>
                <a:lnTo>
                  <a:pt x="1148" y="1122"/>
                </a:lnTo>
                <a:lnTo>
                  <a:pt x="1153" y="1119"/>
                </a:lnTo>
                <a:lnTo>
                  <a:pt x="1155" y="1115"/>
                </a:lnTo>
                <a:lnTo>
                  <a:pt x="1156" y="1115"/>
                </a:lnTo>
                <a:lnTo>
                  <a:pt x="1158" y="1117"/>
                </a:lnTo>
                <a:lnTo>
                  <a:pt x="1162" y="1124"/>
                </a:lnTo>
                <a:lnTo>
                  <a:pt x="1171" y="1135"/>
                </a:lnTo>
                <a:lnTo>
                  <a:pt x="1168" y="1144"/>
                </a:lnTo>
                <a:lnTo>
                  <a:pt x="1168" y="1147"/>
                </a:lnTo>
                <a:lnTo>
                  <a:pt x="1167" y="1152"/>
                </a:lnTo>
                <a:lnTo>
                  <a:pt x="1165" y="1157"/>
                </a:lnTo>
                <a:lnTo>
                  <a:pt x="1162" y="1161"/>
                </a:lnTo>
                <a:lnTo>
                  <a:pt x="1160" y="1166"/>
                </a:lnTo>
                <a:lnTo>
                  <a:pt x="1161" y="1171"/>
                </a:lnTo>
                <a:lnTo>
                  <a:pt x="1165" y="1175"/>
                </a:lnTo>
                <a:lnTo>
                  <a:pt x="1168" y="1177"/>
                </a:lnTo>
                <a:lnTo>
                  <a:pt x="1170" y="1182"/>
                </a:lnTo>
                <a:lnTo>
                  <a:pt x="1171" y="1181"/>
                </a:lnTo>
                <a:lnTo>
                  <a:pt x="1181" y="1178"/>
                </a:lnTo>
                <a:lnTo>
                  <a:pt x="1183" y="1180"/>
                </a:lnTo>
                <a:lnTo>
                  <a:pt x="1184" y="1182"/>
                </a:lnTo>
                <a:lnTo>
                  <a:pt x="1189" y="1182"/>
                </a:lnTo>
                <a:lnTo>
                  <a:pt x="1190" y="1183"/>
                </a:lnTo>
                <a:lnTo>
                  <a:pt x="1194" y="1184"/>
                </a:lnTo>
                <a:lnTo>
                  <a:pt x="1195" y="1187"/>
                </a:lnTo>
                <a:lnTo>
                  <a:pt x="1195" y="1190"/>
                </a:lnTo>
                <a:lnTo>
                  <a:pt x="1193" y="1194"/>
                </a:lnTo>
                <a:lnTo>
                  <a:pt x="1192" y="1194"/>
                </a:lnTo>
                <a:lnTo>
                  <a:pt x="1192" y="1199"/>
                </a:lnTo>
                <a:lnTo>
                  <a:pt x="1190" y="1197"/>
                </a:lnTo>
                <a:lnTo>
                  <a:pt x="1189" y="1195"/>
                </a:lnTo>
                <a:lnTo>
                  <a:pt x="1187" y="1193"/>
                </a:lnTo>
                <a:lnTo>
                  <a:pt x="1186" y="1193"/>
                </a:lnTo>
                <a:lnTo>
                  <a:pt x="1186" y="1193"/>
                </a:lnTo>
                <a:lnTo>
                  <a:pt x="1185" y="1194"/>
                </a:lnTo>
                <a:lnTo>
                  <a:pt x="1186" y="1196"/>
                </a:lnTo>
                <a:lnTo>
                  <a:pt x="1186" y="1198"/>
                </a:lnTo>
                <a:lnTo>
                  <a:pt x="1186" y="1199"/>
                </a:lnTo>
                <a:lnTo>
                  <a:pt x="1187" y="1200"/>
                </a:lnTo>
                <a:lnTo>
                  <a:pt x="1188" y="1203"/>
                </a:lnTo>
                <a:lnTo>
                  <a:pt x="1187" y="1204"/>
                </a:lnTo>
                <a:lnTo>
                  <a:pt x="1186" y="1203"/>
                </a:lnTo>
                <a:lnTo>
                  <a:pt x="1186" y="1205"/>
                </a:lnTo>
                <a:lnTo>
                  <a:pt x="1186" y="1206"/>
                </a:lnTo>
                <a:lnTo>
                  <a:pt x="1188" y="1208"/>
                </a:lnTo>
                <a:lnTo>
                  <a:pt x="1191" y="1206"/>
                </a:lnTo>
                <a:lnTo>
                  <a:pt x="1193" y="1206"/>
                </a:lnTo>
                <a:lnTo>
                  <a:pt x="1195" y="1206"/>
                </a:lnTo>
                <a:lnTo>
                  <a:pt x="1197" y="1203"/>
                </a:lnTo>
                <a:lnTo>
                  <a:pt x="1196" y="1203"/>
                </a:lnTo>
                <a:lnTo>
                  <a:pt x="1198" y="1202"/>
                </a:lnTo>
                <a:lnTo>
                  <a:pt x="1198" y="1203"/>
                </a:lnTo>
                <a:lnTo>
                  <a:pt x="1199" y="1203"/>
                </a:lnTo>
                <a:lnTo>
                  <a:pt x="1199" y="1202"/>
                </a:lnTo>
                <a:lnTo>
                  <a:pt x="1200" y="1203"/>
                </a:lnTo>
                <a:lnTo>
                  <a:pt x="1200" y="1205"/>
                </a:lnTo>
                <a:lnTo>
                  <a:pt x="1199" y="1206"/>
                </a:lnTo>
                <a:lnTo>
                  <a:pt x="1202" y="1208"/>
                </a:lnTo>
                <a:lnTo>
                  <a:pt x="1203" y="1208"/>
                </a:lnTo>
                <a:lnTo>
                  <a:pt x="1204" y="1210"/>
                </a:lnTo>
                <a:lnTo>
                  <a:pt x="1200" y="1212"/>
                </a:lnTo>
                <a:lnTo>
                  <a:pt x="1198" y="1215"/>
                </a:lnTo>
                <a:lnTo>
                  <a:pt x="1199" y="1219"/>
                </a:lnTo>
                <a:lnTo>
                  <a:pt x="1199" y="1223"/>
                </a:lnTo>
                <a:lnTo>
                  <a:pt x="1197" y="1226"/>
                </a:lnTo>
                <a:lnTo>
                  <a:pt x="1196" y="1225"/>
                </a:lnTo>
                <a:lnTo>
                  <a:pt x="1195" y="1225"/>
                </a:lnTo>
                <a:lnTo>
                  <a:pt x="1193" y="1227"/>
                </a:lnTo>
                <a:lnTo>
                  <a:pt x="1194" y="1229"/>
                </a:lnTo>
                <a:lnTo>
                  <a:pt x="1192" y="1233"/>
                </a:lnTo>
                <a:lnTo>
                  <a:pt x="1191" y="1234"/>
                </a:lnTo>
                <a:lnTo>
                  <a:pt x="1190" y="1235"/>
                </a:lnTo>
                <a:lnTo>
                  <a:pt x="1192" y="1238"/>
                </a:lnTo>
                <a:lnTo>
                  <a:pt x="1197" y="1242"/>
                </a:lnTo>
                <a:lnTo>
                  <a:pt x="1201" y="1241"/>
                </a:lnTo>
                <a:lnTo>
                  <a:pt x="1207" y="1246"/>
                </a:lnTo>
                <a:lnTo>
                  <a:pt x="1211" y="1249"/>
                </a:lnTo>
                <a:lnTo>
                  <a:pt x="1199" y="1258"/>
                </a:lnTo>
                <a:lnTo>
                  <a:pt x="1200" y="1260"/>
                </a:lnTo>
                <a:lnTo>
                  <a:pt x="1199" y="1262"/>
                </a:lnTo>
                <a:lnTo>
                  <a:pt x="1198" y="1263"/>
                </a:lnTo>
                <a:lnTo>
                  <a:pt x="1191" y="1267"/>
                </a:lnTo>
                <a:lnTo>
                  <a:pt x="1193" y="1269"/>
                </a:lnTo>
                <a:lnTo>
                  <a:pt x="1193" y="1271"/>
                </a:lnTo>
                <a:lnTo>
                  <a:pt x="1195" y="1273"/>
                </a:lnTo>
                <a:lnTo>
                  <a:pt x="1199" y="1276"/>
                </a:lnTo>
                <a:lnTo>
                  <a:pt x="1198" y="1277"/>
                </a:lnTo>
                <a:lnTo>
                  <a:pt x="1196" y="1278"/>
                </a:lnTo>
                <a:lnTo>
                  <a:pt x="1195" y="1278"/>
                </a:lnTo>
                <a:lnTo>
                  <a:pt x="1194" y="1277"/>
                </a:lnTo>
                <a:lnTo>
                  <a:pt x="1192" y="1276"/>
                </a:lnTo>
                <a:lnTo>
                  <a:pt x="1190" y="1275"/>
                </a:lnTo>
                <a:lnTo>
                  <a:pt x="1190" y="1273"/>
                </a:lnTo>
                <a:lnTo>
                  <a:pt x="1188" y="1273"/>
                </a:lnTo>
                <a:lnTo>
                  <a:pt x="1188" y="1273"/>
                </a:lnTo>
                <a:lnTo>
                  <a:pt x="1186" y="1273"/>
                </a:lnTo>
                <a:lnTo>
                  <a:pt x="1185" y="1273"/>
                </a:lnTo>
                <a:lnTo>
                  <a:pt x="1181" y="1276"/>
                </a:lnTo>
                <a:lnTo>
                  <a:pt x="1176" y="1276"/>
                </a:lnTo>
                <a:lnTo>
                  <a:pt x="1172" y="1276"/>
                </a:lnTo>
                <a:lnTo>
                  <a:pt x="1168" y="1279"/>
                </a:lnTo>
                <a:lnTo>
                  <a:pt x="1164" y="1282"/>
                </a:lnTo>
                <a:lnTo>
                  <a:pt x="1156" y="1287"/>
                </a:lnTo>
                <a:lnTo>
                  <a:pt x="1152" y="1290"/>
                </a:lnTo>
                <a:lnTo>
                  <a:pt x="1150" y="1292"/>
                </a:lnTo>
                <a:lnTo>
                  <a:pt x="1150" y="1299"/>
                </a:lnTo>
                <a:lnTo>
                  <a:pt x="1153" y="1306"/>
                </a:lnTo>
                <a:lnTo>
                  <a:pt x="1155" y="1313"/>
                </a:lnTo>
                <a:lnTo>
                  <a:pt x="1153" y="1320"/>
                </a:lnTo>
                <a:lnTo>
                  <a:pt x="1158" y="1321"/>
                </a:lnTo>
                <a:lnTo>
                  <a:pt x="1165" y="1321"/>
                </a:lnTo>
                <a:lnTo>
                  <a:pt x="1176" y="1321"/>
                </a:lnTo>
                <a:lnTo>
                  <a:pt x="1181" y="1321"/>
                </a:lnTo>
                <a:lnTo>
                  <a:pt x="1183" y="1320"/>
                </a:lnTo>
                <a:lnTo>
                  <a:pt x="1183" y="1319"/>
                </a:lnTo>
                <a:lnTo>
                  <a:pt x="1183" y="1318"/>
                </a:lnTo>
                <a:lnTo>
                  <a:pt x="1187" y="1318"/>
                </a:lnTo>
                <a:lnTo>
                  <a:pt x="1187" y="1316"/>
                </a:lnTo>
                <a:lnTo>
                  <a:pt x="1188" y="1315"/>
                </a:lnTo>
                <a:lnTo>
                  <a:pt x="1188" y="1315"/>
                </a:lnTo>
                <a:lnTo>
                  <a:pt x="1189" y="1315"/>
                </a:lnTo>
                <a:lnTo>
                  <a:pt x="1190" y="1313"/>
                </a:lnTo>
                <a:lnTo>
                  <a:pt x="1190" y="1311"/>
                </a:lnTo>
                <a:lnTo>
                  <a:pt x="1202" y="1311"/>
                </a:lnTo>
                <a:lnTo>
                  <a:pt x="1206" y="1311"/>
                </a:lnTo>
                <a:lnTo>
                  <a:pt x="1209" y="1311"/>
                </a:lnTo>
                <a:lnTo>
                  <a:pt x="1209" y="1313"/>
                </a:lnTo>
                <a:lnTo>
                  <a:pt x="1211" y="1315"/>
                </a:lnTo>
                <a:lnTo>
                  <a:pt x="1213" y="1316"/>
                </a:lnTo>
                <a:lnTo>
                  <a:pt x="1213" y="1321"/>
                </a:lnTo>
                <a:lnTo>
                  <a:pt x="1221" y="1322"/>
                </a:lnTo>
                <a:lnTo>
                  <a:pt x="1227" y="1323"/>
                </a:lnTo>
                <a:lnTo>
                  <a:pt x="1239" y="1326"/>
                </a:lnTo>
                <a:lnTo>
                  <a:pt x="1237" y="1338"/>
                </a:lnTo>
                <a:lnTo>
                  <a:pt x="1237" y="1343"/>
                </a:lnTo>
                <a:lnTo>
                  <a:pt x="1234" y="1346"/>
                </a:lnTo>
                <a:lnTo>
                  <a:pt x="1237" y="1348"/>
                </a:lnTo>
                <a:lnTo>
                  <a:pt x="1237" y="1352"/>
                </a:lnTo>
                <a:lnTo>
                  <a:pt x="1239" y="1354"/>
                </a:lnTo>
                <a:lnTo>
                  <a:pt x="1241" y="1355"/>
                </a:lnTo>
                <a:lnTo>
                  <a:pt x="1246" y="1354"/>
                </a:lnTo>
                <a:lnTo>
                  <a:pt x="1247" y="1354"/>
                </a:lnTo>
                <a:lnTo>
                  <a:pt x="1249" y="1357"/>
                </a:lnTo>
                <a:lnTo>
                  <a:pt x="1250" y="1364"/>
                </a:lnTo>
                <a:lnTo>
                  <a:pt x="1248" y="1364"/>
                </a:lnTo>
                <a:lnTo>
                  <a:pt x="1243" y="1366"/>
                </a:lnTo>
                <a:lnTo>
                  <a:pt x="1240" y="1364"/>
                </a:lnTo>
                <a:lnTo>
                  <a:pt x="1240" y="1362"/>
                </a:lnTo>
                <a:lnTo>
                  <a:pt x="1239" y="1360"/>
                </a:lnTo>
                <a:lnTo>
                  <a:pt x="1239" y="1358"/>
                </a:lnTo>
                <a:lnTo>
                  <a:pt x="1237" y="1357"/>
                </a:lnTo>
                <a:lnTo>
                  <a:pt x="1230" y="1368"/>
                </a:lnTo>
                <a:lnTo>
                  <a:pt x="1225" y="1374"/>
                </a:lnTo>
                <a:lnTo>
                  <a:pt x="1222" y="1379"/>
                </a:lnTo>
                <a:lnTo>
                  <a:pt x="1223" y="1385"/>
                </a:lnTo>
                <a:lnTo>
                  <a:pt x="1220" y="1387"/>
                </a:lnTo>
                <a:lnTo>
                  <a:pt x="1218" y="1391"/>
                </a:lnTo>
                <a:lnTo>
                  <a:pt x="1217" y="1397"/>
                </a:lnTo>
                <a:lnTo>
                  <a:pt x="1216" y="1397"/>
                </a:lnTo>
                <a:lnTo>
                  <a:pt x="1214" y="1398"/>
                </a:lnTo>
                <a:lnTo>
                  <a:pt x="1214" y="1399"/>
                </a:lnTo>
                <a:lnTo>
                  <a:pt x="1213" y="1400"/>
                </a:lnTo>
                <a:lnTo>
                  <a:pt x="1214" y="1402"/>
                </a:lnTo>
                <a:lnTo>
                  <a:pt x="1214" y="1402"/>
                </a:lnTo>
                <a:lnTo>
                  <a:pt x="1213" y="1402"/>
                </a:lnTo>
                <a:lnTo>
                  <a:pt x="1208" y="1402"/>
                </a:lnTo>
                <a:lnTo>
                  <a:pt x="1202" y="1399"/>
                </a:lnTo>
                <a:lnTo>
                  <a:pt x="1199" y="1401"/>
                </a:lnTo>
                <a:lnTo>
                  <a:pt x="1194" y="1388"/>
                </a:lnTo>
                <a:lnTo>
                  <a:pt x="1190" y="1394"/>
                </a:lnTo>
                <a:lnTo>
                  <a:pt x="1197" y="1402"/>
                </a:lnTo>
                <a:lnTo>
                  <a:pt x="1195" y="1413"/>
                </a:lnTo>
                <a:lnTo>
                  <a:pt x="1197" y="1425"/>
                </a:lnTo>
                <a:lnTo>
                  <a:pt x="1209" y="1441"/>
                </a:lnTo>
                <a:lnTo>
                  <a:pt x="1222" y="1451"/>
                </a:lnTo>
                <a:lnTo>
                  <a:pt x="1227" y="1453"/>
                </a:lnTo>
                <a:lnTo>
                  <a:pt x="1232" y="1456"/>
                </a:lnTo>
                <a:lnTo>
                  <a:pt x="1242" y="1465"/>
                </a:lnTo>
                <a:lnTo>
                  <a:pt x="1243" y="1467"/>
                </a:lnTo>
                <a:lnTo>
                  <a:pt x="1243" y="1467"/>
                </a:lnTo>
                <a:lnTo>
                  <a:pt x="1246" y="1479"/>
                </a:lnTo>
                <a:lnTo>
                  <a:pt x="1245" y="1491"/>
                </a:lnTo>
                <a:lnTo>
                  <a:pt x="1245" y="1497"/>
                </a:lnTo>
                <a:lnTo>
                  <a:pt x="1245" y="1499"/>
                </a:lnTo>
                <a:lnTo>
                  <a:pt x="1248" y="1519"/>
                </a:lnTo>
                <a:lnTo>
                  <a:pt x="1248" y="1521"/>
                </a:lnTo>
                <a:lnTo>
                  <a:pt x="1250" y="1532"/>
                </a:lnTo>
                <a:lnTo>
                  <a:pt x="1251" y="1540"/>
                </a:lnTo>
                <a:lnTo>
                  <a:pt x="1251" y="1559"/>
                </a:lnTo>
                <a:lnTo>
                  <a:pt x="1248" y="1564"/>
                </a:lnTo>
                <a:lnTo>
                  <a:pt x="1244" y="1572"/>
                </a:lnTo>
                <a:lnTo>
                  <a:pt x="1243" y="1573"/>
                </a:lnTo>
                <a:lnTo>
                  <a:pt x="1240" y="1584"/>
                </a:lnTo>
                <a:lnTo>
                  <a:pt x="1248" y="1591"/>
                </a:lnTo>
                <a:lnTo>
                  <a:pt x="1261" y="1591"/>
                </a:lnTo>
                <a:lnTo>
                  <a:pt x="1262" y="1590"/>
                </a:lnTo>
                <a:lnTo>
                  <a:pt x="1271" y="1588"/>
                </a:lnTo>
                <a:lnTo>
                  <a:pt x="1273" y="1590"/>
                </a:lnTo>
                <a:lnTo>
                  <a:pt x="1274" y="1591"/>
                </a:lnTo>
                <a:lnTo>
                  <a:pt x="1276" y="1591"/>
                </a:lnTo>
                <a:lnTo>
                  <a:pt x="1276" y="1593"/>
                </a:lnTo>
                <a:lnTo>
                  <a:pt x="1274" y="1593"/>
                </a:lnTo>
                <a:lnTo>
                  <a:pt x="1273" y="1594"/>
                </a:lnTo>
                <a:lnTo>
                  <a:pt x="1271" y="1595"/>
                </a:lnTo>
                <a:lnTo>
                  <a:pt x="1271" y="1596"/>
                </a:lnTo>
                <a:lnTo>
                  <a:pt x="1271" y="1598"/>
                </a:lnTo>
                <a:lnTo>
                  <a:pt x="1269" y="1600"/>
                </a:lnTo>
                <a:lnTo>
                  <a:pt x="1265" y="1601"/>
                </a:lnTo>
                <a:lnTo>
                  <a:pt x="1260" y="1602"/>
                </a:lnTo>
                <a:lnTo>
                  <a:pt x="1258" y="1603"/>
                </a:lnTo>
                <a:lnTo>
                  <a:pt x="1255" y="1604"/>
                </a:lnTo>
                <a:lnTo>
                  <a:pt x="1254" y="1606"/>
                </a:lnTo>
                <a:lnTo>
                  <a:pt x="1252" y="1610"/>
                </a:lnTo>
                <a:lnTo>
                  <a:pt x="1253" y="1614"/>
                </a:lnTo>
                <a:lnTo>
                  <a:pt x="1251" y="1617"/>
                </a:lnTo>
                <a:lnTo>
                  <a:pt x="1248" y="1618"/>
                </a:lnTo>
                <a:lnTo>
                  <a:pt x="1246" y="1620"/>
                </a:lnTo>
                <a:lnTo>
                  <a:pt x="1239" y="1617"/>
                </a:lnTo>
                <a:lnTo>
                  <a:pt x="1233" y="1609"/>
                </a:lnTo>
                <a:lnTo>
                  <a:pt x="1233" y="1608"/>
                </a:lnTo>
                <a:lnTo>
                  <a:pt x="1229" y="1598"/>
                </a:lnTo>
                <a:lnTo>
                  <a:pt x="1225" y="1591"/>
                </a:lnTo>
                <a:lnTo>
                  <a:pt x="1224" y="1588"/>
                </a:lnTo>
                <a:lnTo>
                  <a:pt x="1209" y="1588"/>
                </a:lnTo>
                <a:lnTo>
                  <a:pt x="1189" y="1592"/>
                </a:lnTo>
                <a:lnTo>
                  <a:pt x="1183" y="1594"/>
                </a:lnTo>
                <a:lnTo>
                  <a:pt x="1182" y="1600"/>
                </a:lnTo>
                <a:lnTo>
                  <a:pt x="1176" y="1613"/>
                </a:lnTo>
                <a:lnTo>
                  <a:pt x="1165" y="1635"/>
                </a:lnTo>
                <a:lnTo>
                  <a:pt x="1137" y="1651"/>
                </a:lnTo>
                <a:lnTo>
                  <a:pt x="1118" y="1662"/>
                </a:lnTo>
                <a:lnTo>
                  <a:pt x="1115" y="1661"/>
                </a:lnTo>
                <a:lnTo>
                  <a:pt x="1065" y="1702"/>
                </a:lnTo>
                <a:lnTo>
                  <a:pt x="1034" y="1733"/>
                </a:lnTo>
                <a:lnTo>
                  <a:pt x="1018" y="1719"/>
                </a:lnTo>
                <a:lnTo>
                  <a:pt x="982" y="1704"/>
                </a:lnTo>
                <a:lnTo>
                  <a:pt x="697" y="1657"/>
                </a:lnTo>
                <a:lnTo>
                  <a:pt x="655" y="1641"/>
                </a:lnTo>
                <a:lnTo>
                  <a:pt x="608" y="1596"/>
                </a:lnTo>
                <a:lnTo>
                  <a:pt x="490" y="1476"/>
                </a:lnTo>
                <a:lnTo>
                  <a:pt x="435" y="1455"/>
                </a:lnTo>
                <a:lnTo>
                  <a:pt x="396" y="1440"/>
                </a:lnTo>
                <a:lnTo>
                  <a:pt x="184" y="1451"/>
                </a:lnTo>
                <a:lnTo>
                  <a:pt x="182" y="1439"/>
                </a:lnTo>
                <a:lnTo>
                  <a:pt x="182" y="1420"/>
                </a:lnTo>
                <a:lnTo>
                  <a:pt x="182" y="1404"/>
                </a:lnTo>
                <a:lnTo>
                  <a:pt x="182" y="1389"/>
                </a:lnTo>
                <a:lnTo>
                  <a:pt x="182" y="1382"/>
                </a:lnTo>
                <a:lnTo>
                  <a:pt x="182" y="1367"/>
                </a:lnTo>
                <a:lnTo>
                  <a:pt x="182" y="1357"/>
                </a:lnTo>
                <a:lnTo>
                  <a:pt x="182" y="1344"/>
                </a:lnTo>
                <a:lnTo>
                  <a:pt x="182" y="1332"/>
                </a:lnTo>
                <a:lnTo>
                  <a:pt x="179" y="1322"/>
                </a:lnTo>
                <a:lnTo>
                  <a:pt x="178" y="1310"/>
                </a:lnTo>
                <a:lnTo>
                  <a:pt x="178" y="1306"/>
                </a:lnTo>
                <a:lnTo>
                  <a:pt x="179" y="1303"/>
                </a:lnTo>
                <a:lnTo>
                  <a:pt x="175" y="1301"/>
                </a:lnTo>
                <a:lnTo>
                  <a:pt x="175" y="1292"/>
                </a:lnTo>
                <a:lnTo>
                  <a:pt x="171" y="1284"/>
                </a:lnTo>
                <a:lnTo>
                  <a:pt x="172" y="1273"/>
                </a:lnTo>
                <a:lnTo>
                  <a:pt x="173" y="1264"/>
                </a:lnTo>
                <a:lnTo>
                  <a:pt x="170" y="1257"/>
                </a:lnTo>
                <a:lnTo>
                  <a:pt x="168" y="1254"/>
                </a:lnTo>
                <a:lnTo>
                  <a:pt x="170" y="1246"/>
                </a:lnTo>
                <a:lnTo>
                  <a:pt x="176" y="1227"/>
                </a:lnTo>
                <a:lnTo>
                  <a:pt x="181" y="1215"/>
                </a:lnTo>
                <a:lnTo>
                  <a:pt x="180" y="1207"/>
                </a:lnTo>
                <a:lnTo>
                  <a:pt x="175" y="1197"/>
                </a:lnTo>
                <a:lnTo>
                  <a:pt x="172" y="1187"/>
                </a:lnTo>
                <a:lnTo>
                  <a:pt x="176" y="1177"/>
                </a:lnTo>
                <a:lnTo>
                  <a:pt x="179" y="1165"/>
                </a:lnTo>
                <a:lnTo>
                  <a:pt x="181" y="1156"/>
                </a:lnTo>
                <a:lnTo>
                  <a:pt x="183" y="1147"/>
                </a:lnTo>
                <a:lnTo>
                  <a:pt x="180" y="1138"/>
                </a:lnTo>
                <a:lnTo>
                  <a:pt x="178" y="1128"/>
                </a:lnTo>
                <a:lnTo>
                  <a:pt x="177" y="1120"/>
                </a:lnTo>
                <a:lnTo>
                  <a:pt x="179" y="1113"/>
                </a:lnTo>
                <a:lnTo>
                  <a:pt x="186" y="1111"/>
                </a:lnTo>
                <a:lnTo>
                  <a:pt x="193" y="1108"/>
                </a:lnTo>
                <a:lnTo>
                  <a:pt x="200" y="1104"/>
                </a:lnTo>
                <a:lnTo>
                  <a:pt x="207" y="1099"/>
                </a:lnTo>
                <a:lnTo>
                  <a:pt x="213" y="1096"/>
                </a:lnTo>
                <a:lnTo>
                  <a:pt x="219" y="1100"/>
                </a:lnTo>
                <a:lnTo>
                  <a:pt x="230" y="1100"/>
                </a:lnTo>
                <a:lnTo>
                  <a:pt x="240" y="1100"/>
                </a:lnTo>
                <a:lnTo>
                  <a:pt x="245" y="1100"/>
                </a:lnTo>
                <a:lnTo>
                  <a:pt x="252" y="1096"/>
                </a:lnTo>
                <a:lnTo>
                  <a:pt x="258" y="1089"/>
                </a:lnTo>
                <a:lnTo>
                  <a:pt x="262" y="1083"/>
                </a:lnTo>
                <a:lnTo>
                  <a:pt x="266" y="1075"/>
                </a:lnTo>
                <a:lnTo>
                  <a:pt x="270" y="1070"/>
                </a:lnTo>
                <a:lnTo>
                  <a:pt x="277" y="1067"/>
                </a:lnTo>
                <a:lnTo>
                  <a:pt x="288" y="1069"/>
                </a:lnTo>
                <a:lnTo>
                  <a:pt x="296" y="1070"/>
                </a:lnTo>
                <a:lnTo>
                  <a:pt x="305" y="1072"/>
                </a:lnTo>
                <a:lnTo>
                  <a:pt x="306" y="1070"/>
                </a:lnTo>
                <a:lnTo>
                  <a:pt x="305" y="1067"/>
                </a:lnTo>
                <a:lnTo>
                  <a:pt x="306" y="1063"/>
                </a:lnTo>
                <a:lnTo>
                  <a:pt x="307" y="1062"/>
                </a:lnTo>
                <a:lnTo>
                  <a:pt x="307" y="1058"/>
                </a:lnTo>
                <a:lnTo>
                  <a:pt x="309" y="1054"/>
                </a:lnTo>
                <a:lnTo>
                  <a:pt x="310" y="1049"/>
                </a:lnTo>
                <a:lnTo>
                  <a:pt x="309" y="1042"/>
                </a:lnTo>
                <a:lnTo>
                  <a:pt x="307" y="1036"/>
                </a:lnTo>
                <a:lnTo>
                  <a:pt x="308" y="1032"/>
                </a:lnTo>
                <a:lnTo>
                  <a:pt x="307" y="1028"/>
                </a:lnTo>
                <a:lnTo>
                  <a:pt x="308" y="1026"/>
                </a:lnTo>
                <a:lnTo>
                  <a:pt x="312" y="1023"/>
                </a:lnTo>
                <a:lnTo>
                  <a:pt x="314" y="1021"/>
                </a:lnTo>
                <a:lnTo>
                  <a:pt x="316" y="1017"/>
                </a:lnTo>
                <a:lnTo>
                  <a:pt x="312" y="1013"/>
                </a:lnTo>
                <a:lnTo>
                  <a:pt x="311" y="1010"/>
                </a:lnTo>
                <a:lnTo>
                  <a:pt x="311" y="1008"/>
                </a:lnTo>
                <a:lnTo>
                  <a:pt x="311" y="1005"/>
                </a:lnTo>
                <a:lnTo>
                  <a:pt x="312" y="1003"/>
                </a:lnTo>
                <a:lnTo>
                  <a:pt x="312" y="1002"/>
                </a:lnTo>
                <a:lnTo>
                  <a:pt x="312" y="994"/>
                </a:lnTo>
                <a:lnTo>
                  <a:pt x="312" y="992"/>
                </a:lnTo>
                <a:lnTo>
                  <a:pt x="311" y="989"/>
                </a:lnTo>
                <a:lnTo>
                  <a:pt x="311" y="986"/>
                </a:lnTo>
                <a:lnTo>
                  <a:pt x="312" y="985"/>
                </a:lnTo>
                <a:lnTo>
                  <a:pt x="314" y="984"/>
                </a:lnTo>
                <a:lnTo>
                  <a:pt x="314" y="980"/>
                </a:lnTo>
                <a:lnTo>
                  <a:pt x="312" y="976"/>
                </a:lnTo>
                <a:lnTo>
                  <a:pt x="312" y="974"/>
                </a:lnTo>
                <a:lnTo>
                  <a:pt x="313" y="970"/>
                </a:lnTo>
                <a:lnTo>
                  <a:pt x="312" y="967"/>
                </a:lnTo>
                <a:lnTo>
                  <a:pt x="310" y="965"/>
                </a:lnTo>
                <a:lnTo>
                  <a:pt x="312" y="961"/>
                </a:lnTo>
                <a:lnTo>
                  <a:pt x="310" y="958"/>
                </a:lnTo>
                <a:lnTo>
                  <a:pt x="307" y="956"/>
                </a:lnTo>
                <a:lnTo>
                  <a:pt x="306" y="952"/>
                </a:lnTo>
                <a:lnTo>
                  <a:pt x="307" y="944"/>
                </a:lnTo>
                <a:lnTo>
                  <a:pt x="307" y="937"/>
                </a:lnTo>
                <a:lnTo>
                  <a:pt x="306" y="935"/>
                </a:lnTo>
                <a:lnTo>
                  <a:pt x="304" y="931"/>
                </a:lnTo>
                <a:lnTo>
                  <a:pt x="305" y="928"/>
                </a:lnTo>
                <a:lnTo>
                  <a:pt x="303" y="923"/>
                </a:lnTo>
                <a:lnTo>
                  <a:pt x="303" y="918"/>
                </a:lnTo>
                <a:lnTo>
                  <a:pt x="306" y="916"/>
                </a:lnTo>
                <a:lnTo>
                  <a:pt x="310" y="909"/>
                </a:lnTo>
                <a:lnTo>
                  <a:pt x="307" y="904"/>
                </a:lnTo>
                <a:lnTo>
                  <a:pt x="305" y="902"/>
                </a:lnTo>
                <a:lnTo>
                  <a:pt x="305" y="897"/>
                </a:lnTo>
                <a:lnTo>
                  <a:pt x="304" y="894"/>
                </a:lnTo>
                <a:lnTo>
                  <a:pt x="306" y="890"/>
                </a:lnTo>
                <a:lnTo>
                  <a:pt x="306" y="888"/>
                </a:lnTo>
                <a:lnTo>
                  <a:pt x="305" y="883"/>
                </a:lnTo>
                <a:lnTo>
                  <a:pt x="313" y="886"/>
                </a:lnTo>
                <a:lnTo>
                  <a:pt x="317" y="884"/>
                </a:lnTo>
                <a:lnTo>
                  <a:pt x="320" y="878"/>
                </a:lnTo>
                <a:lnTo>
                  <a:pt x="326" y="875"/>
                </a:lnTo>
                <a:lnTo>
                  <a:pt x="335" y="878"/>
                </a:lnTo>
                <a:lnTo>
                  <a:pt x="337" y="876"/>
                </a:lnTo>
                <a:lnTo>
                  <a:pt x="339" y="864"/>
                </a:lnTo>
                <a:lnTo>
                  <a:pt x="341" y="860"/>
                </a:lnTo>
                <a:lnTo>
                  <a:pt x="336" y="853"/>
                </a:lnTo>
                <a:lnTo>
                  <a:pt x="333" y="853"/>
                </a:lnTo>
                <a:lnTo>
                  <a:pt x="330" y="841"/>
                </a:lnTo>
                <a:lnTo>
                  <a:pt x="326" y="834"/>
                </a:lnTo>
                <a:lnTo>
                  <a:pt x="321" y="834"/>
                </a:lnTo>
                <a:lnTo>
                  <a:pt x="312" y="834"/>
                </a:lnTo>
                <a:lnTo>
                  <a:pt x="301" y="834"/>
                </a:lnTo>
                <a:lnTo>
                  <a:pt x="295" y="823"/>
                </a:lnTo>
                <a:lnTo>
                  <a:pt x="284" y="804"/>
                </a:lnTo>
                <a:lnTo>
                  <a:pt x="282" y="804"/>
                </a:lnTo>
                <a:lnTo>
                  <a:pt x="212" y="784"/>
                </a:lnTo>
                <a:lnTo>
                  <a:pt x="203" y="795"/>
                </a:lnTo>
                <a:lnTo>
                  <a:pt x="194" y="799"/>
                </a:lnTo>
                <a:lnTo>
                  <a:pt x="200" y="791"/>
                </a:lnTo>
                <a:lnTo>
                  <a:pt x="209" y="780"/>
                </a:lnTo>
                <a:lnTo>
                  <a:pt x="212" y="773"/>
                </a:lnTo>
                <a:lnTo>
                  <a:pt x="218" y="766"/>
                </a:lnTo>
                <a:lnTo>
                  <a:pt x="220" y="757"/>
                </a:lnTo>
                <a:lnTo>
                  <a:pt x="224" y="746"/>
                </a:lnTo>
                <a:lnTo>
                  <a:pt x="192" y="710"/>
                </a:lnTo>
                <a:lnTo>
                  <a:pt x="186" y="710"/>
                </a:lnTo>
                <a:lnTo>
                  <a:pt x="76" y="710"/>
                </a:lnTo>
                <a:lnTo>
                  <a:pt x="29" y="689"/>
                </a:lnTo>
                <a:lnTo>
                  <a:pt x="14" y="678"/>
                </a:lnTo>
                <a:lnTo>
                  <a:pt x="12" y="675"/>
                </a:lnTo>
                <a:lnTo>
                  <a:pt x="12" y="670"/>
                </a:lnTo>
                <a:lnTo>
                  <a:pt x="0" y="659"/>
                </a:lnTo>
                <a:lnTo>
                  <a:pt x="5" y="6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3" name="Freeform 6"/>
          <p:cNvSpPr/>
          <p:nvPr/>
        </p:nvSpPr>
        <p:spPr bwMode="auto">
          <a:xfrm rot="180000">
            <a:off x="5362343" y="5824484"/>
            <a:ext cx="779780" cy="786765"/>
          </a:xfrm>
          <a:custGeom>
            <a:avLst/>
            <a:gdLst>
              <a:gd name="T0" fmla="*/ 416 w 1208"/>
              <a:gd name="T1" fmla="*/ 26 h 1040"/>
              <a:gd name="T2" fmla="*/ 458 w 1208"/>
              <a:gd name="T3" fmla="*/ 27 h 1040"/>
              <a:gd name="T4" fmla="*/ 516 w 1208"/>
              <a:gd name="T5" fmla="*/ 35 h 1040"/>
              <a:gd name="T6" fmla="*/ 561 w 1208"/>
              <a:gd name="T7" fmla="*/ 34 h 1040"/>
              <a:gd name="T8" fmla="*/ 592 w 1208"/>
              <a:gd name="T9" fmla="*/ 54 h 1040"/>
              <a:gd name="T10" fmla="*/ 645 w 1208"/>
              <a:gd name="T11" fmla="*/ 47 h 1040"/>
              <a:gd name="T12" fmla="*/ 682 w 1208"/>
              <a:gd name="T13" fmla="*/ 34 h 1040"/>
              <a:gd name="T14" fmla="*/ 717 w 1208"/>
              <a:gd name="T15" fmla="*/ 20 h 1040"/>
              <a:gd name="T16" fmla="*/ 757 w 1208"/>
              <a:gd name="T17" fmla="*/ 31 h 1040"/>
              <a:gd name="T18" fmla="*/ 833 w 1208"/>
              <a:gd name="T19" fmla="*/ 44 h 1040"/>
              <a:gd name="T20" fmla="*/ 841 w 1208"/>
              <a:gd name="T21" fmla="*/ 102 h 1040"/>
              <a:gd name="T22" fmla="*/ 818 w 1208"/>
              <a:gd name="T23" fmla="*/ 159 h 1040"/>
              <a:gd name="T24" fmla="*/ 820 w 1208"/>
              <a:gd name="T25" fmla="*/ 217 h 1040"/>
              <a:gd name="T26" fmla="*/ 836 w 1208"/>
              <a:gd name="T27" fmla="*/ 279 h 1040"/>
              <a:gd name="T28" fmla="*/ 828 w 1208"/>
              <a:gd name="T29" fmla="*/ 347 h 1040"/>
              <a:gd name="T30" fmla="*/ 794 w 1208"/>
              <a:gd name="T31" fmla="*/ 426 h 1040"/>
              <a:gd name="T32" fmla="*/ 792 w 1208"/>
              <a:gd name="T33" fmla="*/ 526 h 1040"/>
              <a:gd name="T34" fmla="*/ 812 w 1208"/>
              <a:gd name="T35" fmla="*/ 595 h 1040"/>
              <a:gd name="T36" fmla="*/ 901 w 1208"/>
              <a:gd name="T37" fmla="*/ 613 h 1040"/>
              <a:gd name="T38" fmla="*/ 968 w 1208"/>
              <a:gd name="T39" fmla="*/ 634 h 1040"/>
              <a:gd name="T40" fmla="*/ 1059 w 1208"/>
              <a:gd name="T41" fmla="*/ 638 h 1040"/>
              <a:gd name="T42" fmla="*/ 1164 w 1208"/>
              <a:gd name="T43" fmla="*/ 640 h 1040"/>
              <a:gd name="T44" fmla="*/ 722 w 1208"/>
              <a:gd name="T45" fmla="*/ 930 h 1040"/>
              <a:gd name="T46" fmla="*/ 148 w 1208"/>
              <a:gd name="T47" fmla="*/ 932 h 1040"/>
              <a:gd name="T48" fmla="*/ 182 w 1208"/>
              <a:gd name="T49" fmla="*/ 710 h 1040"/>
              <a:gd name="T50" fmla="*/ 253 w 1208"/>
              <a:gd name="T51" fmla="*/ 724 h 1040"/>
              <a:gd name="T52" fmla="*/ 276 w 1208"/>
              <a:gd name="T53" fmla="*/ 703 h 1040"/>
              <a:gd name="T54" fmla="*/ 251 w 1208"/>
              <a:gd name="T55" fmla="*/ 650 h 1040"/>
              <a:gd name="T56" fmla="*/ 222 w 1208"/>
              <a:gd name="T57" fmla="*/ 561 h 1040"/>
              <a:gd name="T58" fmla="*/ 213 w 1208"/>
              <a:gd name="T59" fmla="*/ 510 h 1040"/>
              <a:gd name="T60" fmla="*/ 239 w 1208"/>
              <a:gd name="T61" fmla="*/ 470 h 1040"/>
              <a:gd name="T62" fmla="*/ 234 w 1208"/>
              <a:gd name="T63" fmla="*/ 456 h 1040"/>
              <a:gd name="T64" fmla="*/ 190 w 1208"/>
              <a:gd name="T65" fmla="*/ 421 h 1040"/>
              <a:gd name="T66" fmla="*/ 158 w 1208"/>
              <a:gd name="T67" fmla="*/ 431 h 1040"/>
              <a:gd name="T68" fmla="*/ 185 w 1208"/>
              <a:gd name="T69" fmla="*/ 383 h 1040"/>
              <a:gd name="T70" fmla="*/ 193 w 1208"/>
              <a:gd name="T71" fmla="*/ 381 h 1040"/>
              <a:gd name="T72" fmla="*/ 191 w 1208"/>
              <a:gd name="T73" fmla="*/ 344 h 1040"/>
              <a:gd name="T74" fmla="*/ 202 w 1208"/>
              <a:gd name="T75" fmla="*/ 318 h 1040"/>
              <a:gd name="T76" fmla="*/ 188 w 1208"/>
              <a:gd name="T77" fmla="*/ 318 h 1040"/>
              <a:gd name="T78" fmla="*/ 187 w 1208"/>
              <a:gd name="T79" fmla="*/ 303 h 1040"/>
              <a:gd name="T80" fmla="*/ 181 w 1208"/>
              <a:gd name="T81" fmla="*/ 288 h 1040"/>
              <a:gd name="T82" fmla="*/ 162 w 1208"/>
              <a:gd name="T83" fmla="*/ 234 h 1040"/>
              <a:gd name="T84" fmla="*/ 132 w 1208"/>
              <a:gd name="T85" fmla="*/ 255 h 1040"/>
              <a:gd name="T86" fmla="*/ 127 w 1208"/>
              <a:gd name="T87" fmla="*/ 296 h 1040"/>
              <a:gd name="T88" fmla="*/ 90 w 1208"/>
              <a:gd name="T89" fmla="*/ 300 h 1040"/>
              <a:gd name="T90" fmla="*/ 83 w 1208"/>
              <a:gd name="T91" fmla="*/ 296 h 1040"/>
              <a:gd name="T92" fmla="*/ 78 w 1208"/>
              <a:gd name="T93" fmla="*/ 341 h 1040"/>
              <a:gd name="T94" fmla="*/ 74 w 1208"/>
              <a:gd name="T95" fmla="*/ 331 h 1040"/>
              <a:gd name="T96" fmla="*/ 64 w 1208"/>
              <a:gd name="T97" fmla="*/ 299 h 1040"/>
              <a:gd name="T98" fmla="*/ 48 w 1208"/>
              <a:gd name="T99" fmla="*/ 283 h 1040"/>
              <a:gd name="T100" fmla="*/ 21 w 1208"/>
              <a:gd name="T101" fmla="*/ 273 h 1040"/>
              <a:gd name="T102" fmla="*/ 26 w 1208"/>
              <a:gd name="T103" fmla="*/ 255 h 1040"/>
              <a:gd name="T104" fmla="*/ 18 w 1208"/>
              <a:gd name="T105" fmla="*/ 248 h 1040"/>
              <a:gd name="T106" fmla="*/ 29 w 1208"/>
              <a:gd name="T107" fmla="*/ 199 h 1040"/>
              <a:gd name="T108" fmla="*/ 38 w 1208"/>
              <a:gd name="T109" fmla="*/ 137 h 1040"/>
              <a:gd name="T110" fmla="*/ 100 w 1208"/>
              <a:gd name="T111" fmla="*/ 111 h 1040"/>
              <a:gd name="T112" fmla="*/ 144 w 1208"/>
              <a:gd name="T113" fmla="*/ 108 h 1040"/>
              <a:gd name="T114" fmla="*/ 195 w 1208"/>
              <a:gd name="T115" fmla="*/ 64 h 1040"/>
              <a:gd name="T116" fmla="*/ 292 w 1208"/>
              <a:gd name="T117" fmla="*/ 78 h 1040"/>
              <a:gd name="T118" fmla="*/ 357 w 1208"/>
              <a:gd name="T119" fmla="*/ 11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8" h="1040">
                <a:moveTo>
                  <a:pt x="360" y="20"/>
                </a:moveTo>
                <a:lnTo>
                  <a:pt x="364" y="22"/>
                </a:lnTo>
                <a:lnTo>
                  <a:pt x="370" y="25"/>
                </a:lnTo>
                <a:lnTo>
                  <a:pt x="371" y="25"/>
                </a:lnTo>
                <a:lnTo>
                  <a:pt x="378" y="28"/>
                </a:lnTo>
                <a:lnTo>
                  <a:pt x="381" y="28"/>
                </a:lnTo>
                <a:lnTo>
                  <a:pt x="387" y="31"/>
                </a:lnTo>
                <a:lnTo>
                  <a:pt x="390" y="30"/>
                </a:lnTo>
                <a:lnTo>
                  <a:pt x="394" y="28"/>
                </a:lnTo>
                <a:lnTo>
                  <a:pt x="402" y="25"/>
                </a:lnTo>
                <a:lnTo>
                  <a:pt x="406" y="24"/>
                </a:lnTo>
                <a:lnTo>
                  <a:pt x="413" y="25"/>
                </a:lnTo>
                <a:lnTo>
                  <a:pt x="416" y="26"/>
                </a:lnTo>
                <a:lnTo>
                  <a:pt x="420" y="27"/>
                </a:lnTo>
                <a:lnTo>
                  <a:pt x="423" y="26"/>
                </a:lnTo>
                <a:lnTo>
                  <a:pt x="428" y="22"/>
                </a:lnTo>
                <a:lnTo>
                  <a:pt x="430" y="21"/>
                </a:lnTo>
                <a:lnTo>
                  <a:pt x="432" y="22"/>
                </a:lnTo>
                <a:lnTo>
                  <a:pt x="436" y="25"/>
                </a:lnTo>
                <a:lnTo>
                  <a:pt x="439" y="25"/>
                </a:lnTo>
                <a:lnTo>
                  <a:pt x="443" y="23"/>
                </a:lnTo>
                <a:lnTo>
                  <a:pt x="447" y="22"/>
                </a:lnTo>
                <a:lnTo>
                  <a:pt x="450" y="21"/>
                </a:lnTo>
                <a:lnTo>
                  <a:pt x="453" y="23"/>
                </a:lnTo>
                <a:lnTo>
                  <a:pt x="453" y="26"/>
                </a:lnTo>
                <a:lnTo>
                  <a:pt x="458" y="27"/>
                </a:lnTo>
                <a:lnTo>
                  <a:pt x="467" y="27"/>
                </a:lnTo>
                <a:lnTo>
                  <a:pt x="468" y="28"/>
                </a:lnTo>
                <a:lnTo>
                  <a:pt x="469" y="32"/>
                </a:lnTo>
                <a:lnTo>
                  <a:pt x="469" y="34"/>
                </a:lnTo>
                <a:lnTo>
                  <a:pt x="479" y="39"/>
                </a:lnTo>
                <a:lnTo>
                  <a:pt x="482" y="40"/>
                </a:lnTo>
                <a:lnTo>
                  <a:pt x="501" y="49"/>
                </a:lnTo>
                <a:lnTo>
                  <a:pt x="505" y="52"/>
                </a:lnTo>
                <a:lnTo>
                  <a:pt x="506" y="49"/>
                </a:lnTo>
                <a:lnTo>
                  <a:pt x="508" y="47"/>
                </a:lnTo>
                <a:lnTo>
                  <a:pt x="513" y="42"/>
                </a:lnTo>
                <a:lnTo>
                  <a:pt x="514" y="39"/>
                </a:lnTo>
                <a:lnTo>
                  <a:pt x="516" y="35"/>
                </a:lnTo>
                <a:lnTo>
                  <a:pt x="520" y="33"/>
                </a:lnTo>
                <a:lnTo>
                  <a:pt x="523" y="31"/>
                </a:lnTo>
                <a:lnTo>
                  <a:pt x="526" y="31"/>
                </a:lnTo>
                <a:lnTo>
                  <a:pt x="530" y="30"/>
                </a:lnTo>
                <a:lnTo>
                  <a:pt x="534" y="28"/>
                </a:lnTo>
                <a:lnTo>
                  <a:pt x="536" y="27"/>
                </a:lnTo>
                <a:lnTo>
                  <a:pt x="540" y="25"/>
                </a:lnTo>
                <a:lnTo>
                  <a:pt x="545" y="24"/>
                </a:lnTo>
                <a:lnTo>
                  <a:pt x="548" y="23"/>
                </a:lnTo>
                <a:lnTo>
                  <a:pt x="548" y="24"/>
                </a:lnTo>
                <a:lnTo>
                  <a:pt x="551" y="24"/>
                </a:lnTo>
                <a:lnTo>
                  <a:pt x="553" y="26"/>
                </a:lnTo>
                <a:lnTo>
                  <a:pt x="561" y="34"/>
                </a:lnTo>
                <a:lnTo>
                  <a:pt x="570" y="45"/>
                </a:lnTo>
                <a:lnTo>
                  <a:pt x="572" y="48"/>
                </a:lnTo>
                <a:lnTo>
                  <a:pt x="574" y="49"/>
                </a:lnTo>
                <a:lnTo>
                  <a:pt x="578" y="49"/>
                </a:lnTo>
                <a:lnTo>
                  <a:pt x="581" y="49"/>
                </a:lnTo>
                <a:lnTo>
                  <a:pt x="583" y="47"/>
                </a:lnTo>
                <a:lnTo>
                  <a:pt x="585" y="47"/>
                </a:lnTo>
                <a:lnTo>
                  <a:pt x="587" y="47"/>
                </a:lnTo>
                <a:lnTo>
                  <a:pt x="587" y="47"/>
                </a:lnTo>
                <a:lnTo>
                  <a:pt x="588" y="49"/>
                </a:lnTo>
                <a:lnTo>
                  <a:pt x="590" y="50"/>
                </a:lnTo>
                <a:lnTo>
                  <a:pt x="590" y="52"/>
                </a:lnTo>
                <a:lnTo>
                  <a:pt x="592" y="54"/>
                </a:lnTo>
                <a:lnTo>
                  <a:pt x="594" y="55"/>
                </a:lnTo>
                <a:lnTo>
                  <a:pt x="597" y="56"/>
                </a:lnTo>
                <a:lnTo>
                  <a:pt x="606" y="56"/>
                </a:lnTo>
                <a:lnTo>
                  <a:pt x="609" y="56"/>
                </a:lnTo>
                <a:lnTo>
                  <a:pt x="612" y="54"/>
                </a:lnTo>
                <a:lnTo>
                  <a:pt x="613" y="53"/>
                </a:lnTo>
                <a:lnTo>
                  <a:pt x="618" y="49"/>
                </a:lnTo>
                <a:lnTo>
                  <a:pt x="623" y="46"/>
                </a:lnTo>
                <a:lnTo>
                  <a:pt x="625" y="46"/>
                </a:lnTo>
                <a:lnTo>
                  <a:pt x="638" y="45"/>
                </a:lnTo>
                <a:lnTo>
                  <a:pt x="641" y="45"/>
                </a:lnTo>
                <a:lnTo>
                  <a:pt x="642" y="47"/>
                </a:lnTo>
                <a:lnTo>
                  <a:pt x="645" y="47"/>
                </a:lnTo>
                <a:lnTo>
                  <a:pt x="648" y="46"/>
                </a:lnTo>
                <a:lnTo>
                  <a:pt x="651" y="43"/>
                </a:lnTo>
                <a:lnTo>
                  <a:pt x="652" y="41"/>
                </a:lnTo>
                <a:lnTo>
                  <a:pt x="653" y="38"/>
                </a:lnTo>
                <a:lnTo>
                  <a:pt x="654" y="37"/>
                </a:lnTo>
                <a:lnTo>
                  <a:pt x="657" y="35"/>
                </a:lnTo>
                <a:lnTo>
                  <a:pt x="662" y="33"/>
                </a:lnTo>
                <a:lnTo>
                  <a:pt x="664" y="34"/>
                </a:lnTo>
                <a:lnTo>
                  <a:pt x="665" y="35"/>
                </a:lnTo>
                <a:lnTo>
                  <a:pt x="666" y="37"/>
                </a:lnTo>
                <a:lnTo>
                  <a:pt x="669" y="38"/>
                </a:lnTo>
                <a:lnTo>
                  <a:pt x="675" y="37"/>
                </a:lnTo>
                <a:lnTo>
                  <a:pt x="682" y="34"/>
                </a:lnTo>
                <a:lnTo>
                  <a:pt x="687" y="32"/>
                </a:lnTo>
                <a:lnTo>
                  <a:pt x="692" y="24"/>
                </a:lnTo>
                <a:lnTo>
                  <a:pt x="692" y="21"/>
                </a:lnTo>
                <a:lnTo>
                  <a:pt x="694" y="19"/>
                </a:lnTo>
                <a:lnTo>
                  <a:pt x="696" y="19"/>
                </a:lnTo>
                <a:lnTo>
                  <a:pt x="698" y="20"/>
                </a:lnTo>
                <a:lnTo>
                  <a:pt x="700" y="21"/>
                </a:lnTo>
                <a:lnTo>
                  <a:pt x="703" y="22"/>
                </a:lnTo>
                <a:lnTo>
                  <a:pt x="710" y="22"/>
                </a:lnTo>
                <a:lnTo>
                  <a:pt x="713" y="22"/>
                </a:lnTo>
                <a:lnTo>
                  <a:pt x="714" y="22"/>
                </a:lnTo>
                <a:lnTo>
                  <a:pt x="716" y="22"/>
                </a:lnTo>
                <a:lnTo>
                  <a:pt x="717" y="20"/>
                </a:lnTo>
                <a:lnTo>
                  <a:pt x="728" y="12"/>
                </a:lnTo>
                <a:lnTo>
                  <a:pt x="729" y="10"/>
                </a:lnTo>
                <a:lnTo>
                  <a:pt x="730" y="8"/>
                </a:lnTo>
                <a:lnTo>
                  <a:pt x="730" y="5"/>
                </a:lnTo>
                <a:lnTo>
                  <a:pt x="733" y="3"/>
                </a:lnTo>
                <a:lnTo>
                  <a:pt x="736" y="0"/>
                </a:lnTo>
                <a:lnTo>
                  <a:pt x="737" y="2"/>
                </a:lnTo>
                <a:lnTo>
                  <a:pt x="738" y="6"/>
                </a:lnTo>
                <a:lnTo>
                  <a:pt x="741" y="8"/>
                </a:lnTo>
                <a:lnTo>
                  <a:pt x="745" y="14"/>
                </a:lnTo>
                <a:lnTo>
                  <a:pt x="747" y="17"/>
                </a:lnTo>
                <a:lnTo>
                  <a:pt x="752" y="22"/>
                </a:lnTo>
                <a:lnTo>
                  <a:pt x="757" y="31"/>
                </a:lnTo>
                <a:lnTo>
                  <a:pt x="768" y="35"/>
                </a:lnTo>
                <a:lnTo>
                  <a:pt x="773" y="36"/>
                </a:lnTo>
                <a:lnTo>
                  <a:pt x="780" y="36"/>
                </a:lnTo>
                <a:lnTo>
                  <a:pt x="783" y="35"/>
                </a:lnTo>
                <a:lnTo>
                  <a:pt x="791" y="33"/>
                </a:lnTo>
                <a:lnTo>
                  <a:pt x="794" y="34"/>
                </a:lnTo>
                <a:lnTo>
                  <a:pt x="801" y="40"/>
                </a:lnTo>
                <a:lnTo>
                  <a:pt x="806" y="41"/>
                </a:lnTo>
                <a:lnTo>
                  <a:pt x="810" y="42"/>
                </a:lnTo>
                <a:lnTo>
                  <a:pt x="813" y="42"/>
                </a:lnTo>
                <a:lnTo>
                  <a:pt x="817" y="40"/>
                </a:lnTo>
                <a:lnTo>
                  <a:pt x="820" y="38"/>
                </a:lnTo>
                <a:lnTo>
                  <a:pt x="833" y="44"/>
                </a:lnTo>
                <a:lnTo>
                  <a:pt x="838" y="43"/>
                </a:lnTo>
                <a:lnTo>
                  <a:pt x="841" y="42"/>
                </a:lnTo>
                <a:lnTo>
                  <a:pt x="843" y="41"/>
                </a:lnTo>
                <a:lnTo>
                  <a:pt x="845" y="52"/>
                </a:lnTo>
                <a:lnTo>
                  <a:pt x="845" y="59"/>
                </a:lnTo>
                <a:lnTo>
                  <a:pt x="849" y="66"/>
                </a:lnTo>
                <a:lnTo>
                  <a:pt x="855" y="72"/>
                </a:lnTo>
                <a:lnTo>
                  <a:pt x="864" y="78"/>
                </a:lnTo>
                <a:lnTo>
                  <a:pt x="867" y="87"/>
                </a:lnTo>
                <a:lnTo>
                  <a:pt x="861" y="91"/>
                </a:lnTo>
                <a:lnTo>
                  <a:pt x="853" y="98"/>
                </a:lnTo>
                <a:lnTo>
                  <a:pt x="846" y="101"/>
                </a:lnTo>
                <a:lnTo>
                  <a:pt x="841" y="102"/>
                </a:lnTo>
                <a:lnTo>
                  <a:pt x="881" y="105"/>
                </a:lnTo>
                <a:lnTo>
                  <a:pt x="873" y="127"/>
                </a:lnTo>
                <a:lnTo>
                  <a:pt x="853" y="132"/>
                </a:lnTo>
                <a:lnTo>
                  <a:pt x="828" y="126"/>
                </a:lnTo>
                <a:lnTo>
                  <a:pt x="826" y="131"/>
                </a:lnTo>
                <a:lnTo>
                  <a:pt x="822" y="138"/>
                </a:lnTo>
                <a:lnTo>
                  <a:pt x="813" y="140"/>
                </a:lnTo>
                <a:lnTo>
                  <a:pt x="811" y="143"/>
                </a:lnTo>
                <a:lnTo>
                  <a:pt x="807" y="147"/>
                </a:lnTo>
                <a:lnTo>
                  <a:pt x="804" y="151"/>
                </a:lnTo>
                <a:lnTo>
                  <a:pt x="808" y="153"/>
                </a:lnTo>
                <a:lnTo>
                  <a:pt x="815" y="154"/>
                </a:lnTo>
                <a:lnTo>
                  <a:pt x="818" y="159"/>
                </a:lnTo>
                <a:lnTo>
                  <a:pt x="820" y="164"/>
                </a:lnTo>
                <a:lnTo>
                  <a:pt x="827" y="166"/>
                </a:lnTo>
                <a:lnTo>
                  <a:pt x="832" y="166"/>
                </a:lnTo>
                <a:lnTo>
                  <a:pt x="836" y="171"/>
                </a:lnTo>
                <a:lnTo>
                  <a:pt x="836" y="176"/>
                </a:lnTo>
                <a:lnTo>
                  <a:pt x="836" y="182"/>
                </a:lnTo>
                <a:lnTo>
                  <a:pt x="832" y="187"/>
                </a:lnTo>
                <a:lnTo>
                  <a:pt x="827" y="193"/>
                </a:lnTo>
                <a:lnTo>
                  <a:pt x="822" y="197"/>
                </a:lnTo>
                <a:lnTo>
                  <a:pt x="820" y="203"/>
                </a:lnTo>
                <a:lnTo>
                  <a:pt x="820" y="209"/>
                </a:lnTo>
                <a:lnTo>
                  <a:pt x="822" y="213"/>
                </a:lnTo>
                <a:lnTo>
                  <a:pt x="820" y="217"/>
                </a:lnTo>
                <a:lnTo>
                  <a:pt x="815" y="220"/>
                </a:lnTo>
                <a:lnTo>
                  <a:pt x="816" y="227"/>
                </a:lnTo>
                <a:lnTo>
                  <a:pt x="818" y="231"/>
                </a:lnTo>
                <a:lnTo>
                  <a:pt x="818" y="237"/>
                </a:lnTo>
                <a:lnTo>
                  <a:pt x="815" y="245"/>
                </a:lnTo>
                <a:lnTo>
                  <a:pt x="820" y="250"/>
                </a:lnTo>
                <a:lnTo>
                  <a:pt x="825" y="252"/>
                </a:lnTo>
                <a:lnTo>
                  <a:pt x="831" y="257"/>
                </a:lnTo>
                <a:lnTo>
                  <a:pt x="834" y="264"/>
                </a:lnTo>
                <a:lnTo>
                  <a:pt x="834" y="268"/>
                </a:lnTo>
                <a:lnTo>
                  <a:pt x="830" y="274"/>
                </a:lnTo>
                <a:lnTo>
                  <a:pt x="829" y="277"/>
                </a:lnTo>
                <a:lnTo>
                  <a:pt x="836" y="279"/>
                </a:lnTo>
                <a:lnTo>
                  <a:pt x="842" y="283"/>
                </a:lnTo>
                <a:lnTo>
                  <a:pt x="846" y="287"/>
                </a:lnTo>
                <a:lnTo>
                  <a:pt x="848" y="291"/>
                </a:lnTo>
                <a:lnTo>
                  <a:pt x="848" y="296"/>
                </a:lnTo>
                <a:lnTo>
                  <a:pt x="843" y="299"/>
                </a:lnTo>
                <a:lnTo>
                  <a:pt x="833" y="305"/>
                </a:lnTo>
                <a:lnTo>
                  <a:pt x="825" y="311"/>
                </a:lnTo>
                <a:lnTo>
                  <a:pt x="821" y="316"/>
                </a:lnTo>
                <a:lnTo>
                  <a:pt x="820" y="323"/>
                </a:lnTo>
                <a:lnTo>
                  <a:pt x="825" y="325"/>
                </a:lnTo>
                <a:lnTo>
                  <a:pt x="827" y="332"/>
                </a:lnTo>
                <a:lnTo>
                  <a:pt x="827" y="336"/>
                </a:lnTo>
                <a:lnTo>
                  <a:pt x="828" y="347"/>
                </a:lnTo>
                <a:lnTo>
                  <a:pt x="829" y="356"/>
                </a:lnTo>
                <a:lnTo>
                  <a:pt x="829" y="365"/>
                </a:lnTo>
                <a:lnTo>
                  <a:pt x="834" y="369"/>
                </a:lnTo>
                <a:lnTo>
                  <a:pt x="841" y="376"/>
                </a:lnTo>
                <a:lnTo>
                  <a:pt x="841" y="382"/>
                </a:lnTo>
                <a:lnTo>
                  <a:pt x="837" y="387"/>
                </a:lnTo>
                <a:lnTo>
                  <a:pt x="829" y="395"/>
                </a:lnTo>
                <a:lnTo>
                  <a:pt x="824" y="402"/>
                </a:lnTo>
                <a:lnTo>
                  <a:pt x="819" y="411"/>
                </a:lnTo>
                <a:lnTo>
                  <a:pt x="813" y="418"/>
                </a:lnTo>
                <a:lnTo>
                  <a:pt x="807" y="418"/>
                </a:lnTo>
                <a:lnTo>
                  <a:pt x="800" y="420"/>
                </a:lnTo>
                <a:lnTo>
                  <a:pt x="794" y="426"/>
                </a:lnTo>
                <a:lnTo>
                  <a:pt x="794" y="432"/>
                </a:lnTo>
                <a:lnTo>
                  <a:pt x="796" y="439"/>
                </a:lnTo>
                <a:lnTo>
                  <a:pt x="799" y="449"/>
                </a:lnTo>
                <a:lnTo>
                  <a:pt x="800" y="458"/>
                </a:lnTo>
                <a:lnTo>
                  <a:pt x="800" y="466"/>
                </a:lnTo>
                <a:lnTo>
                  <a:pt x="794" y="477"/>
                </a:lnTo>
                <a:lnTo>
                  <a:pt x="791" y="484"/>
                </a:lnTo>
                <a:lnTo>
                  <a:pt x="791" y="492"/>
                </a:lnTo>
                <a:lnTo>
                  <a:pt x="787" y="498"/>
                </a:lnTo>
                <a:lnTo>
                  <a:pt x="783" y="508"/>
                </a:lnTo>
                <a:lnTo>
                  <a:pt x="784" y="518"/>
                </a:lnTo>
                <a:lnTo>
                  <a:pt x="785" y="523"/>
                </a:lnTo>
                <a:lnTo>
                  <a:pt x="792" y="526"/>
                </a:lnTo>
                <a:lnTo>
                  <a:pt x="798" y="526"/>
                </a:lnTo>
                <a:lnTo>
                  <a:pt x="799" y="533"/>
                </a:lnTo>
                <a:lnTo>
                  <a:pt x="799" y="534"/>
                </a:lnTo>
                <a:lnTo>
                  <a:pt x="799" y="540"/>
                </a:lnTo>
                <a:lnTo>
                  <a:pt x="806" y="542"/>
                </a:lnTo>
                <a:lnTo>
                  <a:pt x="813" y="546"/>
                </a:lnTo>
                <a:lnTo>
                  <a:pt x="811" y="554"/>
                </a:lnTo>
                <a:lnTo>
                  <a:pt x="806" y="565"/>
                </a:lnTo>
                <a:lnTo>
                  <a:pt x="804" y="569"/>
                </a:lnTo>
                <a:lnTo>
                  <a:pt x="802" y="573"/>
                </a:lnTo>
                <a:lnTo>
                  <a:pt x="802" y="582"/>
                </a:lnTo>
                <a:lnTo>
                  <a:pt x="804" y="591"/>
                </a:lnTo>
                <a:lnTo>
                  <a:pt x="812" y="595"/>
                </a:lnTo>
                <a:lnTo>
                  <a:pt x="818" y="603"/>
                </a:lnTo>
                <a:lnTo>
                  <a:pt x="822" y="608"/>
                </a:lnTo>
                <a:lnTo>
                  <a:pt x="829" y="610"/>
                </a:lnTo>
                <a:lnTo>
                  <a:pt x="841" y="608"/>
                </a:lnTo>
                <a:lnTo>
                  <a:pt x="852" y="607"/>
                </a:lnTo>
                <a:lnTo>
                  <a:pt x="864" y="610"/>
                </a:lnTo>
                <a:lnTo>
                  <a:pt x="871" y="613"/>
                </a:lnTo>
                <a:lnTo>
                  <a:pt x="876" y="619"/>
                </a:lnTo>
                <a:lnTo>
                  <a:pt x="883" y="624"/>
                </a:lnTo>
                <a:lnTo>
                  <a:pt x="887" y="622"/>
                </a:lnTo>
                <a:lnTo>
                  <a:pt x="892" y="619"/>
                </a:lnTo>
                <a:lnTo>
                  <a:pt x="897" y="614"/>
                </a:lnTo>
                <a:lnTo>
                  <a:pt x="901" y="613"/>
                </a:lnTo>
                <a:lnTo>
                  <a:pt x="907" y="614"/>
                </a:lnTo>
                <a:lnTo>
                  <a:pt x="909" y="618"/>
                </a:lnTo>
                <a:lnTo>
                  <a:pt x="915" y="614"/>
                </a:lnTo>
                <a:lnTo>
                  <a:pt x="917" y="610"/>
                </a:lnTo>
                <a:lnTo>
                  <a:pt x="922" y="614"/>
                </a:lnTo>
                <a:lnTo>
                  <a:pt x="927" y="619"/>
                </a:lnTo>
                <a:lnTo>
                  <a:pt x="934" y="621"/>
                </a:lnTo>
                <a:lnTo>
                  <a:pt x="944" y="621"/>
                </a:lnTo>
                <a:lnTo>
                  <a:pt x="952" y="624"/>
                </a:lnTo>
                <a:lnTo>
                  <a:pt x="956" y="628"/>
                </a:lnTo>
                <a:lnTo>
                  <a:pt x="957" y="633"/>
                </a:lnTo>
                <a:lnTo>
                  <a:pt x="962" y="636"/>
                </a:lnTo>
                <a:lnTo>
                  <a:pt x="968" y="634"/>
                </a:lnTo>
                <a:lnTo>
                  <a:pt x="976" y="632"/>
                </a:lnTo>
                <a:lnTo>
                  <a:pt x="982" y="633"/>
                </a:lnTo>
                <a:lnTo>
                  <a:pt x="987" y="632"/>
                </a:lnTo>
                <a:lnTo>
                  <a:pt x="992" y="639"/>
                </a:lnTo>
                <a:lnTo>
                  <a:pt x="995" y="645"/>
                </a:lnTo>
                <a:lnTo>
                  <a:pt x="999" y="650"/>
                </a:lnTo>
                <a:lnTo>
                  <a:pt x="1006" y="653"/>
                </a:lnTo>
                <a:lnTo>
                  <a:pt x="1014" y="654"/>
                </a:lnTo>
                <a:lnTo>
                  <a:pt x="1021" y="654"/>
                </a:lnTo>
                <a:lnTo>
                  <a:pt x="1029" y="653"/>
                </a:lnTo>
                <a:lnTo>
                  <a:pt x="1036" y="647"/>
                </a:lnTo>
                <a:lnTo>
                  <a:pt x="1045" y="639"/>
                </a:lnTo>
                <a:lnTo>
                  <a:pt x="1059" y="638"/>
                </a:lnTo>
                <a:lnTo>
                  <a:pt x="1074" y="635"/>
                </a:lnTo>
                <a:lnTo>
                  <a:pt x="1083" y="636"/>
                </a:lnTo>
                <a:lnTo>
                  <a:pt x="1091" y="642"/>
                </a:lnTo>
                <a:lnTo>
                  <a:pt x="1097" y="640"/>
                </a:lnTo>
                <a:lnTo>
                  <a:pt x="1103" y="631"/>
                </a:lnTo>
                <a:lnTo>
                  <a:pt x="1109" y="634"/>
                </a:lnTo>
                <a:lnTo>
                  <a:pt x="1115" y="640"/>
                </a:lnTo>
                <a:lnTo>
                  <a:pt x="1122" y="641"/>
                </a:lnTo>
                <a:lnTo>
                  <a:pt x="1130" y="638"/>
                </a:lnTo>
                <a:lnTo>
                  <a:pt x="1139" y="637"/>
                </a:lnTo>
                <a:lnTo>
                  <a:pt x="1150" y="635"/>
                </a:lnTo>
                <a:lnTo>
                  <a:pt x="1158" y="637"/>
                </a:lnTo>
                <a:lnTo>
                  <a:pt x="1164" y="640"/>
                </a:lnTo>
                <a:lnTo>
                  <a:pt x="1177" y="641"/>
                </a:lnTo>
                <a:lnTo>
                  <a:pt x="1208" y="646"/>
                </a:lnTo>
                <a:lnTo>
                  <a:pt x="1164" y="837"/>
                </a:lnTo>
                <a:lnTo>
                  <a:pt x="1129" y="872"/>
                </a:lnTo>
                <a:lnTo>
                  <a:pt x="1073" y="899"/>
                </a:lnTo>
                <a:lnTo>
                  <a:pt x="1003" y="918"/>
                </a:lnTo>
                <a:lnTo>
                  <a:pt x="928" y="927"/>
                </a:lnTo>
                <a:lnTo>
                  <a:pt x="866" y="918"/>
                </a:lnTo>
                <a:lnTo>
                  <a:pt x="826" y="908"/>
                </a:lnTo>
                <a:lnTo>
                  <a:pt x="797" y="908"/>
                </a:lnTo>
                <a:lnTo>
                  <a:pt x="762" y="916"/>
                </a:lnTo>
                <a:lnTo>
                  <a:pt x="736" y="924"/>
                </a:lnTo>
                <a:lnTo>
                  <a:pt x="722" y="930"/>
                </a:lnTo>
                <a:lnTo>
                  <a:pt x="692" y="944"/>
                </a:lnTo>
                <a:lnTo>
                  <a:pt x="653" y="976"/>
                </a:lnTo>
                <a:lnTo>
                  <a:pt x="626" y="1000"/>
                </a:lnTo>
                <a:lnTo>
                  <a:pt x="576" y="1023"/>
                </a:lnTo>
                <a:lnTo>
                  <a:pt x="531" y="1036"/>
                </a:lnTo>
                <a:lnTo>
                  <a:pt x="485" y="1040"/>
                </a:lnTo>
                <a:lnTo>
                  <a:pt x="444" y="1036"/>
                </a:lnTo>
                <a:lnTo>
                  <a:pt x="420" y="1026"/>
                </a:lnTo>
                <a:lnTo>
                  <a:pt x="375" y="995"/>
                </a:lnTo>
                <a:lnTo>
                  <a:pt x="312" y="934"/>
                </a:lnTo>
                <a:lnTo>
                  <a:pt x="294" y="927"/>
                </a:lnTo>
                <a:lnTo>
                  <a:pt x="266" y="925"/>
                </a:lnTo>
                <a:lnTo>
                  <a:pt x="148" y="932"/>
                </a:lnTo>
                <a:lnTo>
                  <a:pt x="107" y="926"/>
                </a:lnTo>
                <a:lnTo>
                  <a:pt x="81" y="917"/>
                </a:lnTo>
                <a:lnTo>
                  <a:pt x="66" y="902"/>
                </a:lnTo>
                <a:lnTo>
                  <a:pt x="53" y="876"/>
                </a:lnTo>
                <a:lnTo>
                  <a:pt x="39" y="847"/>
                </a:lnTo>
                <a:lnTo>
                  <a:pt x="34" y="843"/>
                </a:lnTo>
                <a:lnTo>
                  <a:pt x="65" y="812"/>
                </a:lnTo>
                <a:lnTo>
                  <a:pt x="115" y="771"/>
                </a:lnTo>
                <a:lnTo>
                  <a:pt x="118" y="772"/>
                </a:lnTo>
                <a:lnTo>
                  <a:pt x="137" y="761"/>
                </a:lnTo>
                <a:lnTo>
                  <a:pt x="165" y="745"/>
                </a:lnTo>
                <a:lnTo>
                  <a:pt x="176" y="723"/>
                </a:lnTo>
                <a:lnTo>
                  <a:pt x="182" y="710"/>
                </a:lnTo>
                <a:lnTo>
                  <a:pt x="183" y="704"/>
                </a:lnTo>
                <a:lnTo>
                  <a:pt x="189" y="702"/>
                </a:lnTo>
                <a:lnTo>
                  <a:pt x="209" y="698"/>
                </a:lnTo>
                <a:lnTo>
                  <a:pt x="224" y="698"/>
                </a:lnTo>
                <a:lnTo>
                  <a:pt x="225" y="701"/>
                </a:lnTo>
                <a:lnTo>
                  <a:pt x="229" y="708"/>
                </a:lnTo>
                <a:lnTo>
                  <a:pt x="233" y="718"/>
                </a:lnTo>
                <a:lnTo>
                  <a:pt x="233" y="719"/>
                </a:lnTo>
                <a:lnTo>
                  <a:pt x="239" y="727"/>
                </a:lnTo>
                <a:lnTo>
                  <a:pt x="246" y="730"/>
                </a:lnTo>
                <a:lnTo>
                  <a:pt x="248" y="728"/>
                </a:lnTo>
                <a:lnTo>
                  <a:pt x="251" y="727"/>
                </a:lnTo>
                <a:lnTo>
                  <a:pt x="253" y="724"/>
                </a:lnTo>
                <a:lnTo>
                  <a:pt x="252" y="720"/>
                </a:lnTo>
                <a:lnTo>
                  <a:pt x="254" y="716"/>
                </a:lnTo>
                <a:lnTo>
                  <a:pt x="255" y="714"/>
                </a:lnTo>
                <a:lnTo>
                  <a:pt x="258" y="713"/>
                </a:lnTo>
                <a:lnTo>
                  <a:pt x="260" y="712"/>
                </a:lnTo>
                <a:lnTo>
                  <a:pt x="265" y="711"/>
                </a:lnTo>
                <a:lnTo>
                  <a:pt x="269" y="710"/>
                </a:lnTo>
                <a:lnTo>
                  <a:pt x="271" y="708"/>
                </a:lnTo>
                <a:lnTo>
                  <a:pt x="271" y="706"/>
                </a:lnTo>
                <a:lnTo>
                  <a:pt x="271" y="705"/>
                </a:lnTo>
                <a:lnTo>
                  <a:pt x="273" y="704"/>
                </a:lnTo>
                <a:lnTo>
                  <a:pt x="274" y="703"/>
                </a:lnTo>
                <a:lnTo>
                  <a:pt x="276" y="703"/>
                </a:lnTo>
                <a:lnTo>
                  <a:pt x="276" y="701"/>
                </a:lnTo>
                <a:lnTo>
                  <a:pt x="274" y="701"/>
                </a:lnTo>
                <a:lnTo>
                  <a:pt x="273" y="700"/>
                </a:lnTo>
                <a:lnTo>
                  <a:pt x="271" y="698"/>
                </a:lnTo>
                <a:lnTo>
                  <a:pt x="262" y="700"/>
                </a:lnTo>
                <a:lnTo>
                  <a:pt x="261" y="701"/>
                </a:lnTo>
                <a:lnTo>
                  <a:pt x="248" y="701"/>
                </a:lnTo>
                <a:lnTo>
                  <a:pt x="240" y="694"/>
                </a:lnTo>
                <a:lnTo>
                  <a:pt x="243" y="683"/>
                </a:lnTo>
                <a:lnTo>
                  <a:pt x="244" y="682"/>
                </a:lnTo>
                <a:lnTo>
                  <a:pt x="248" y="674"/>
                </a:lnTo>
                <a:lnTo>
                  <a:pt x="251" y="669"/>
                </a:lnTo>
                <a:lnTo>
                  <a:pt x="251" y="650"/>
                </a:lnTo>
                <a:lnTo>
                  <a:pt x="250" y="642"/>
                </a:lnTo>
                <a:lnTo>
                  <a:pt x="248" y="631"/>
                </a:lnTo>
                <a:lnTo>
                  <a:pt x="248" y="629"/>
                </a:lnTo>
                <a:lnTo>
                  <a:pt x="245" y="609"/>
                </a:lnTo>
                <a:lnTo>
                  <a:pt x="245" y="607"/>
                </a:lnTo>
                <a:lnTo>
                  <a:pt x="245" y="601"/>
                </a:lnTo>
                <a:lnTo>
                  <a:pt x="246" y="589"/>
                </a:lnTo>
                <a:lnTo>
                  <a:pt x="243" y="577"/>
                </a:lnTo>
                <a:lnTo>
                  <a:pt x="243" y="577"/>
                </a:lnTo>
                <a:lnTo>
                  <a:pt x="242" y="575"/>
                </a:lnTo>
                <a:lnTo>
                  <a:pt x="232" y="566"/>
                </a:lnTo>
                <a:lnTo>
                  <a:pt x="227" y="563"/>
                </a:lnTo>
                <a:lnTo>
                  <a:pt x="222" y="561"/>
                </a:lnTo>
                <a:lnTo>
                  <a:pt x="209" y="551"/>
                </a:lnTo>
                <a:lnTo>
                  <a:pt x="197" y="535"/>
                </a:lnTo>
                <a:lnTo>
                  <a:pt x="195" y="523"/>
                </a:lnTo>
                <a:lnTo>
                  <a:pt x="197" y="512"/>
                </a:lnTo>
                <a:lnTo>
                  <a:pt x="190" y="504"/>
                </a:lnTo>
                <a:lnTo>
                  <a:pt x="194" y="498"/>
                </a:lnTo>
                <a:lnTo>
                  <a:pt x="199" y="511"/>
                </a:lnTo>
                <a:lnTo>
                  <a:pt x="202" y="509"/>
                </a:lnTo>
                <a:lnTo>
                  <a:pt x="208" y="512"/>
                </a:lnTo>
                <a:lnTo>
                  <a:pt x="213" y="512"/>
                </a:lnTo>
                <a:lnTo>
                  <a:pt x="214" y="512"/>
                </a:lnTo>
                <a:lnTo>
                  <a:pt x="214" y="512"/>
                </a:lnTo>
                <a:lnTo>
                  <a:pt x="213" y="510"/>
                </a:lnTo>
                <a:lnTo>
                  <a:pt x="214" y="509"/>
                </a:lnTo>
                <a:lnTo>
                  <a:pt x="214" y="508"/>
                </a:lnTo>
                <a:lnTo>
                  <a:pt x="216" y="507"/>
                </a:lnTo>
                <a:lnTo>
                  <a:pt x="217" y="507"/>
                </a:lnTo>
                <a:lnTo>
                  <a:pt x="218" y="501"/>
                </a:lnTo>
                <a:lnTo>
                  <a:pt x="220" y="497"/>
                </a:lnTo>
                <a:lnTo>
                  <a:pt x="223" y="495"/>
                </a:lnTo>
                <a:lnTo>
                  <a:pt x="222" y="489"/>
                </a:lnTo>
                <a:lnTo>
                  <a:pt x="225" y="484"/>
                </a:lnTo>
                <a:lnTo>
                  <a:pt x="230" y="478"/>
                </a:lnTo>
                <a:lnTo>
                  <a:pt x="237" y="467"/>
                </a:lnTo>
                <a:lnTo>
                  <a:pt x="239" y="468"/>
                </a:lnTo>
                <a:lnTo>
                  <a:pt x="239" y="470"/>
                </a:lnTo>
                <a:lnTo>
                  <a:pt x="240" y="472"/>
                </a:lnTo>
                <a:lnTo>
                  <a:pt x="240" y="474"/>
                </a:lnTo>
                <a:lnTo>
                  <a:pt x="243" y="476"/>
                </a:lnTo>
                <a:lnTo>
                  <a:pt x="248" y="474"/>
                </a:lnTo>
                <a:lnTo>
                  <a:pt x="250" y="474"/>
                </a:lnTo>
                <a:lnTo>
                  <a:pt x="249" y="467"/>
                </a:lnTo>
                <a:lnTo>
                  <a:pt x="247" y="464"/>
                </a:lnTo>
                <a:lnTo>
                  <a:pt x="246" y="464"/>
                </a:lnTo>
                <a:lnTo>
                  <a:pt x="241" y="465"/>
                </a:lnTo>
                <a:lnTo>
                  <a:pt x="239" y="464"/>
                </a:lnTo>
                <a:lnTo>
                  <a:pt x="237" y="462"/>
                </a:lnTo>
                <a:lnTo>
                  <a:pt x="237" y="458"/>
                </a:lnTo>
                <a:lnTo>
                  <a:pt x="234" y="456"/>
                </a:lnTo>
                <a:lnTo>
                  <a:pt x="237" y="453"/>
                </a:lnTo>
                <a:lnTo>
                  <a:pt x="237" y="448"/>
                </a:lnTo>
                <a:lnTo>
                  <a:pt x="239" y="436"/>
                </a:lnTo>
                <a:lnTo>
                  <a:pt x="227" y="433"/>
                </a:lnTo>
                <a:lnTo>
                  <a:pt x="221" y="432"/>
                </a:lnTo>
                <a:lnTo>
                  <a:pt x="213" y="431"/>
                </a:lnTo>
                <a:lnTo>
                  <a:pt x="213" y="426"/>
                </a:lnTo>
                <a:lnTo>
                  <a:pt x="211" y="425"/>
                </a:lnTo>
                <a:lnTo>
                  <a:pt x="209" y="423"/>
                </a:lnTo>
                <a:lnTo>
                  <a:pt x="209" y="421"/>
                </a:lnTo>
                <a:lnTo>
                  <a:pt x="206" y="421"/>
                </a:lnTo>
                <a:lnTo>
                  <a:pt x="202" y="421"/>
                </a:lnTo>
                <a:lnTo>
                  <a:pt x="190" y="421"/>
                </a:lnTo>
                <a:lnTo>
                  <a:pt x="190" y="423"/>
                </a:lnTo>
                <a:lnTo>
                  <a:pt x="189" y="425"/>
                </a:lnTo>
                <a:lnTo>
                  <a:pt x="188" y="425"/>
                </a:lnTo>
                <a:lnTo>
                  <a:pt x="188" y="425"/>
                </a:lnTo>
                <a:lnTo>
                  <a:pt x="187" y="426"/>
                </a:lnTo>
                <a:lnTo>
                  <a:pt x="187" y="428"/>
                </a:lnTo>
                <a:lnTo>
                  <a:pt x="183" y="428"/>
                </a:lnTo>
                <a:lnTo>
                  <a:pt x="183" y="429"/>
                </a:lnTo>
                <a:lnTo>
                  <a:pt x="183" y="430"/>
                </a:lnTo>
                <a:lnTo>
                  <a:pt x="181" y="431"/>
                </a:lnTo>
                <a:lnTo>
                  <a:pt x="176" y="431"/>
                </a:lnTo>
                <a:lnTo>
                  <a:pt x="165" y="431"/>
                </a:lnTo>
                <a:lnTo>
                  <a:pt x="158" y="431"/>
                </a:lnTo>
                <a:lnTo>
                  <a:pt x="153" y="430"/>
                </a:lnTo>
                <a:lnTo>
                  <a:pt x="155" y="423"/>
                </a:lnTo>
                <a:lnTo>
                  <a:pt x="153" y="416"/>
                </a:lnTo>
                <a:lnTo>
                  <a:pt x="150" y="409"/>
                </a:lnTo>
                <a:lnTo>
                  <a:pt x="150" y="402"/>
                </a:lnTo>
                <a:lnTo>
                  <a:pt x="152" y="400"/>
                </a:lnTo>
                <a:lnTo>
                  <a:pt x="156" y="397"/>
                </a:lnTo>
                <a:lnTo>
                  <a:pt x="164" y="392"/>
                </a:lnTo>
                <a:lnTo>
                  <a:pt x="168" y="389"/>
                </a:lnTo>
                <a:lnTo>
                  <a:pt x="172" y="386"/>
                </a:lnTo>
                <a:lnTo>
                  <a:pt x="176" y="386"/>
                </a:lnTo>
                <a:lnTo>
                  <a:pt x="181" y="386"/>
                </a:lnTo>
                <a:lnTo>
                  <a:pt x="185" y="383"/>
                </a:lnTo>
                <a:lnTo>
                  <a:pt x="186" y="383"/>
                </a:lnTo>
                <a:lnTo>
                  <a:pt x="188" y="383"/>
                </a:lnTo>
                <a:lnTo>
                  <a:pt x="188" y="383"/>
                </a:lnTo>
                <a:lnTo>
                  <a:pt x="190" y="383"/>
                </a:lnTo>
                <a:lnTo>
                  <a:pt x="190" y="385"/>
                </a:lnTo>
                <a:lnTo>
                  <a:pt x="192" y="386"/>
                </a:lnTo>
                <a:lnTo>
                  <a:pt x="194" y="387"/>
                </a:lnTo>
                <a:lnTo>
                  <a:pt x="195" y="388"/>
                </a:lnTo>
                <a:lnTo>
                  <a:pt x="196" y="388"/>
                </a:lnTo>
                <a:lnTo>
                  <a:pt x="198" y="387"/>
                </a:lnTo>
                <a:lnTo>
                  <a:pt x="199" y="386"/>
                </a:lnTo>
                <a:lnTo>
                  <a:pt x="195" y="383"/>
                </a:lnTo>
                <a:lnTo>
                  <a:pt x="193" y="381"/>
                </a:lnTo>
                <a:lnTo>
                  <a:pt x="193" y="379"/>
                </a:lnTo>
                <a:lnTo>
                  <a:pt x="191" y="377"/>
                </a:lnTo>
                <a:lnTo>
                  <a:pt x="198" y="373"/>
                </a:lnTo>
                <a:lnTo>
                  <a:pt x="199" y="372"/>
                </a:lnTo>
                <a:lnTo>
                  <a:pt x="200" y="370"/>
                </a:lnTo>
                <a:lnTo>
                  <a:pt x="199" y="368"/>
                </a:lnTo>
                <a:lnTo>
                  <a:pt x="211" y="359"/>
                </a:lnTo>
                <a:lnTo>
                  <a:pt x="207" y="356"/>
                </a:lnTo>
                <a:lnTo>
                  <a:pt x="201" y="351"/>
                </a:lnTo>
                <a:lnTo>
                  <a:pt x="197" y="352"/>
                </a:lnTo>
                <a:lnTo>
                  <a:pt x="192" y="348"/>
                </a:lnTo>
                <a:lnTo>
                  <a:pt x="190" y="345"/>
                </a:lnTo>
                <a:lnTo>
                  <a:pt x="191" y="344"/>
                </a:lnTo>
                <a:lnTo>
                  <a:pt x="192" y="343"/>
                </a:lnTo>
                <a:lnTo>
                  <a:pt x="194" y="339"/>
                </a:lnTo>
                <a:lnTo>
                  <a:pt x="193" y="337"/>
                </a:lnTo>
                <a:lnTo>
                  <a:pt x="195" y="335"/>
                </a:lnTo>
                <a:lnTo>
                  <a:pt x="196" y="335"/>
                </a:lnTo>
                <a:lnTo>
                  <a:pt x="197" y="336"/>
                </a:lnTo>
                <a:lnTo>
                  <a:pt x="199" y="333"/>
                </a:lnTo>
                <a:lnTo>
                  <a:pt x="199" y="329"/>
                </a:lnTo>
                <a:lnTo>
                  <a:pt x="198" y="325"/>
                </a:lnTo>
                <a:lnTo>
                  <a:pt x="200" y="322"/>
                </a:lnTo>
                <a:lnTo>
                  <a:pt x="204" y="320"/>
                </a:lnTo>
                <a:lnTo>
                  <a:pt x="203" y="318"/>
                </a:lnTo>
                <a:lnTo>
                  <a:pt x="202" y="318"/>
                </a:lnTo>
                <a:lnTo>
                  <a:pt x="199" y="316"/>
                </a:lnTo>
                <a:lnTo>
                  <a:pt x="200" y="315"/>
                </a:lnTo>
                <a:lnTo>
                  <a:pt x="200" y="313"/>
                </a:lnTo>
                <a:lnTo>
                  <a:pt x="199" y="312"/>
                </a:lnTo>
                <a:lnTo>
                  <a:pt x="199" y="313"/>
                </a:lnTo>
                <a:lnTo>
                  <a:pt x="198" y="313"/>
                </a:lnTo>
                <a:lnTo>
                  <a:pt x="198" y="312"/>
                </a:lnTo>
                <a:lnTo>
                  <a:pt x="196" y="313"/>
                </a:lnTo>
                <a:lnTo>
                  <a:pt x="197" y="313"/>
                </a:lnTo>
                <a:lnTo>
                  <a:pt x="195" y="316"/>
                </a:lnTo>
                <a:lnTo>
                  <a:pt x="193" y="316"/>
                </a:lnTo>
                <a:lnTo>
                  <a:pt x="191" y="316"/>
                </a:lnTo>
                <a:lnTo>
                  <a:pt x="188" y="318"/>
                </a:lnTo>
                <a:lnTo>
                  <a:pt x="186" y="316"/>
                </a:lnTo>
                <a:lnTo>
                  <a:pt x="186" y="315"/>
                </a:lnTo>
                <a:lnTo>
                  <a:pt x="186" y="313"/>
                </a:lnTo>
                <a:lnTo>
                  <a:pt x="187" y="314"/>
                </a:lnTo>
                <a:lnTo>
                  <a:pt x="188" y="313"/>
                </a:lnTo>
                <a:lnTo>
                  <a:pt x="187" y="310"/>
                </a:lnTo>
                <a:lnTo>
                  <a:pt x="186" y="309"/>
                </a:lnTo>
                <a:lnTo>
                  <a:pt x="186" y="308"/>
                </a:lnTo>
                <a:lnTo>
                  <a:pt x="186" y="306"/>
                </a:lnTo>
                <a:lnTo>
                  <a:pt x="185" y="304"/>
                </a:lnTo>
                <a:lnTo>
                  <a:pt x="186" y="303"/>
                </a:lnTo>
                <a:lnTo>
                  <a:pt x="186" y="303"/>
                </a:lnTo>
                <a:lnTo>
                  <a:pt x="187" y="303"/>
                </a:lnTo>
                <a:lnTo>
                  <a:pt x="189" y="305"/>
                </a:lnTo>
                <a:lnTo>
                  <a:pt x="190" y="307"/>
                </a:lnTo>
                <a:lnTo>
                  <a:pt x="192" y="309"/>
                </a:lnTo>
                <a:lnTo>
                  <a:pt x="192" y="304"/>
                </a:lnTo>
                <a:lnTo>
                  <a:pt x="193" y="304"/>
                </a:lnTo>
                <a:lnTo>
                  <a:pt x="195" y="300"/>
                </a:lnTo>
                <a:lnTo>
                  <a:pt x="195" y="297"/>
                </a:lnTo>
                <a:lnTo>
                  <a:pt x="194" y="294"/>
                </a:lnTo>
                <a:lnTo>
                  <a:pt x="190" y="293"/>
                </a:lnTo>
                <a:lnTo>
                  <a:pt x="189" y="292"/>
                </a:lnTo>
                <a:lnTo>
                  <a:pt x="184" y="292"/>
                </a:lnTo>
                <a:lnTo>
                  <a:pt x="183" y="290"/>
                </a:lnTo>
                <a:lnTo>
                  <a:pt x="181" y="288"/>
                </a:lnTo>
                <a:lnTo>
                  <a:pt x="171" y="291"/>
                </a:lnTo>
                <a:lnTo>
                  <a:pt x="170" y="292"/>
                </a:lnTo>
                <a:lnTo>
                  <a:pt x="168" y="287"/>
                </a:lnTo>
                <a:lnTo>
                  <a:pt x="165" y="285"/>
                </a:lnTo>
                <a:lnTo>
                  <a:pt x="161" y="281"/>
                </a:lnTo>
                <a:lnTo>
                  <a:pt x="160" y="276"/>
                </a:lnTo>
                <a:lnTo>
                  <a:pt x="162" y="271"/>
                </a:lnTo>
                <a:lnTo>
                  <a:pt x="165" y="267"/>
                </a:lnTo>
                <a:lnTo>
                  <a:pt x="167" y="262"/>
                </a:lnTo>
                <a:lnTo>
                  <a:pt x="168" y="257"/>
                </a:lnTo>
                <a:lnTo>
                  <a:pt x="168" y="254"/>
                </a:lnTo>
                <a:lnTo>
                  <a:pt x="171" y="245"/>
                </a:lnTo>
                <a:lnTo>
                  <a:pt x="162" y="234"/>
                </a:lnTo>
                <a:lnTo>
                  <a:pt x="158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9"/>
                </a:lnTo>
                <a:lnTo>
                  <a:pt x="148" y="232"/>
                </a:lnTo>
                <a:lnTo>
                  <a:pt x="144" y="235"/>
                </a:lnTo>
                <a:lnTo>
                  <a:pt x="146" y="236"/>
                </a:lnTo>
                <a:lnTo>
                  <a:pt x="145" y="239"/>
                </a:lnTo>
                <a:lnTo>
                  <a:pt x="142" y="247"/>
                </a:lnTo>
                <a:lnTo>
                  <a:pt x="139" y="250"/>
                </a:lnTo>
                <a:lnTo>
                  <a:pt x="138" y="255"/>
                </a:lnTo>
                <a:lnTo>
                  <a:pt x="134" y="255"/>
                </a:lnTo>
                <a:lnTo>
                  <a:pt x="132" y="255"/>
                </a:lnTo>
                <a:lnTo>
                  <a:pt x="125" y="251"/>
                </a:lnTo>
                <a:lnTo>
                  <a:pt x="125" y="257"/>
                </a:lnTo>
                <a:lnTo>
                  <a:pt x="123" y="259"/>
                </a:lnTo>
                <a:lnTo>
                  <a:pt x="123" y="261"/>
                </a:lnTo>
                <a:lnTo>
                  <a:pt x="126" y="266"/>
                </a:lnTo>
                <a:lnTo>
                  <a:pt x="126" y="270"/>
                </a:lnTo>
                <a:lnTo>
                  <a:pt x="127" y="273"/>
                </a:lnTo>
                <a:lnTo>
                  <a:pt x="129" y="278"/>
                </a:lnTo>
                <a:lnTo>
                  <a:pt x="130" y="283"/>
                </a:lnTo>
                <a:lnTo>
                  <a:pt x="132" y="290"/>
                </a:lnTo>
                <a:lnTo>
                  <a:pt x="130" y="290"/>
                </a:lnTo>
                <a:lnTo>
                  <a:pt x="128" y="293"/>
                </a:lnTo>
                <a:lnTo>
                  <a:pt x="127" y="296"/>
                </a:lnTo>
                <a:lnTo>
                  <a:pt x="126" y="299"/>
                </a:lnTo>
                <a:lnTo>
                  <a:pt x="127" y="301"/>
                </a:lnTo>
                <a:lnTo>
                  <a:pt x="125" y="304"/>
                </a:lnTo>
                <a:lnTo>
                  <a:pt x="120" y="304"/>
                </a:lnTo>
                <a:lnTo>
                  <a:pt x="118" y="304"/>
                </a:lnTo>
                <a:lnTo>
                  <a:pt x="118" y="303"/>
                </a:lnTo>
                <a:lnTo>
                  <a:pt x="112" y="302"/>
                </a:lnTo>
                <a:lnTo>
                  <a:pt x="111" y="301"/>
                </a:lnTo>
                <a:lnTo>
                  <a:pt x="113" y="299"/>
                </a:lnTo>
                <a:lnTo>
                  <a:pt x="113" y="299"/>
                </a:lnTo>
                <a:lnTo>
                  <a:pt x="110" y="301"/>
                </a:lnTo>
                <a:lnTo>
                  <a:pt x="106" y="301"/>
                </a:lnTo>
                <a:lnTo>
                  <a:pt x="90" y="300"/>
                </a:lnTo>
                <a:lnTo>
                  <a:pt x="90" y="298"/>
                </a:lnTo>
                <a:lnTo>
                  <a:pt x="89" y="297"/>
                </a:lnTo>
                <a:lnTo>
                  <a:pt x="88" y="294"/>
                </a:lnTo>
                <a:lnTo>
                  <a:pt x="88" y="292"/>
                </a:lnTo>
                <a:lnTo>
                  <a:pt x="88" y="290"/>
                </a:lnTo>
                <a:lnTo>
                  <a:pt x="88" y="287"/>
                </a:lnTo>
                <a:lnTo>
                  <a:pt x="87" y="286"/>
                </a:lnTo>
                <a:lnTo>
                  <a:pt x="79" y="287"/>
                </a:lnTo>
                <a:lnTo>
                  <a:pt x="79" y="289"/>
                </a:lnTo>
                <a:lnTo>
                  <a:pt x="80" y="290"/>
                </a:lnTo>
                <a:lnTo>
                  <a:pt x="79" y="290"/>
                </a:lnTo>
                <a:lnTo>
                  <a:pt x="82" y="297"/>
                </a:lnTo>
                <a:lnTo>
                  <a:pt x="83" y="296"/>
                </a:lnTo>
                <a:lnTo>
                  <a:pt x="83" y="298"/>
                </a:lnTo>
                <a:lnTo>
                  <a:pt x="84" y="300"/>
                </a:lnTo>
                <a:lnTo>
                  <a:pt x="86" y="302"/>
                </a:lnTo>
                <a:lnTo>
                  <a:pt x="86" y="303"/>
                </a:lnTo>
                <a:lnTo>
                  <a:pt x="81" y="302"/>
                </a:lnTo>
                <a:lnTo>
                  <a:pt x="81" y="309"/>
                </a:lnTo>
                <a:lnTo>
                  <a:pt x="82" y="313"/>
                </a:lnTo>
                <a:lnTo>
                  <a:pt x="81" y="317"/>
                </a:lnTo>
                <a:lnTo>
                  <a:pt x="78" y="318"/>
                </a:lnTo>
                <a:lnTo>
                  <a:pt x="79" y="330"/>
                </a:lnTo>
                <a:lnTo>
                  <a:pt x="78" y="335"/>
                </a:lnTo>
                <a:lnTo>
                  <a:pt x="78" y="340"/>
                </a:lnTo>
                <a:lnTo>
                  <a:pt x="78" y="341"/>
                </a:lnTo>
                <a:lnTo>
                  <a:pt x="75" y="341"/>
                </a:lnTo>
                <a:lnTo>
                  <a:pt x="72" y="340"/>
                </a:lnTo>
                <a:lnTo>
                  <a:pt x="69" y="339"/>
                </a:lnTo>
                <a:lnTo>
                  <a:pt x="69" y="339"/>
                </a:lnTo>
                <a:lnTo>
                  <a:pt x="68" y="339"/>
                </a:lnTo>
                <a:lnTo>
                  <a:pt x="66" y="337"/>
                </a:lnTo>
                <a:lnTo>
                  <a:pt x="66" y="337"/>
                </a:lnTo>
                <a:lnTo>
                  <a:pt x="65" y="336"/>
                </a:lnTo>
                <a:lnTo>
                  <a:pt x="63" y="332"/>
                </a:lnTo>
                <a:lnTo>
                  <a:pt x="64" y="331"/>
                </a:lnTo>
                <a:lnTo>
                  <a:pt x="66" y="330"/>
                </a:lnTo>
                <a:lnTo>
                  <a:pt x="68" y="331"/>
                </a:lnTo>
                <a:lnTo>
                  <a:pt x="74" y="331"/>
                </a:lnTo>
                <a:lnTo>
                  <a:pt x="74" y="319"/>
                </a:lnTo>
                <a:lnTo>
                  <a:pt x="71" y="318"/>
                </a:lnTo>
                <a:lnTo>
                  <a:pt x="69" y="318"/>
                </a:lnTo>
                <a:lnTo>
                  <a:pt x="69" y="318"/>
                </a:lnTo>
                <a:lnTo>
                  <a:pt x="67" y="312"/>
                </a:lnTo>
                <a:lnTo>
                  <a:pt x="62" y="311"/>
                </a:lnTo>
                <a:lnTo>
                  <a:pt x="62" y="309"/>
                </a:lnTo>
                <a:lnTo>
                  <a:pt x="62" y="306"/>
                </a:lnTo>
                <a:lnTo>
                  <a:pt x="62" y="304"/>
                </a:lnTo>
                <a:lnTo>
                  <a:pt x="65" y="302"/>
                </a:lnTo>
                <a:lnTo>
                  <a:pt x="64" y="301"/>
                </a:lnTo>
                <a:lnTo>
                  <a:pt x="63" y="301"/>
                </a:lnTo>
                <a:lnTo>
                  <a:pt x="64" y="299"/>
                </a:lnTo>
                <a:lnTo>
                  <a:pt x="64" y="297"/>
                </a:lnTo>
                <a:lnTo>
                  <a:pt x="63" y="296"/>
                </a:lnTo>
                <a:lnTo>
                  <a:pt x="62" y="296"/>
                </a:lnTo>
                <a:lnTo>
                  <a:pt x="60" y="297"/>
                </a:lnTo>
                <a:lnTo>
                  <a:pt x="60" y="296"/>
                </a:lnTo>
                <a:lnTo>
                  <a:pt x="57" y="293"/>
                </a:lnTo>
                <a:lnTo>
                  <a:pt x="55" y="290"/>
                </a:lnTo>
                <a:lnTo>
                  <a:pt x="48" y="291"/>
                </a:lnTo>
                <a:lnTo>
                  <a:pt x="48" y="288"/>
                </a:lnTo>
                <a:lnTo>
                  <a:pt x="48" y="287"/>
                </a:lnTo>
                <a:lnTo>
                  <a:pt x="48" y="286"/>
                </a:lnTo>
                <a:lnTo>
                  <a:pt x="49" y="285"/>
                </a:lnTo>
                <a:lnTo>
                  <a:pt x="48" y="283"/>
                </a:lnTo>
                <a:lnTo>
                  <a:pt x="46" y="283"/>
                </a:lnTo>
                <a:lnTo>
                  <a:pt x="44" y="282"/>
                </a:lnTo>
                <a:lnTo>
                  <a:pt x="45" y="281"/>
                </a:lnTo>
                <a:lnTo>
                  <a:pt x="44" y="279"/>
                </a:lnTo>
                <a:lnTo>
                  <a:pt x="42" y="278"/>
                </a:lnTo>
                <a:lnTo>
                  <a:pt x="40" y="277"/>
                </a:lnTo>
                <a:lnTo>
                  <a:pt x="40" y="279"/>
                </a:lnTo>
                <a:lnTo>
                  <a:pt x="36" y="280"/>
                </a:lnTo>
                <a:lnTo>
                  <a:pt x="33" y="280"/>
                </a:lnTo>
                <a:lnTo>
                  <a:pt x="28" y="279"/>
                </a:lnTo>
                <a:lnTo>
                  <a:pt x="26" y="277"/>
                </a:lnTo>
                <a:lnTo>
                  <a:pt x="23" y="275"/>
                </a:lnTo>
                <a:lnTo>
                  <a:pt x="21" y="273"/>
                </a:lnTo>
                <a:lnTo>
                  <a:pt x="21" y="271"/>
                </a:lnTo>
                <a:lnTo>
                  <a:pt x="23" y="269"/>
                </a:lnTo>
                <a:lnTo>
                  <a:pt x="24" y="267"/>
                </a:lnTo>
                <a:lnTo>
                  <a:pt x="23" y="266"/>
                </a:lnTo>
                <a:lnTo>
                  <a:pt x="22" y="266"/>
                </a:lnTo>
                <a:lnTo>
                  <a:pt x="21" y="265"/>
                </a:lnTo>
                <a:lnTo>
                  <a:pt x="20" y="264"/>
                </a:lnTo>
                <a:lnTo>
                  <a:pt x="23" y="260"/>
                </a:lnTo>
                <a:lnTo>
                  <a:pt x="23" y="259"/>
                </a:lnTo>
                <a:lnTo>
                  <a:pt x="23" y="258"/>
                </a:lnTo>
                <a:lnTo>
                  <a:pt x="24" y="256"/>
                </a:lnTo>
                <a:lnTo>
                  <a:pt x="25" y="255"/>
                </a:lnTo>
                <a:lnTo>
                  <a:pt x="26" y="255"/>
                </a:lnTo>
                <a:lnTo>
                  <a:pt x="28" y="255"/>
                </a:lnTo>
                <a:lnTo>
                  <a:pt x="27" y="250"/>
                </a:lnTo>
                <a:lnTo>
                  <a:pt x="29" y="248"/>
                </a:lnTo>
                <a:lnTo>
                  <a:pt x="23" y="248"/>
                </a:lnTo>
                <a:lnTo>
                  <a:pt x="23" y="247"/>
                </a:lnTo>
                <a:lnTo>
                  <a:pt x="21" y="246"/>
                </a:lnTo>
                <a:lnTo>
                  <a:pt x="21" y="245"/>
                </a:lnTo>
                <a:lnTo>
                  <a:pt x="20" y="245"/>
                </a:lnTo>
                <a:lnTo>
                  <a:pt x="20" y="245"/>
                </a:lnTo>
                <a:lnTo>
                  <a:pt x="19" y="245"/>
                </a:lnTo>
                <a:lnTo>
                  <a:pt x="19" y="246"/>
                </a:lnTo>
                <a:lnTo>
                  <a:pt x="19" y="247"/>
                </a:lnTo>
                <a:lnTo>
                  <a:pt x="18" y="248"/>
                </a:lnTo>
                <a:lnTo>
                  <a:pt x="18" y="248"/>
                </a:lnTo>
                <a:lnTo>
                  <a:pt x="17" y="248"/>
                </a:lnTo>
                <a:lnTo>
                  <a:pt x="16" y="248"/>
                </a:lnTo>
                <a:lnTo>
                  <a:pt x="16" y="248"/>
                </a:lnTo>
                <a:lnTo>
                  <a:pt x="15" y="248"/>
                </a:lnTo>
                <a:lnTo>
                  <a:pt x="15" y="250"/>
                </a:lnTo>
                <a:lnTo>
                  <a:pt x="14" y="250"/>
                </a:lnTo>
                <a:lnTo>
                  <a:pt x="13" y="249"/>
                </a:lnTo>
                <a:lnTo>
                  <a:pt x="11" y="245"/>
                </a:lnTo>
                <a:lnTo>
                  <a:pt x="5" y="229"/>
                </a:lnTo>
                <a:lnTo>
                  <a:pt x="0" y="219"/>
                </a:lnTo>
                <a:lnTo>
                  <a:pt x="8" y="213"/>
                </a:lnTo>
                <a:lnTo>
                  <a:pt x="29" y="199"/>
                </a:lnTo>
                <a:lnTo>
                  <a:pt x="35" y="199"/>
                </a:lnTo>
                <a:lnTo>
                  <a:pt x="37" y="194"/>
                </a:lnTo>
                <a:lnTo>
                  <a:pt x="38" y="186"/>
                </a:lnTo>
                <a:lnTo>
                  <a:pt x="37" y="182"/>
                </a:lnTo>
                <a:lnTo>
                  <a:pt x="33" y="180"/>
                </a:lnTo>
                <a:lnTo>
                  <a:pt x="32" y="175"/>
                </a:lnTo>
                <a:lnTo>
                  <a:pt x="29" y="173"/>
                </a:lnTo>
                <a:lnTo>
                  <a:pt x="28" y="168"/>
                </a:lnTo>
                <a:lnTo>
                  <a:pt x="24" y="159"/>
                </a:lnTo>
                <a:lnTo>
                  <a:pt x="23" y="153"/>
                </a:lnTo>
                <a:lnTo>
                  <a:pt x="26" y="144"/>
                </a:lnTo>
                <a:lnTo>
                  <a:pt x="30" y="136"/>
                </a:lnTo>
                <a:lnTo>
                  <a:pt x="38" y="137"/>
                </a:lnTo>
                <a:lnTo>
                  <a:pt x="41" y="136"/>
                </a:lnTo>
                <a:lnTo>
                  <a:pt x="44" y="133"/>
                </a:lnTo>
                <a:lnTo>
                  <a:pt x="51" y="131"/>
                </a:lnTo>
                <a:lnTo>
                  <a:pt x="57" y="130"/>
                </a:lnTo>
                <a:lnTo>
                  <a:pt x="62" y="127"/>
                </a:lnTo>
                <a:lnTo>
                  <a:pt x="65" y="128"/>
                </a:lnTo>
                <a:lnTo>
                  <a:pt x="69" y="138"/>
                </a:lnTo>
                <a:lnTo>
                  <a:pt x="72" y="140"/>
                </a:lnTo>
                <a:lnTo>
                  <a:pt x="76" y="136"/>
                </a:lnTo>
                <a:lnTo>
                  <a:pt x="89" y="131"/>
                </a:lnTo>
                <a:lnTo>
                  <a:pt x="95" y="130"/>
                </a:lnTo>
                <a:lnTo>
                  <a:pt x="97" y="116"/>
                </a:lnTo>
                <a:lnTo>
                  <a:pt x="100" y="111"/>
                </a:lnTo>
                <a:lnTo>
                  <a:pt x="105" y="111"/>
                </a:lnTo>
                <a:lnTo>
                  <a:pt x="124" y="115"/>
                </a:lnTo>
                <a:lnTo>
                  <a:pt x="130" y="118"/>
                </a:lnTo>
                <a:lnTo>
                  <a:pt x="134" y="116"/>
                </a:lnTo>
                <a:lnTo>
                  <a:pt x="137" y="117"/>
                </a:lnTo>
                <a:lnTo>
                  <a:pt x="143" y="119"/>
                </a:lnTo>
                <a:lnTo>
                  <a:pt x="151" y="121"/>
                </a:lnTo>
                <a:lnTo>
                  <a:pt x="151" y="124"/>
                </a:lnTo>
                <a:lnTo>
                  <a:pt x="155" y="126"/>
                </a:lnTo>
                <a:lnTo>
                  <a:pt x="158" y="125"/>
                </a:lnTo>
                <a:lnTo>
                  <a:pt x="156" y="120"/>
                </a:lnTo>
                <a:lnTo>
                  <a:pt x="151" y="111"/>
                </a:lnTo>
                <a:lnTo>
                  <a:pt x="144" y="108"/>
                </a:lnTo>
                <a:lnTo>
                  <a:pt x="136" y="101"/>
                </a:lnTo>
                <a:lnTo>
                  <a:pt x="129" y="96"/>
                </a:lnTo>
                <a:lnTo>
                  <a:pt x="118" y="84"/>
                </a:lnTo>
                <a:lnTo>
                  <a:pt x="111" y="70"/>
                </a:lnTo>
                <a:lnTo>
                  <a:pt x="132" y="73"/>
                </a:lnTo>
                <a:lnTo>
                  <a:pt x="136" y="77"/>
                </a:lnTo>
                <a:lnTo>
                  <a:pt x="148" y="81"/>
                </a:lnTo>
                <a:lnTo>
                  <a:pt x="167" y="81"/>
                </a:lnTo>
                <a:lnTo>
                  <a:pt x="174" y="78"/>
                </a:lnTo>
                <a:lnTo>
                  <a:pt x="176" y="70"/>
                </a:lnTo>
                <a:lnTo>
                  <a:pt x="180" y="67"/>
                </a:lnTo>
                <a:lnTo>
                  <a:pt x="183" y="63"/>
                </a:lnTo>
                <a:lnTo>
                  <a:pt x="195" y="64"/>
                </a:lnTo>
                <a:lnTo>
                  <a:pt x="204" y="70"/>
                </a:lnTo>
                <a:lnTo>
                  <a:pt x="220" y="80"/>
                </a:lnTo>
                <a:lnTo>
                  <a:pt x="225" y="77"/>
                </a:lnTo>
                <a:lnTo>
                  <a:pt x="227" y="72"/>
                </a:lnTo>
                <a:lnTo>
                  <a:pt x="227" y="66"/>
                </a:lnTo>
                <a:lnTo>
                  <a:pt x="230" y="64"/>
                </a:lnTo>
                <a:lnTo>
                  <a:pt x="237" y="56"/>
                </a:lnTo>
                <a:lnTo>
                  <a:pt x="259" y="61"/>
                </a:lnTo>
                <a:lnTo>
                  <a:pt x="280" y="65"/>
                </a:lnTo>
                <a:lnTo>
                  <a:pt x="281" y="72"/>
                </a:lnTo>
                <a:lnTo>
                  <a:pt x="283" y="77"/>
                </a:lnTo>
                <a:lnTo>
                  <a:pt x="285" y="88"/>
                </a:lnTo>
                <a:lnTo>
                  <a:pt x="292" y="78"/>
                </a:lnTo>
                <a:lnTo>
                  <a:pt x="303" y="73"/>
                </a:lnTo>
                <a:lnTo>
                  <a:pt x="313" y="71"/>
                </a:lnTo>
                <a:lnTo>
                  <a:pt x="325" y="66"/>
                </a:lnTo>
                <a:lnTo>
                  <a:pt x="329" y="61"/>
                </a:lnTo>
                <a:lnTo>
                  <a:pt x="328" y="58"/>
                </a:lnTo>
                <a:lnTo>
                  <a:pt x="334" y="56"/>
                </a:lnTo>
                <a:lnTo>
                  <a:pt x="334" y="51"/>
                </a:lnTo>
                <a:lnTo>
                  <a:pt x="337" y="47"/>
                </a:lnTo>
                <a:lnTo>
                  <a:pt x="337" y="39"/>
                </a:lnTo>
                <a:lnTo>
                  <a:pt x="340" y="33"/>
                </a:lnTo>
                <a:lnTo>
                  <a:pt x="347" y="32"/>
                </a:lnTo>
                <a:lnTo>
                  <a:pt x="353" y="19"/>
                </a:lnTo>
                <a:lnTo>
                  <a:pt x="357" y="11"/>
                </a:lnTo>
                <a:lnTo>
                  <a:pt x="359" y="17"/>
                </a:lnTo>
                <a:lnTo>
                  <a:pt x="360" y="20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4" name="Freeform 8"/>
          <p:cNvSpPr/>
          <p:nvPr/>
        </p:nvSpPr>
        <p:spPr bwMode="auto">
          <a:xfrm rot="360000">
            <a:off x="4120378" y="5566864"/>
            <a:ext cx="848360" cy="665480"/>
          </a:xfrm>
          <a:custGeom>
            <a:avLst/>
            <a:gdLst>
              <a:gd name="T0" fmla="*/ 196 w 1306"/>
              <a:gd name="T1" fmla="*/ 326 h 826"/>
              <a:gd name="T2" fmla="*/ 239 w 1306"/>
              <a:gd name="T3" fmla="*/ 278 h 826"/>
              <a:gd name="T4" fmla="*/ 274 w 1306"/>
              <a:gd name="T5" fmla="*/ 237 h 826"/>
              <a:gd name="T6" fmla="*/ 302 w 1306"/>
              <a:gd name="T7" fmla="*/ 195 h 826"/>
              <a:gd name="T8" fmla="*/ 318 w 1306"/>
              <a:gd name="T9" fmla="*/ 176 h 826"/>
              <a:gd name="T10" fmla="*/ 361 w 1306"/>
              <a:gd name="T11" fmla="*/ 163 h 826"/>
              <a:gd name="T12" fmla="*/ 385 w 1306"/>
              <a:gd name="T13" fmla="*/ 138 h 826"/>
              <a:gd name="T14" fmla="*/ 415 w 1306"/>
              <a:gd name="T15" fmla="*/ 131 h 826"/>
              <a:gd name="T16" fmla="*/ 435 w 1306"/>
              <a:gd name="T17" fmla="*/ 131 h 826"/>
              <a:gd name="T18" fmla="*/ 494 w 1306"/>
              <a:gd name="T19" fmla="*/ 120 h 826"/>
              <a:gd name="T20" fmla="*/ 506 w 1306"/>
              <a:gd name="T21" fmla="*/ 113 h 826"/>
              <a:gd name="T22" fmla="*/ 538 w 1306"/>
              <a:gd name="T23" fmla="*/ 55 h 826"/>
              <a:gd name="T24" fmla="*/ 611 w 1306"/>
              <a:gd name="T25" fmla="*/ 63 h 826"/>
              <a:gd name="T26" fmla="*/ 666 w 1306"/>
              <a:gd name="T27" fmla="*/ 27 h 826"/>
              <a:gd name="T28" fmla="*/ 668 w 1306"/>
              <a:gd name="T29" fmla="*/ 23 h 826"/>
              <a:gd name="T30" fmla="*/ 703 w 1306"/>
              <a:gd name="T31" fmla="*/ 21 h 826"/>
              <a:gd name="T32" fmla="*/ 713 w 1306"/>
              <a:gd name="T33" fmla="*/ 29 h 826"/>
              <a:gd name="T34" fmla="*/ 715 w 1306"/>
              <a:gd name="T35" fmla="*/ 28 h 826"/>
              <a:gd name="T36" fmla="*/ 752 w 1306"/>
              <a:gd name="T37" fmla="*/ 11 h 826"/>
              <a:gd name="T38" fmla="*/ 754 w 1306"/>
              <a:gd name="T39" fmla="*/ 11 h 826"/>
              <a:gd name="T40" fmla="*/ 757 w 1306"/>
              <a:gd name="T41" fmla="*/ 10 h 826"/>
              <a:gd name="T42" fmla="*/ 805 w 1306"/>
              <a:gd name="T43" fmla="*/ 16 h 826"/>
              <a:gd name="T44" fmla="*/ 829 w 1306"/>
              <a:gd name="T45" fmla="*/ 3 h 826"/>
              <a:gd name="T46" fmla="*/ 833 w 1306"/>
              <a:gd name="T47" fmla="*/ 2 h 826"/>
              <a:gd name="T48" fmla="*/ 835 w 1306"/>
              <a:gd name="T49" fmla="*/ 0 h 826"/>
              <a:gd name="T50" fmla="*/ 836 w 1306"/>
              <a:gd name="T51" fmla="*/ 0 h 826"/>
              <a:gd name="T52" fmla="*/ 839 w 1306"/>
              <a:gd name="T53" fmla="*/ 0 h 826"/>
              <a:gd name="T54" fmla="*/ 841 w 1306"/>
              <a:gd name="T55" fmla="*/ 1 h 826"/>
              <a:gd name="T56" fmla="*/ 843 w 1306"/>
              <a:gd name="T57" fmla="*/ 3 h 826"/>
              <a:gd name="T58" fmla="*/ 845 w 1306"/>
              <a:gd name="T59" fmla="*/ 5 h 826"/>
              <a:gd name="T60" fmla="*/ 847 w 1306"/>
              <a:gd name="T61" fmla="*/ 9 h 826"/>
              <a:gd name="T62" fmla="*/ 848 w 1306"/>
              <a:gd name="T63" fmla="*/ 11 h 826"/>
              <a:gd name="T64" fmla="*/ 850 w 1306"/>
              <a:gd name="T65" fmla="*/ 13 h 826"/>
              <a:gd name="T66" fmla="*/ 852 w 1306"/>
              <a:gd name="T67" fmla="*/ 14 h 826"/>
              <a:gd name="T68" fmla="*/ 856 w 1306"/>
              <a:gd name="T69" fmla="*/ 16 h 826"/>
              <a:gd name="T70" fmla="*/ 861 w 1306"/>
              <a:gd name="T71" fmla="*/ 17 h 826"/>
              <a:gd name="T72" fmla="*/ 869 w 1306"/>
              <a:gd name="T73" fmla="*/ 17 h 826"/>
              <a:gd name="T74" fmla="*/ 957 w 1306"/>
              <a:gd name="T75" fmla="*/ 53 h 826"/>
              <a:gd name="T76" fmla="*/ 1189 w 1306"/>
              <a:gd name="T77" fmla="*/ 113 h 826"/>
              <a:gd name="T78" fmla="*/ 1168 w 1306"/>
              <a:gd name="T79" fmla="*/ 162 h 826"/>
              <a:gd name="T80" fmla="*/ 1286 w 1306"/>
              <a:gd name="T81" fmla="*/ 201 h 826"/>
              <a:gd name="T82" fmla="*/ 1302 w 1306"/>
              <a:gd name="T83" fmla="*/ 243 h 826"/>
              <a:gd name="T84" fmla="*/ 1271 w 1306"/>
              <a:gd name="T85" fmla="*/ 255 h 826"/>
              <a:gd name="T86" fmla="*/ 1271 w 1306"/>
              <a:gd name="T87" fmla="*/ 283 h 826"/>
              <a:gd name="T88" fmla="*/ 1272 w 1306"/>
              <a:gd name="T89" fmla="*/ 311 h 826"/>
              <a:gd name="T90" fmla="*/ 1278 w 1306"/>
              <a:gd name="T91" fmla="*/ 337 h 826"/>
              <a:gd name="T92" fmla="*/ 1276 w 1306"/>
              <a:gd name="T93" fmla="*/ 356 h 826"/>
              <a:gd name="T94" fmla="*/ 1276 w 1306"/>
              <a:gd name="T95" fmla="*/ 377 h 826"/>
              <a:gd name="T96" fmla="*/ 1273 w 1306"/>
              <a:gd name="T97" fmla="*/ 399 h 826"/>
              <a:gd name="T98" fmla="*/ 1271 w 1306"/>
              <a:gd name="T99" fmla="*/ 430 h 826"/>
              <a:gd name="T100" fmla="*/ 1235 w 1306"/>
              <a:gd name="T101" fmla="*/ 437 h 826"/>
              <a:gd name="T102" fmla="*/ 1195 w 1306"/>
              <a:gd name="T103" fmla="*/ 467 h 826"/>
              <a:gd name="T104" fmla="*/ 1144 w 1306"/>
              <a:gd name="T105" fmla="*/ 480 h 826"/>
              <a:gd name="T106" fmla="*/ 1141 w 1306"/>
              <a:gd name="T107" fmla="*/ 544 h 826"/>
              <a:gd name="T108" fmla="*/ 1133 w 1306"/>
              <a:gd name="T109" fmla="*/ 621 h 826"/>
              <a:gd name="T110" fmla="*/ 1144 w 1306"/>
              <a:gd name="T111" fmla="*/ 670 h 826"/>
              <a:gd name="T112" fmla="*/ 1147 w 1306"/>
              <a:gd name="T113" fmla="*/ 734 h 826"/>
              <a:gd name="T114" fmla="*/ 1122 w 1306"/>
              <a:gd name="T115" fmla="*/ 819 h 826"/>
              <a:gd name="T116" fmla="*/ 761 w 1306"/>
              <a:gd name="T117" fmla="*/ 687 h 826"/>
              <a:gd name="T118" fmla="*/ 284 w 1306"/>
              <a:gd name="T119" fmla="*/ 574 h 826"/>
              <a:gd name="T120" fmla="*/ 61 w 1306"/>
              <a:gd name="T121" fmla="*/ 6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6" h="826">
                <a:moveTo>
                  <a:pt x="0" y="523"/>
                </a:moveTo>
                <a:lnTo>
                  <a:pt x="173" y="347"/>
                </a:lnTo>
                <a:lnTo>
                  <a:pt x="180" y="346"/>
                </a:lnTo>
                <a:lnTo>
                  <a:pt x="183" y="341"/>
                </a:lnTo>
                <a:lnTo>
                  <a:pt x="187" y="339"/>
                </a:lnTo>
                <a:lnTo>
                  <a:pt x="194" y="331"/>
                </a:lnTo>
                <a:lnTo>
                  <a:pt x="196" y="326"/>
                </a:lnTo>
                <a:lnTo>
                  <a:pt x="193" y="315"/>
                </a:lnTo>
                <a:lnTo>
                  <a:pt x="195" y="309"/>
                </a:lnTo>
                <a:lnTo>
                  <a:pt x="201" y="303"/>
                </a:lnTo>
                <a:lnTo>
                  <a:pt x="217" y="293"/>
                </a:lnTo>
                <a:lnTo>
                  <a:pt x="224" y="288"/>
                </a:lnTo>
                <a:lnTo>
                  <a:pt x="234" y="283"/>
                </a:lnTo>
                <a:lnTo>
                  <a:pt x="239" y="278"/>
                </a:lnTo>
                <a:lnTo>
                  <a:pt x="243" y="274"/>
                </a:lnTo>
                <a:lnTo>
                  <a:pt x="273" y="265"/>
                </a:lnTo>
                <a:lnTo>
                  <a:pt x="275" y="262"/>
                </a:lnTo>
                <a:lnTo>
                  <a:pt x="276" y="261"/>
                </a:lnTo>
                <a:lnTo>
                  <a:pt x="275" y="251"/>
                </a:lnTo>
                <a:lnTo>
                  <a:pt x="275" y="243"/>
                </a:lnTo>
                <a:lnTo>
                  <a:pt x="274" y="237"/>
                </a:lnTo>
                <a:lnTo>
                  <a:pt x="281" y="227"/>
                </a:lnTo>
                <a:lnTo>
                  <a:pt x="282" y="222"/>
                </a:lnTo>
                <a:lnTo>
                  <a:pt x="292" y="208"/>
                </a:lnTo>
                <a:lnTo>
                  <a:pt x="294" y="205"/>
                </a:lnTo>
                <a:lnTo>
                  <a:pt x="296" y="202"/>
                </a:lnTo>
                <a:lnTo>
                  <a:pt x="298" y="198"/>
                </a:lnTo>
                <a:lnTo>
                  <a:pt x="302" y="195"/>
                </a:lnTo>
                <a:lnTo>
                  <a:pt x="305" y="193"/>
                </a:lnTo>
                <a:lnTo>
                  <a:pt x="308" y="192"/>
                </a:lnTo>
                <a:lnTo>
                  <a:pt x="310" y="192"/>
                </a:lnTo>
                <a:lnTo>
                  <a:pt x="311" y="190"/>
                </a:lnTo>
                <a:lnTo>
                  <a:pt x="313" y="187"/>
                </a:lnTo>
                <a:lnTo>
                  <a:pt x="319" y="179"/>
                </a:lnTo>
                <a:lnTo>
                  <a:pt x="318" y="176"/>
                </a:lnTo>
                <a:lnTo>
                  <a:pt x="317" y="173"/>
                </a:lnTo>
                <a:lnTo>
                  <a:pt x="321" y="171"/>
                </a:lnTo>
                <a:lnTo>
                  <a:pt x="334" y="168"/>
                </a:lnTo>
                <a:lnTo>
                  <a:pt x="357" y="170"/>
                </a:lnTo>
                <a:lnTo>
                  <a:pt x="359" y="168"/>
                </a:lnTo>
                <a:lnTo>
                  <a:pt x="360" y="166"/>
                </a:lnTo>
                <a:lnTo>
                  <a:pt x="361" y="163"/>
                </a:lnTo>
                <a:lnTo>
                  <a:pt x="363" y="159"/>
                </a:lnTo>
                <a:lnTo>
                  <a:pt x="366" y="155"/>
                </a:lnTo>
                <a:lnTo>
                  <a:pt x="370" y="150"/>
                </a:lnTo>
                <a:lnTo>
                  <a:pt x="375" y="146"/>
                </a:lnTo>
                <a:lnTo>
                  <a:pt x="379" y="141"/>
                </a:lnTo>
                <a:lnTo>
                  <a:pt x="382" y="140"/>
                </a:lnTo>
                <a:lnTo>
                  <a:pt x="385" y="138"/>
                </a:lnTo>
                <a:lnTo>
                  <a:pt x="389" y="138"/>
                </a:lnTo>
                <a:lnTo>
                  <a:pt x="393" y="137"/>
                </a:lnTo>
                <a:lnTo>
                  <a:pt x="397" y="136"/>
                </a:lnTo>
                <a:lnTo>
                  <a:pt x="401" y="135"/>
                </a:lnTo>
                <a:lnTo>
                  <a:pt x="406" y="133"/>
                </a:lnTo>
                <a:lnTo>
                  <a:pt x="411" y="131"/>
                </a:lnTo>
                <a:lnTo>
                  <a:pt x="415" y="131"/>
                </a:lnTo>
                <a:lnTo>
                  <a:pt x="417" y="131"/>
                </a:lnTo>
                <a:lnTo>
                  <a:pt x="421" y="131"/>
                </a:lnTo>
                <a:lnTo>
                  <a:pt x="424" y="132"/>
                </a:lnTo>
                <a:lnTo>
                  <a:pt x="424" y="133"/>
                </a:lnTo>
                <a:lnTo>
                  <a:pt x="427" y="133"/>
                </a:lnTo>
                <a:lnTo>
                  <a:pt x="430" y="132"/>
                </a:lnTo>
                <a:lnTo>
                  <a:pt x="435" y="131"/>
                </a:lnTo>
                <a:lnTo>
                  <a:pt x="439" y="126"/>
                </a:lnTo>
                <a:lnTo>
                  <a:pt x="451" y="115"/>
                </a:lnTo>
                <a:lnTo>
                  <a:pt x="466" y="113"/>
                </a:lnTo>
                <a:lnTo>
                  <a:pt x="474" y="113"/>
                </a:lnTo>
                <a:lnTo>
                  <a:pt x="483" y="115"/>
                </a:lnTo>
                <a:lnTo>
                  <a:pt x="491" y="116"/>
                </a:lnTo>
                <a:lnTo>
                  <a:pt x="494" y="120"/>
                </a:lnTo>
                <a:lnTo>
                  <a:pt x="495" y="122"/>
                </a:lnTo>
                <a:lnTo>
                  <a:pt x="497" y="123"/>
                </a:lnTo>
                <a:lnTo>
                  <a:pt x="499" y="124"/>
                </a:lnTo>
                <a:lnTo>
                  <a:pt x="501" y="123"/>
                </a:lnTo>
                <a:lnTo>
                  <a:pt x="503" y="121"/>
                </a:lnTo>
                <a:lnTo>
                  <a:pt x="505" y="117"/>
                </a:lnTo>
                <a:lnTo>
                  <a:pt x="506" y="113"/>
                </a:lnTo>
                <a:lnTo>
                  <a:pt x="509" y="105"/>
                </a:lnTo>
                <a:lnTo>
                  <a:pt x="526" y="73"/>
                </a:lnTo>
                <a:lnTo>
                  <a:pt x="529" y="68"/>
                </a:lnTo>
                <a:lnTo>
                  <a:pt x="530" y="62"/>
                </a:lnTo>
                <a:lnTo>
                  <a:pt x="533" y="56"/>
                </a:lnTo>
                <a:lnTo>
                  <a:pt x="536" y="55"/>
                </a:lnTo>
                <a:lnTo>
                  <a:pt x="538" y="55"/>
                </a:lnTo>
                <a:lnTo>
                  <a:pt x="543" y="55"/>
                </a:lnTo>
                <a:lnTo>
                  <a:pt x="559" y="65"/>
                </a:lnTo>
                <a:lnTo>
                  <a:pt x="575" y="73"/>
                </a:lnTo>
                <a:lnTo>
                  <a:pt x="582" y="75"/>
                </a:lnTo>
                <a:lnTo>
                  <a:pt x="588" y="79"/>
                </a:lnTo>
                <a:lnTo>
                  <a:pt x="602" y="73"/>
                </a:lnTo>
                <a:lnTo>
                  <a:pt x="611" y="63"/>
                </a:lnTo>
                <a:lnTo>
                  <a:pt x="621" y="56"/>
                </a:lnTo>
                <a:lnTo>
                  <a:pt x="630" y="54"/>
                </a:lnTo>
                <a:lnTo>
                  <a:pt x="635" y="48"/>
                </a:lnTo>
                <a:lnTo>
                  <a:pt x="640" y="43"/>
                </a:lnTo>
                <a:lnTo>
                  <a:pt x="650" y="40"/>
                </a:lnTo>
                <a:lnTo>
                  <a:pt x="661" y="35"/>
                </a:lnTo>
                <a:lnTo>
                  <a:pt x="666" y="27"/>
                </a:lnTo>
                <a:lnTo>
                  <a:pt x="667" y="26"/>
                </a:lnTo>
                <a:lnTo>
                  <a:pt x="667" y="25"/>
                </a:lnTo>
                <a:lnTo>
                  <a:pt x="667" y="25"/>
                </a:lnTo>
                <a:lnTo>
                  <a:pt x="668" y="25"/>
                </a:lnTo>
                <a:lnTo>
                  <a:pt x="668" y="24"/>
                </a:lnTo>
                <a:lnTo>
                  <a:pt x="668" y="24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2"/>
                </a:lnTo>
                <a:lnTo>
                  <a:pt x="670" y="12"/>
                </a:lnTo>
                <a:lnTo>
                  <a:pt x="689" y="15"/>
                </a:lnTo>
                <a:lnTo>
                  <a:pt x="703" y="21"/>
                </a:lnTo>
                <a:lnTo>
                  <a:pt x="703" y="28"/>
                </a:lnTo>
                <a:lnTo>
                  <a:pt x="708" y="32"/>
                </a:lnTo>
                <a:lnTo>
                  <a:pt x="712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4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21" y="29"/>
                </a:lnTo>
                <a:lnTo>
                  <a:pt x="722" y="24"/>
                </a:lnTo>
                <a:lnTo>
                  <a:pt x="724" y="17"/>
                </a:lnTo>
                <a:lnTo>
                  <a:pt x="750" y="12"/>
                </a:lnTo>
                <a:lnTo>
                  <a:pt x="751" y="12"/>
                </a:lnTo>
                <a:lnTo>
                  <a:pt x="752" y="11"/>
                </a:lnTo>
                <a:lnTo>
                  <a:pt x="752" y="11"/>
                </a:lnTo>
                <a:lnTo>
                  <a:pt x="752" y="11"/>
                </a:lnTo>
                <a:lnTo>
                  <a:pt x="753" y="12"/>
                </a:lnTo>
                <a:lnTo>
                  <a:pt x="753" y="12"/>
                </a:lnTo>
                <a:lnTo>
                  <a:pt x="754" y="12"/>
                </a:lnTo>
                <a:lnTo>
                  <a:pt x="754" y="11"/>
                </a:lnTo>
                <a:lnTo>
                  <a:pt x="754" y="11"/>
                </a:lnTo>
                <a:lnTo>
                  <a:pt x="754" y="11"/>
                </a:lnTo>
                <a:lnTo>
                  <a:pt x="755" y="11"/>
                </a:lnTo>
                <a:lnTo>
                  <a:pt x="755" y="11"/>
                </a:lnTo>
                <a:lnTo>
                  <a:pt x="756" y="11"/>
                </a:lnTo>
                <a:lnTo>
                  <a:pt x="756" y="11"/>
                </a:lnTo>
                <a:lnTo>
                  <a:pt x="757" y="10"/>
                </a:lnTo>
                <a:lnTo>
                  <a:pt x="757" y="10"/>
                </a:lnTo>
                <a:lnTo>
                  <a:pt x="757" y="10"/>
                </a:lnTo>
                <a:lnTo>
                  <a:pt x="758" y="10"/>
                </a:lnTo>
                <a:lnTo>
                  <a:pt x="758" y="10"/>
                </a:lnTo>
                <a:lnTo>
                  <a:pt x="777" y="19"/>
                </a:lnTo>
                <a:lnTo>
                  <a:pt x="790" y="22"/>
                </a:lnTo>
                <a:lnTo>
                  <a:pt x="792" y="19"/>
                </a:lnTo>
                <a:lnTo>
                  <a:pt x="794" y="15"/>
                </a:lnTo>
                <a:lnTo>
                  <a:pt x="805" y="16"/>
                </a:lnTo>
                <a:lnTo>
                  <a:pt x="814" y="7"/>
                </a:lnTo>
                <a:lnTo>
                  <a:pt x="825" y="5"/>
                </a:lnTo>
                <a:lnTo>
                  <a:pt x="825" y="5"/>
                </a:lnTo>
                <a:lnTo>
                  <a:pt x="826" y="5"/>
                </a:lnTo>
                <a:lnTo>
                  <a:pt x="826" y="5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1" y="3"/>
                </a:lnTo>
                <a:lnTo>
                  <a:pt x="831" y="3"/>
                </a:lnTo>
                <a:lnTo>
                  <a:pt x="832" y="2"/>
                </a:lnTo>
                <a:lnTo>
                  <a:pt x="833" y="2"/>
                </a:lnTo>
                <a:lnTo>
                  <a:pt x="833" y="2"/>
                </a:lnTo>
                <a:lnTo>
                  <a:pt x="833" y="1"/>
                </a:lnTo>
                <a:lnTo>
                  <a:pt x="834" y="1"/>
                </a:lnTo>
                <a:lnTo>
                  <a:pt x="834" y="1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7" y="0"/>
                </a:lnTo>
                <a:lnTo>
                  <a:pt x="837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9" y="0"/>
                </a:lnTo>
                <a:lnTo>
                  <a:pt x="839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1"/>
                </a:lnTo>
                <a:lnTo>
                  <a:pt x="841" y="1"/>
                </a:lnTo>
                <a:lnTo>
                  <a:pt x="841" y="1"/>
                </a:lnTo>
                <a:lnTo>
                  <a:pt x="842" y="1"/>
                </a:lnTo>
                <a:lnTo>
                  <a:pt x="842" y="2"/>
                </a:lnTo>
                <a:lnTo>
                  <a:pt x="842" y="2"/>
                </a:lnTo>
                <a:lnTo>
                  <a:pt x="842" y="2"/>
                </a:lnTo>
                <a:lnTo>
                  <a:pt x="843" y="3"/>
                </a:lnTo>
                <a:lnTo>
                  <a:pt x="843" y="3"/>
                </a:lnTo>
                <a:lnTo>
                  <a:pt x="843" y="3"/>
                </a:lnTo>
                <a:lnTo>
                  <a:pt x="844" y="3"/>
                </a:lnTo>
                <a:lnTo>
                  <a:pt x="844" y="4"/>
                </a:lnTo>
                <a:lnTo>
                  <a:pt x="845" y="4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6"/>
                </a:lnTo>
                <a:lnTo>
                  <a:pt x="846" y="6"/>
                </a:lnTo>
                <a:lnTo>
                  <a:pt x="846" y="7"/>
                </a:lnTo>
                <a:lnTo>
                  <a:pt x="846" y="8"/>
                </a:lnTo>
                <a:lnTo>
                  <a:pt x="847" y="8"/>
                </a:lnTo>
                <a:lnTo>
                  <a:pt x="847" y="9"/>
                </a:lnTo>
                <a:lnTo>
                  <a:pt x="847" y="9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8" y="11"/>
                </a:lnTo>
                <a:lnTo>
                  <a:pt x="848" y="11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3"/>
                </a:lnTo>
                <a:lnTo>
                  <a:pt x="850" y="13"/>
                </a:lnTo>
                <a:lnTo>
                  <a:pt x="850" y="13"/>
                </a:lnTo>
                <a:lnTo>
                  <a:pt x="850" y="14"/>
                </a:lnTo>
                <a:lnTo>
                  <a:pt x="851" y="14"/>
                </a:lnTo>
                <a:lnTo>
                  <a:pt x="851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3" y="15"/>
                </a:lnTo>
                <a:lnTo>
                  <a:pt x="854" y="15"/>
                </a:lnTo>
                <a:lnTo>
                  <a:pt x="855" y="16"/>
                </a:lnTo>
                <a:lnTo>
                  <a:pt x="856" y="16"/>
                </a:lnTo>
                <a:lnTo>
                  <a:pt x="856" y="16"/>
                </a:lnTo>
                <a:lnTo>
                  <a:pt x="856" y="16"/>
                </a:lnTo>
                <a:lnTo>
                  <a:pt x="857" y="16"/>
                </a:lnTo>
                <a:lnTo>
                  <a:pt x="857" y="16"/>
                </a:lnTo>
                <a:lnTo>
                  <a:pt x="858" y="17"/>
                </a:lnTo>
                <a:lnTo>
                  <a:pt x="859" y="17"/>
                </a:lnTo>
                <a:lnTo>
                  <a:pt x="859" y="17"/>
                </a:lnTo>
                <a:lnTo>
                  <a:pt x="859" y="17"/>
                </a:lnTo>
                <a:lnTo>
                  <a:pt x="861" y="17"/>
                </a:lnTo>
                <a:lnTo>
                  <a:pt x="861" y="17"/>
                </a:lnTo>
                <a:lnTo>
                  <a:pt x="864" y="17"/>
                </a:lnTo>
                <a:lnTo>
                  <a:pt x="865" y="17"/>
                </a:lnTo>
                <a:lnTo>
                  <a:pt x="866" y="17"/>
                </a:lnTo>
                <a:lnTo>
                  <a:pt x="866" y="17"/>
                </a:lnTo>
                <a:lnTo>
                  <a:pt x="867" y="17"/>
                </a:lnTo>
                <a:lnTo>
                  <a:pt x="869" y="17"/>
                </a:lnTo>
                <a:lnTo>
                  <a:pt x="882" y="25"/>
                </a:lnTo>
                <a:lnTo>
                  <a:pt x="892" y="50"/>
                </a:lnTo>
                <a:lnTo>
                  <a:pt x="898" y="58"/>
                </a:lnTo>
                <a:lnTo>
                  <a:pt x="918" y="61"/>
                </a:lnTo>
                <a:lnTo>
                  <a:pt x="935" y="64"/>
                </a:lnTo>
                <a:lnTo>
                  <a:pt x="946" y="59"/>
                </a:lnTo>
                <a:lnTo>
                  <a:pt x="957" y="53"/>
                </a:lnTo>
                <a:lnTo>
                  <a:pt x="977" y="42"/>
                </a:lnTo>
                <a:lnTo>
                  <a:pt x="979" y="45"/>
                </a:lnTo>
                <a:lnTo>
                  <a:pt x="994" y="56"/>
                </a:lnTo>
                <a:lnTo>
                  <a:pt x="1041" y="77"/>
                </a:lnTo>
                <a:lnTo>
                  <a:pt x="1151" y="77"/>
                </a:lnTo>
                <a:lnTo>
                  <a:pt x="1157" y="77"/>
                </a:lnTo>
                <a:lnTo>
                  <a:pt x="1189" y="113"/>
                </a:lnTo>
                <a:lnTo>
                  <a:pt x="1185" y="124"/>
                </a:lnTo>
                <a:lnTo>
                  <a:pt x="1183" y="133"/>
                </a:lnTo>
                <a:lnTo>
                  <a:pt x="1177" y="140"/>
                </a:lnTo>
                <a:lnTo>
                  <a:pt x="1174" y="147"/>
                </a:lnTo>
                <a:lnTo>
                  <a:pt x="1165" y="158"/>
                </a:lnTo>
                <a:lnTo>
                  <a:pt x="1159" y="166"/>
                </a:lnTo>
                <a:lnTo>
                  <a:pt x="1168" y="162"/>
                </a:lnTo>
                <a:lnTo>
                  <a:pt x="1177" y="151"/>
                </a:lnTo>
                <a:lnTo>
                  <a:pt x="1247" y="171"/>
                </a:lnTo>
                <a:lnTo>
                  <a:pt x="1249" y="171"/>
                </a:lnTo>
                <a:lnTo>
                  <a:pt x="1260" y="190"/>
                </a:lnTo>
                <a:lnTo>
                  <a:pt x="1266" y="201"/>
                </a:lnTo>
                <a:lnTo>
                  <a:pt x="1277" y="201"/>
                </a:lnTo>
                <a:lnTo>
                  <a:pt x="1286" y="201"/>
                </a:lnTo>
                <a:lnTo>
                  <a:pt x="1291" y="201"/>
                </a:lnTo>
                <a:lnTo>
                  <a:pt x="1295" y="208"/>
                </a:lnTo>
                <a:lnTo>
                  <a:pt x="1298" y="220"/>
                </a:lnTo>
                <a:lnTo>
                  <a:pt x="1301" y="220"/>
                </a:lnTo>
                <a:lnTo>
                  <a:pt x="1306" y="227"/>
                </a:lnTo>
                <a:lnTo>
                  <a:pt x="1304" y="231"/>
                </a:lnTo>
                <a:lnTo>
                  <a:pt x="1302" y="243"/>
                </a:lnTo>
                <a:lnTo>
                  <a:pt x="1300" y="245"/>
                </a:lnTo>
                <a:lnTo>
                  <a:pt x="1291" y="242"/>
                </a:lnTo>
                <a:lnTo>
                  <a:pt x="1285" y="245"/>
                </a:lnTo>
                <a:lnTo>
                  <a:pt x="1282" y="251"/>
                </a:lnTo>
                <a:lnTo>
                  <a:pt x="1278" y="253"/>
                </a:lnTo>
                <a:lnTo>
                  <a:pt x="1270" y="250"/>
                </a:lnTo>
                <a:lnTo>
                  <a:pt x="1271" y="255"/>
                </a:lnTo>
                <a:lnTo>
                  <a:pt x="1271" y="257"/>
                </a:lnTo>
                <a:lnTo>
                  <a:pt x="1269" y="261"/>
                </a:lnTo>
                <a:lnTo>
                  <a:pt x="1270" y="264"/>
                </a:lnTo>
                <a:lnTo>
                  <a:pt x="1270" y="269"/>
                </a:lnTo>
                <a:lnTo>
                  <a:pt x="1272" y="271"/>
                </a:lnTo>
                <a:lnTo>
                  <a:pt x="1275" y="276"/>
                </a:lnTo>
                <a:lnTo>
                  <a:pt x="1271" y="283"/>
                </a:lnTo>
                <a:lnTo>
                  <a:pt x="1268" y="285"/>
                </a:lnTo>
                <a:lnTo>
                  <a:pt x="1268" y="290"/>
                </a:lnTo>
                <a:lnTo>
                  <a:pt x="1270" y="295"/>
                </a:lnTo>
                <a:lnTo>
                  <a:pt x="1269" y="298"/>
                </a:lnTo>
                <a:lnTo>
                  <a:pt x="1271" y="302"/>
                </a:lnTo>
                <a:lnTo>
                  <a:pt x="1272" y="304"/>
                </a:lnTo>
                <a:lnTo>
                  <a:pt x="1272" y="311"/>
                </a:lnTo>
                <a:lnTo>
                  <a:pt x="1271" y="319"/>
                </a:lnTo>
                <a:lnTo>
                  <a:pt x="1272" y="323"/>
                </a:lnTo>
                <a:lnTo>
                  <a:pt x="1275" y="325"/>
                </a:lnTo>
                <a:lnTo>
                  <a:pt x="1277" y="328"/>
                </a:lnTo>
                <a:lnTo>
                  <a:pt x="1275" y="332"/>
                </a:lnTo>
                <a:lnTo>
                  <a:pt x="1277" y="334"/>
                </a:lnTo>
                <a:lnTo>
                  <a:pt x="1278" y="337"/>
                </a:lnTo>
                <a:lnTo>
                  <a:pt x="1277" y="341"/>
                </a:lnTo>
                <a:lnTo>
                  <a:pt x="1277" y="343"/>
                </a:lnTo>
                <a:lnTo>
                  <a:pt x="1279" y="347"/>
                </a:lnTo>
                <a:lnTo>
                  <a:pt x="1279" y="351"/>
                </a:lnTo>
                <a:lnTo>
                  <a:pt x="1277" y="352"/>
                </a:lnTo>
                <a:lnTo>
                  <a:pt x="1276" y="353"/>
                </a:lnTo>
                <a:lnTo>
                  <a:pt x="1276" y="356"/>
                </a:lnTo>
                <a:lnTo>
                  <a:pt x="1277" y="359"/>
                </a:lnTo>
                <a:lnTo>
                  <a:pt x="1277" y="361"/>
                </a:lnTo>
                <a:lnTo>
                  <a:pt x="1277" y="369"/>
                </a:lnTo>
                <a:lnTo>
                  <a:pt x="1277" y="370"/>
                </a:lnTo>
                <a:lnTo>
                  <a:pt x="1276" y="372"/>
                </a:lnTo>
                <a:lnTo>
                  <a:pt x="1276" y="375"/>
                </a:lnTo>
                <a:lnTo>
                  <a:pt x="1276" y="377"/>
                </a:lnTo>
                <a:lnTo>
                  <a:pt x="1277" y="380"/>
                </a:lnTo>
                <a:lnTo>
                  <a:pt x="1281" y="384"/>
                </a:lnTo>
                <a:lnTo>
                  <a:pt x="1279" y="388"/>
                </a:lnTo>
                <a:lnTo>
                  <a:pt x="1277" y="390"/>
                </a:lnTo>
                <a:lnTo>
                  <a:pt x="1273" y="393"/>
                </a:lnTo>
                <a:lnTo>
                  <a:pt x="1272" y="395"/>
                </a:lnTo>
                <a:lnTo>
                  <a:pt x="1273" y="399"/>
                </a:lnTo>
                <a:lnTo>
                  <a:pt x="1272" y="403"/>
                </a:lnTo>
                <a:lnTo>
                  <a:pt x="1274" y="409"/>
                </a:lnTo>
                <a:lnTo>
                  <a:pt x="1275" y="416"/>
                </a:lnTo>
                <a:lnTo>
                  <a:pt x="1274" y="421"/>
                </a:lnTo>
                <a:lnTo>
                  <a:pt x="1272" y="425"/>
                </a:lnTo>
                <a:lnTo>
                  <a:pt x="1272" y="429"/>
                </a:lnTo>
                <a:lnTo>
                  <a:pt x="1271" y="430"/>
                </a:lnTo>
                <a:lnTo>
                  <a:pt x="1270" y="434"/>
                </a:lnTo>
                <a:lnTo>
                  <a:pt x="1271" y="437"/>
                </a:lnTo>
                <a:lnTo>
                  <a:pt x="1270" y="439"/>
                </a:lnTo>
                <a:lnTo>
                  <a:pt x="1261" y="437"/>
                </a:lnTo>
                <a:lnTo>
                  <a:pt x="1253" y="436"/>
                </a:lnTo>
                <a:lnTo>
                  <a:pt x="1242" y="434"/>
                </a:lnTo>
                <a:lnTo>
                  <a:pt x="1235" y="437"/>
                </a:lnTo>
                <a:lnTo>
                  <a:pt x="1231" y="442"/>
                </a:lnTo>
                <a:lnTo>
                  <a:pt x="1227" y="450"/>
                </a:lnTo>
                <a:lnTo>
                  <a:pt x="1223" y="456"/>
                </a:lnTo>
                <a:lnTo>
                  <a:pt x="1217" y="463"/>
                </a:lnTo>
                <a:lnTo>
                  <a:pt x="1210" y="467"/>
                </a:lnTo>
                <a:lnTo>
                  <a:pt x="1205" y="467"/>
                </a:lnTo>
                <a:lnTo>
                  <a:pt x="1195" y="467"/>
                </a:lnTo>
                <a:lnTo>
                  <a:pt x="1184" y="467"/>
                </a:lnTo>
                <a:lnTo>
                  <a:pt x="1178" y="463"/>
                </a:lnTo>
                <a:lnTo>
                  <a:pt x="1172" y="466"/>
                </a:lnTo>
                <a:lnTo>
                  <a:pt x="1165" y="471"/>
                </a:lnTo>
                <a:lnTo>
                  <a:pt x="1158" y="475"/>
                </a:lnTo>
                <a:lnTo>
                  <a:pt x="1151" y="478"/>
                </a:lnTo>
                <a:lnTo>
                  <a:pt x="1144" y="480"/>
                </a:lnTo>
                <a:lnTo>
                  <a:pt x="1142" y="487"/>
                </a:lnTo>
                <a:lnTo>
                  <a:pt x="1143" y="495"/>
                </a:lnTo>
                <a:lnTo>
                  <a:pt x="1145" y="505"/>
                </a:lnTo>
                <a:lnTo>
                  <a:pt x="1148" y="514"/>
                </a:lnTo>
                <a:lnTo>
                  <a:pt x="1146" y="523"/>
                </a:lnTo>
                <a:lnTo>
                  <a:pt x="1144" y="532"/>
                </a:lnTo>
                <a:lnTo>
                  <a:pt x="1141" y="544"/>
                </a:lnTo>
                <a:lnTo>
                  <a:pt x="1137" y="554"/>
                </a:lnTo>
                <a:lnTo>
                  <a:pt x="1140" y="564"/>
                </a:lnTo>
                <a:lnTo>
                  <a:pt x="1145" y="574"/>
                </a:lnTo>
                <a:lnTo>
                  <a:pt x="1146" y="582"/>
                </a:lnTo>
                <a:lnTo>
                  <a:pt x="1141" y="594"/>
                </a:lnTo>
                <a:lnTo>
                  <a:pt x="1135" y="613"/>
                </a:lnTo>
                <a:lnTo>
                  <a:pt x="1133" y="621"/>
                </a:lnTo>
                <a:lnTo>
                  <a:pt x="1135" y="624"/>
                </a:lnTo>
                <a:lnTo>
                  <a:pt x="1138" y="631"/>
                </a:lnTo>
                <a:lnTo>
                  <a:pt x="1137" y="640"/>
                </a:lnTo>
                <a:lnTo>
                  <a:pt x="1136" y="651"/>
                </a:lnTo>
                <a:lnTo>
                  <a:pt x="1140" y="659"/>
                </a:lnTo>
                <a:lnTo>
                  <a:pt x="1140" y="668"/>
                </a:lnTo>
                <a:lnTo>
                  <a:pt x="1144" y="670"/>
                </a:lnTo>
                <a:lnTo>
                  <a:pt x="1143" y="673"/>
                </a:lnTo>
                <a:lnTo>
                  <a:pt x="1143" y="677"/>
                </a:lnTo>
                <a:lnTo>
                  <a:pt x="1144" y="689"/>
                </a:lnTo>
                <a:lnTo>
                  <a:pt x="1147" y="699"/>
                </a:lnTo>
                <a:lnTo>
                  <a:pt x="1147" y="711"/>
                </a:lnTo>
                <a:lnTo>
                  <a:pt x="1147" y="724"/>
                </a:lnTo>
                <a:lnTo>
                  <a:pt x="1147" y="734"/>
                </a:lnTo>
                <a:lnTo>
                  <a:pt x="1147" y="749"/>
                </a:lnTo>
                <a:lnTo>
                  <a:pt x="1147" y="756"/>
                </a:lnTo>
                <a:lnTo>
                  <a:pt x="1147" y="771"/>
                </a:lnTo>
                <a:lnTo>
                  <a:pt x="1147" y="787"/>
                </a:lnTo>
                <a:lnTo>
                  <a:pt x="1147" y="806"/>
                </a:lnTo>
                <a:lnTo>
                  <a:pt x="1149" y="818"/>
                </a:lnTo>
                <a:lnTo>
                  <a:pt x="1122" y="819"/>
                </a:lnTo>
                <a:lnTo>
                  <a:pt x="926" y="826"/>
                </a:lnTo>
                <a:lnTo>
                  <a:pt x="866" y="824"/>
                </a:lnTo>
                <a:lnTo>
                  <a:pt x="822" y="818"/>
                </a:lnTo>
                <a:lnTo>
                  <a:pt x="801" y="806"/>
                </a:lnTo>
                <a:lnTo>
                  <a:pt x="789" y="796"/>
                </a:lnTo>
                <a:lnTo>
                  <a:pt x="778" y="772"/>
                </a:lnTo>
                <a:lnTo>
                  <a:pt x="761" y="687"/>
                </a:lnTo>
                <a:lnTo>
                  <a:pt x="735" y="603"/>
                </a:lnTo>
                <a:lnTo>
                  <a:pt x="722" y="587"/>
                </a:lnTo>
                <a:lnTo>
                  <a:pt x="708" y="578"/>
                </a:lnTo>
                <a:lnTo>
                  <a:pt x="672" y="570"/>
                </a:lnTo>
                <a:lnTo>
                  <a:pt x="434" y="565"/>
                </a:lnTo>
                <a:lnTo>
                  <a:pt x="316" y="566"/>
                </a:lnTo>
                <a:lnTo>
                  <a:pt x="284" y="574"/>
                </a:lnTo>
                <a:lnTo>
                  <a:pt x="261" y="590"/>
                </a:lnTo>
                <a:lnTo>
                  <a:pt x="250" y="608"/>
                </a:lnTo>
                <a:lnTo>
                  <a:pt x="234" y="615"/>
                </a:lnTo>
                <a:lnTo>
                  <a:pt x="115" y="633"/>
                </a:lnTo>
                <a:lnTo>
                  <a:pt x="92" y="636"/>
                </a:lnTo>
                <a:lnTo>
                  <a:pt x="77" y="633"/>
                </a:lnTo>
                <a:lnTo>
                  <a:pt x="61" y="625"/>
                </a:lnTo>
                <a:lnTo>
                  <a:pt x="47" y="610"/>
                </a:lnTo>
                <a:lnTo>
                  <a:pt x="0" y="52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5" name="Freeform 5"/>
          <p:cNvSpPr/>
          <p:nvPr/>
        </p:nvSpPr>
        <p:spPr bwMode="auto">
          <a:xfrm rot="21060000">
            <a:off x="5779968" y="5524299"/>
            <a:ext cx="676910" cy="869315"/>
          </a:xfrm>
          <a:custGeom>
            <a:avLst/>
            <a:gdLst>
              <a:gd name="T0" fmla="*/ 489 w 615"/>
              <a:gd name="T1" fmla="*/ 74 h 1159"/>
              <a:gd name="T2" fmla="*/ 488 w 615"/>
              <a:gd name="T3" fmla="*/ 138 h 1159"/>
              <a:gd name="T4" fmla="*/ 566 w 615"/>
              <a:gd name="T5" fmla="*/ 167 h 1159"/>
              <a:gd name="T6" fmla="*/ 609 w 615"/>
              <a:gd name="T7" fmla="*/ 230 h 1159"/>
              <a:gd name="T8" fmla="*/ 601 w 615"/>
              <a:gd name="T9" fmla="*/ 284 h 1159"/>
              <a:gd name="T10" fmla="*/ 594 w 615"/>
              <a:gd name="T11" fmla="*/ 307 h 1159"/>
              <a:gd name="T12" fmla="*/ 592 w 615"/>
              <a:gd name="T13" fmla="*/ 339 h 1159"/>
              <a:gd name="T14" fmla="*/ 522 w 615"/>
              <a:gd name="T15" fmla="*/ 370 h 1159"/>
              <a:gd name="T16" fmla="*/ 520 w 615"/>
              <a:gd name="T17" fmla="*/ 421 h 1159"/>
              <a:gd name="T18" fmla="*/ 538 w 615"/>
              <a:gd name="T19" fmla="*/ 484 h 1159"/>
              <a:gd name="T20" fmla="*/ 531 w 615"/>
              <a:gd name="T21" fmla="*/ 516 h 1159"/>
              <a:gd name="T22" fmla="*/ 509 w 615"/>
              <a:gd name="T23" fmla="*/ 763 h 1159"/>
              <a:gd name="T24" fmla="*/ 425 w 615"/>
              <a:gd name="T25" fmla="*/ 1151 h 1159"/>
              <a:gd name="T26" fmla="*/ 347 w 615"/>
              <a:gd name="T27" fmla="*/ 1143 h 1159"/>
              <a:gd name="T28" fmla="*/ 308 w 615"/>
              <a:gd name="T29" fmla="*/ 1147 h 1159"/>
              <a:gd name="T30" fmla="*/ 246 w 615"/>
              <a:gd name="T31" fmla="*/ 1158 h 1159"/>
              <a:gd name="T32" fmla="*/ 209 w 615"/>
              <a:gd name="T33" fmla="*/ 1144 h 1159"/>
              <a:gd name="T34" fmla="*/ 174 w 615"/>
              <a:gd name="T35" fmla="*/ 1138 h 1159"/>
              <a:gd name="T36" fmla="*/ 139 w 615"/>
              <a:gd name="T37" fmla="*/ 1119 h 1159"/>
              <a:gd name="T38" fmla="*/ 114 w 615"/>
              <a:gd name="T39" fmla="*/ 1119 h 1159"/>
              <a:gd name="T40" fmla="*/ 81 w 615"/>
              <a:gd name="T41" fmla="*/ 1115 h 1159"/>
              <a:gd name="T42" fmla="*/ 29 w 615"/>
              <a:gd name="T43" fmla="*/ 1100 h 1159"/>
              <a:gd name="T44" fmla="*/ 28 w 615"/>
              <a:gd name="T45" fmla="*/ 1059 h 1159"/>
              <a:gd name="T46" fmla="*/ 15 w 615"/>
              <a:gd name="T47" fmla="*/ 1031 h 1159"/>
              <a:gd name="T48" fmla="*/ 8 w 615"/>
              <a:gd name="T49" fmla="*/ 997 h 1159"/>
              <a:gd name="T50" fmla="*/ 13 w 615"/>
              <a:gd name="T51" fmla="*/ 944 h 1159"/>
              <a:gd name="T52" fmla="*/ 36 w 615"/>
              <a:gd name="T53" fmla="*/ 916 h 1159"/>
              <a:gd name="T54" fmla="*/ 51 w 615"/>
              <a:gd name="T55" fmla="*/ 874 h 1159"/>
              <a:gd name="T56" fmla="*/ 42 w 615"/>
              <a:gd name="T57" fmla="*/ 830 h 1159"/>
              <a:gd name="T58" fmla="*/ 65 w 615"/>
              <a:gd name="T59" fmla="*/ 801 h 1159"/>
              <a:gd name="T60" fmla="*/ 47 w 615"/>
              <a:gd name="T61" fmla="*/ 779 h 1159"/>
              <a:gd name="T62" fmla="*/ 32 w 615"/>
              <a:gd name="T63" fmla="*/ 750 h 1159"/>
              <a:gd name="T64" fmla="*/ 39 w 615"/>
              <a:gd name="T65" fmla="*/ 718 h 1159"/>
              <a:gd name="T66" fmla="*/ 53 w 615"/>
              <a:gd name="T67" fmla="*/ 687 h 1159"/>
              <a:gd name="T68" fmla="*/ 35 w 615"/>
              <a:gd name="T69" fmla="*/ 664 h 1159"/>
              <a:gd name="T70" fmla="*/ 30 w 615"/>
              <a:gd name="T71" fmla="*/ 645 h 1159"/>
              <a:gd name="T72" fmla="*/ 98 w 615"/>
              <a:gd name="T73" fmla="*/ 610 h 1159"/>
              <a:gd name="T74" fmla="*/ 81 w 615"/>
              <a:gd name="T75" fmla="*/ 583 h 1159"/>
              <a:gd name="T76" fmla="*/ 58 w 615"/>
              <a:gd name="T77" fmla="*/ 543 h 1159"/>
              <a:gd name="T78" fmla="*/ 70 w 615"/>
              <a:gd name="T79" fmla="*/ 526 h 1159"/>
              <a:gd name="T80" fmla="*/ 95 w 615"/>
              <a:gd name="T81" fmla="*/ 531 h 1159"/>
              <a:gd name="T82" fmla="*/ 122 w 615"/>
              <a:gd name="T83" fmla="*/ 513 h 1159"/>
              <a:gd name="T84" fmla="*/ 123 w 615"/>
              <a:gd name="T85" fmla="*/ 480 h 1159"/>
              <a:gd name="T86" fmla="*/ 141 w 615"/>
              <a:gd name="T87" fmla="*/ 461 h 1159"/>
              <a:gd name="T88" fmla="*/ 146 w 615"/>
              <a:gd name="T89" fmla="*/ 424 h 1159"/>
              <a:gd name="T90" fmla="*/ 191 w 615"/>
              <a:gd name="T91" fmla="*/ 378 h 1159"/>
              <a:gd name="T92" fmla="*/ 227 w 615"/>
              <a:gd name="T93" fmla="*/ 402 h 1159"/>
              <a:gd name="T94" fmla="*/ 231 w 615"/>
              <a:gd name="T95" fmla="*/ 391 h 1159"/>
              <a:gd name="T96" fmla="*/ 225 w 615"/>
              <a:gd name="T97" fmla="*/ 297 h 1159"/>
              <a:gd name="T98" fmla="*/ 258 w 615"/>
              <a:gd name="T99" fmla="*/ 229 h 1159"/>
              <a:gd name="T100" fmla="*/ 276 w 615"/>
              <a:gd name="T101" fmla="*/ 218 h 1159"/>
              <a:gd name="T102" fmla="*/ 292 w 615"/>
              <a:gd name="T103" fmla="*/ 218 h 1159"/>
              <a:gd name="T104" fmla="*/ 281 w 615"/>
              <a:gd name="T105" fmla="*/ 192 h 1159"/>
              <a:gd name="T106" fmla="*/ 285 w 615"/>
              <a:gd name="T107" fmla="*/ 167 h 1159"/>
              <a:gd name="T108" fmla="*/ 288 w 615"/>
              <a:gd name="T109" fmla="*/ 147 h 1159"/>
              <a:gd name="T110" fmla="*/ 291 w 615"/>
              <a:gd name="T111" fmla="*/ 138 h 1159"/>
              <a:gd name="T112" fmla="*/ 355 w 615"/>
              <a:gd name="T113" fmla="*/ 111 h 1159"/>
              <a:gd name="T114" fmla="*/ 390 w 615"/>
              <a:gd name="T115" fmla="*/ 104 h 1159"/>
              <a:gd name="T116" fmla="*/ 427 w 615"/>
              <a:gd name="T117" fmla="*/ 29 h 1159"/>
              <a:gd name="T118" fmla="*/ 433 w 615"/>
              <a:gd name="T119" fmla="*/ 9 h 1159"/>
              <a:gd name="T120" fmla="*/ 463 w 615"/>
              <a:gd name="T121" fmla="*/ 6 h 1159"/>
              <a:gd name="T122" fmla="*/ 487 w 615"/>
              <a:gd name="T123" fmla="*/ 22 h 1159"/>
              <a:gd name="T124" fmla="*/ 501 w 615"/>
              <a:gd name="T125" fmla="*/ 66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15" h="1159">
                <a:moveTo>
                  <a:pt x="501" y="66"/>
                </a:moveTo>
                <a:lnTo>
                  <a:pt x="499" y="66"/>
                </a:lnTo>
                <a:lnTo>
                  <a:pt x="498" y="67"/>
                </a:lnTo>
                <a:lnTo>
                  <a:pt x="495" y="69"/>
                </a:lnTo>
                <a:lnTo>
                  <a:pt x="492" y="71"/>
                </a:lnTo>
                <a:lnTo>
                  <a:pt x="489" y="74"/>
                </a:lnTo>
                <a:lnTo>
                  <a:pt x="487" y="79"/>
                </a:lnTo>
                <a:lnTo>
                  <a:pt x="483" y="89"/>
                </a:lnTo>
                <a:lnTo>
                  <a:pt x="481" y="96"/>
                </a:lnTo>
                <a:lnTo>
                  <a:pt x="477" y="107"/>
                </a:lnTo>
                <a:lnTo>
                  <a:pt x="478" y="113"/>
                </a:lnTo>
                <a:lnTo>
                  <a:pt x="488" y="138"/>
                </a:lnTo>
                <a:lnTo>
                  <a:pt x="497" y="151"/>
                </a:lnTo>
                <a:lnTo>
                  <a:pt x="507" y="157"/>
                </a:lnTo>
                <a:lnTo>
                  <a:pt x="525" y="165"/>
                </a:lnTo>
                <a:lnTo>
                  <a:pt x="539" y="165"/>
                </a:lnTo>
                <a:lnTo>
                  <a:pt x="557" y="165"/>
                </a:lnTo>
                <a:lnTo>
                  <a:pt x="566" y="167"/>
                </a:lnTo>
                <a:lnTo>
                  <a:pt x="572" y="173"/>
                </a:lnTo>
                <a:lnTo>
                  <a:pt x="583" y="192"/>
                </a:lnTo>
                <a:lnTo>
                  <a:pt x="590" y="203"/>
                </a:lnTo>
                <a:lnTo>
                  <a:pt x="599" y="209"/>
                </a:lnTo>
                <a:lnTo>
                  <a:pt x="606" y="218"/>
                </a:lnTo>
                <a:lnTo>
                  <a:pt x="609" y="230"/>
                </a:lnTo>
                <a:lnTo>
                  <a:pt x="614" y="248"/>
                </a:lnTo>
                <a:lnTo>
                  <a:pt x="615" y="261"/>
                </a:lnTo>
                <a:lnTo>
                  <a:pt x="611" y="273"/>
                </a:lnTo>
                <a:lnTo>
                  <a:pt x="608" y="276"/>
                </a:lnTo>
                <a:lnTo>
                  <a:pt x="608" y="278"/>
                </a:lnTo>
                <a:lnTo>
                  <a:pt x="601" y="284"/>
                </a:lnTo>
                <a:lnTo>
                  <a:pt x="599" y="287"/>
                </a:lnTo>
                <a:lnTo>
                  <a:pt x="599" y="288"/>
                </a:lnTo>
                <a:lnTo>
                  <a:pt x="596" y="293"/>
                </a:lnTo>
                <a:lnTo>
                  <a:pt x="596" y="301"/>
                </a:lnTo>
                <a:lnTo>
                  <a:pt x="593" y="304"/>
                </a:lnTo>
                <a:lnTo>
                  <a:pt x="594" y="307"/>
                </a:lnTo>
                <a:lnTo>
                  <a:pt x="593" y="308"/>
                </a:lnTo>
                <a:lnTo>
                  <a:pt x="593" y="309"/>
                </a:lnTo>
                <a:lnTo>
                  <a:pt x="593" y="310"/>
                </a:lnTo>
                <a:lnTo>
                  <a:pt x="594" y="314"/>
                </a:lnTo>
                <a:lnTo>
                  <a:pt x="593" y="323"/>
                </a:lnTo>
                <a:lnTo>
                  <a:pt x="592" y="339"/>
                </a:lnTo>
                <a:lnTo>
                  <a:pt x="585" y="344"/>
                </a:lnTo>
                <a:lnTo>
                  <a:pt x="576" y="356"/>
                </a:lnTo>
                <a:lnTo>
                  <a:pt x="574" y="362"/>
                </a:lnTo>
                <a:lnTo>
                  <a:pt x="560" y="365"/>
                </a:lnTo>
                <a:lnTo>
                  <a:pt x="535" y="368"/>
                </a:lnTo>
                <a:lnTo>
                  <a:pt x="522" y="370"/>
                </a:lnTo>
                <a:lnTo>
                  <a:pt x="519" y="372"/>
                </a:lnTo>
                <a:lnTo>
                  <a:pt x="515" y="379"/>
                </a:lnTo>
                <a:lnTo>
                  <a:pt x="514" y="391"/>
                </a:lnTo>
                <a:lnTo>
                  <a:pt x="515" y="405"/>
                </a:lnTo>
                <a:lnTo>
                  <a:pt x="518" y="413"/>
                </a:lnTo>
                <a:lnTo>
                  <a:pt x="520" y="421"/>
                </a:lnTo>
                <a:lnTo>
                  <a:pt x="522" y="426"/>
                </a:lnTo>
                <a:lnTo>
                  <a:pt x="528" y="434"/>
                </a:lnTo>
                <a:lnTo>
                  <a:pt x="530" y="442"/>
                </a:lnTo>
                <a:lnTo>
                  <a:pt x="532" y="455"/>
                </a:lnTo>
                <a:lnTo>
                  <a:pt x="535" y="473"/>
                </a:lnTo>
                <a:lnTo>
                  <a:pt x="538" y="484"/>
                </a:lnTo>
                <a:lnTo>
                  <a:pt x="540" y="490"/>
                </a:lnTo>
                <a:lnTo>
                  <a:pt x="537" y="494"/>
                </a:lnTo>
                <a:lnTo>
                  <a:pt x="518" y="501"/>
                </a:lnTo>
                <a:lnTo>
                  <a:pt x="515" y="502"/>
                </a:lnTo>
                <a:lnTo>
                  <a:pt x="525" y="516"/>
                </a:lnTo>
                <a:lnTo>
                  <a:pt x="531" y="516"/>
                </a:lnTo>
                <a:lnTo>
                  <a:pt x="539" y="512"/>
                </a:lnTo>
                <a:lnTo>
                  <a:pt x="539" y="514"/>
                </a:lnTo>
                <a:lnTo>
                  <a:pt x="593" y="722"/>
                </a:lnTo>
                <a:lnTo>
                  <a:pt x="552" y="737"/>
                </a:lnTo>
                <a:lnTo>
                  <a:pt x="518" y="755"/>
                </a:lnTo>
                <a:lnTo>
                  <a:pt x="509" y="763"/>
                </a:lnTo>
                <a:lnTo>
                  <a:pt x="494" y="807"/>
                </a:lnTo>
                <a:lnTo>
                  <a:pt x="485" y="895"/>
                </a:lnTo>
                <a:lnTo>
                  <a:pt x="467" y="949"/>
                </a:lnTo>
                <a:lnTo>
                  <a:pt x="439" y="1017"/>
                </a:lnTo>
                <a:lnTo>
                  <a:pt x="431" y="1074"/>
                </a:lnTo>
                <a:lnTo>
                  <a:pt x="425" y="1151"/>
                </a:lnTo>
                <a:lnTo>
                  <a:pt x="394" y="1146"/>
                </a:lnTo>
                <a:lnTo>
                  <a:pt x="381" y="1145"/>
                </a:lnTo>
                <a:lnTo>
                  <a:pt x="375" y="1142"/>
                </a:lnTo>
                <a:lnTo>
                  <a:pt x="367" y="1140"/>
                </a:lnTo>
                <a:lnTo>
                  <a:pt x="356" y="1142"/>
                </a:lnTo>
                <a:lnTo>
                  <a:pt x="347" y="1143"/>
                </a:lnTo>
                <a:lnTo>
                  <a:pt x="339" y="1146"/>
                </a:lnTo>
                <a:lnTo>
                  <a:pt x="332" y="1145"/>
                </a:lnTo>
                <a:lnTo>
                  <a:pt x="326" y="1139"/>
                </a:lnTo>
                <a:lnTo>
                  <a:pt x="320" y="1136"/>
                </a:lnTo>
                <a:lnTo>
                  <a:pt x="314" y="1145"/>
                </a:lnTo>
                <a:lnTo>
                  <a:pt x="308" y="1147"/>
                </a:lnTo>
                <a:lnTo>
                  <a:pt x="300" y="1141"/>
                </a:lnTo>
                <a:lnTo>
                  <a:pt x="291" y="1140"/>
                </a:lnTo>
                <a:lnTo>
                  <a:pt x="276" y="1143"/>
                </a:lnTo>
                <a:lnTo>
                  <a:pt x="262" y="1144"/>
                </a:lnTo>
                <a:lnTo>
                  <a:pt x="253" y="1152"/>
                </a:lnTo>
                <a:lnTo>
                  <a:pt x="246" y="1158"/>
                </a:lnTo>
                <a:lnTo>
                  <a:pt x="238" y="1159"/>
                </a:lnTo>
                <a:lnTo>
                  <a:pt x="231" y="1159"/>
                </a:lnTo>
                <a:lnTo>
                  <a:pt x="223" y="1158"/>
                </a:lnTo>
                <a:lnTo>
                  <a:pt x="216" y="1155"/>
                </a:lnTo>
                <a:lnTo>
                  <a:pt x="212" y="1150"/>
                </a:lnTo>
                <a:lnTo>
                  <a:pt x="209" y="1144"/>
                </a:lnTo>
                <a:lnTo>
                  <a:pt x="204" y="1137"/>
                </a:lnTo>
                <a:lnTo>
                  <a:pt x="199" y="1138"/>
                </a:lnTo>
                <a:lnTo>
                  <a:pt x="193" y="1137"/>
                </a:lnTo>
                <a:lnTo>
                  <a:pt x="185" y="1139"/>
                </a:lnTo>
                <a:lnTo>
                  <a:pt x="179" y="1141"/>
                </a:lnTo>
                <a:lnTo>
                  <a:pt x="174" y="1138"/>
                </a:lnTo>
                <a:lnTo>
                  <a:pt x="173" y="1133"/>
                </a:lnTo>
                <a:lnTo>
                  <a:pt x="169" y="1129"/>
                </a:lnTo>
                <a:lnTo>
                  <a:pt x="161" y="1126"/>
                </a:lnTo>
                <a:lnTo>
                  <a:pt x="151" y="1126"/>
                </a:lnTo>
                <a:lnTo>
                  <a:pt x="144" y="1124"/>
                </a:lnTo>
                <a:lnTo>
                  <a:pt x="139" y="1119"/>
                </a:lnTo>
                <a:lnTo>
                  <a:pt x="134" y="1115"/>
                </a:lnTo>
                <a:lnTo>
                  <a:pt x="132" y="1119"/>
                </a:lnTo>
                <a:lnTo>
                  <a:pt x="126" y="1123"/>
                </a:lnTo>
                <a:lnTo>
                  <a:pt x="124" y="1119"/>
                </a:lnTo>
                <a:lnTo>
                  <a:pt x="118" y="1118"/>
                </a:lnTo>
                <a:lnTo>
                  <a:pt x="114" y="1119"/>
                </a:lnTo>
                <a:lnTo>
                  <a:pt x="109" y="1124"/>
                </a:lnTo>
                <a:lnTo>
                  <a:pt x="104" y="1127"/>
                </a:lnTo>
                <a:lnTo>
                  <a:pt x="100" y="1129"/>
                </a:lnTo>
                <a:lnTo>
                  <a:pt x="93" y="1124"/>
                </a:lnTo>
                <a:lnTo>
                  <a:pt x="88" y="1118"/>
                </a:lnTo>
                <a:lnTo>
                  <a:pt x="81" y="1115"/>
                </a:lnTo>
                <a:lnTo>
                  <a:pt x="69" y="1112"/>
                </a:lnTo>
                <a:lnTo>
                  <a:pt x="58" y="1113"/>
                </a:lnTo>
                <a:lnTo>
                  <a:pt x="46" y="1115"/>
                </a:lnTo>
                <a:lnTo>
                  <a:pt x="39" y="1113"/>
                </a:lnTo>
                <a:lnTo>
                  <a:pt x="35" y="1108"/>
                </a:lnTo>
                <a:lnTo>
                  <a:pt x="29" y="1100"/>
                </a:lnTo>
                <a:lnTo>
                  <a:pt x="21" y="1096"/>
                </a:lnTo>
                <a:lnTo>
                  <a:pt x="19" y="1087"/>
                </a:lnTo>
                <a:lnTo>
                  <a:pt x="19" y="1078"/>
                </a:lnTo>
                <a:lnTo>
                  <a:pt x="21" y="1074"/>
                </a:lnTo>
                <a:lnTo>
                  <a:pt x="23" y="1070"/>
                </a:lnTo>
                <a:lnTo>
                  <a:pt x="28" y="1059"/>
                </a:lnTo>
                <a:lnTo>
                  <a:pt x="30" y="1051"/>
                </a:lnTo>
                <a:lnTo>
                  <a:pt x="23" y="1047"/>
                </a:lnTo>
                <a:lnTo>
                  <a:pt x="16" y="1045"/>
                </a:lnTo>
                <a:lnTo>
                  <a:pt x="16" y="1039"/>
                </a:lnTo>
                <a:lnTo>
                  <a:pt x="16" y="1038"/>
                </a:lnTo>
                <a:lnTo>
                  <a:pt x="15" y="1031"/>
                </a:lnTo>
                <a:lnTo>
                  <a:pt x="9" y="1031"/>
                </a:lnTo>
                <a:lnTo>
                  <a:pt x="2" y="1028"/>
                </a:lnTo>
                <a:lnTo>
                  <a:pt x="1" y="1023"/>
                </a:lnTo>
                <a:lnTo>
                  <a:pt x="0" y="1013"/>
                </a:lnTo>
                <a:lnTo>
                  <a:pt x="4" y="1003"/>
                </a:lnTo>
                <a:lnTo>
                  <a:pt x="8" y="997"/>
                </a:lnTo>
                <a:lnTo>
                  <a:pt x="8" y="989"/>
                </a:lnTo>
                <a:lnTo>
                  <a:pt x="11" y="982"/>
                </a:lnTo>
                <a:lnTo>
                  <a:pt x="17" y="971"/>
                </a:lnTo>
                <a:lnTo>
                  <a:pt x="17" y="963"/>
                </a:lnTo>
                <a:lnTo>
                  <a:pt x="16" y="954"/>
                </a:lnTo>
                <a:lnTo>
                  <a:pt x="13" y="944"/>
                </a:lnTo>
                <a:lnTo>
                  <a:pt x="11" y="937"/>
                </a:lnTo>
                <a:lnTo>
                  <a:pt x="11" y="931"/>
                </a:lnTo>
                <a:lnTo>
                  <a:pt x="17" y="925"/>
                </a:lnTo>
                <a:lnTo>
                  <a:pt x="24" y="923"/>
                </a:lnTo>
                <a:lnTo>
                  <a:pt x="30" y="923"/>
                </a:lnTo>
                <a:lnTo>
                  <a:pt x="36" y="916"/>
                </a:lnTo>
                <a:lnTo>
                  <a:pt x="41" y="907"/>
                </a:lnTo>
                <a:lnTo>
                  <a:pt x="46" y="900"/>
                </a:lnTo>
                <a:lnTo>
                  <a:pt x="54" y="892"/>
                </a:lnTo>
                <a:lnTo>
                  <a:pt x="58" y="887"/>
                </a:lnTo>
                <a:lnTo>
                  <a:pt x="58" y="881"/>
                </a:lnTo>
                <a:lnTo>
                  <a:pt x="51" y="874"/>
                </a:lnTo>
                <a:lnTo>
                  <a:pt x="46" y="870"/>
                </a:lnTo>
                <a:lnTo>
                  <a:pt x="46" y="861"/>
                </a:lnTo>
                <a:lnTo>
                  <a:pt x="45" y="852"/>
                </a:lnTo>
                <a:lnTo>
                  <a:pt x="44" y="841"/>
                </a:lnTo>
                <a:lnTo>
                  <a:pt x="44" y="837"/>
                </a:lnTo>
                <a:lnTo>
                  <a:pt x="42" y="830"/>
                </a:lnTo>
                <a:lnTo>
                  <a:pt x="37" y="828"/>
                </a:lnTo>
                <a:lnTo>
                  <a:pt x="38" y="821"/>
                </a:lnTo>
                <a:lnTo>
                  <a:pt x="42" y="816"/>
                </a:lnTo>
                <a:lnTo>
                  <a:pt x="50" y="810"/>
                </a:lnTo>
                <a:lnTo>
                  <a:pt x="60" y="804"/>
                </a:lnTo>
                <a:lnTo>
                  <a:pt x="65" y="801"/>
                </a:lnTo>
                <a:lnTo>
                  <a:pt x="65" y="796"/>
                </a:lnTo>
                <a:lnTo>
                  <a:pt x="63" y="792"/>
                </a:lnTo>
                <a:lnTo>
                  <a:pt x="59" y="788"/>
                </a:lnTo>
                <a:lnTo>
                  <a:pt x="53" y="784"/>
                </a:lnTo>
                <a:lnTo>
                  <a:pt x="46" y="782"/>
                </a:lnTo>
                <a:lnTo>
                  <a:pt x="47" y="779"/>
                </a:lnTo>
                <a:lnTo>
                  <a:pt x="51" y="773"/>
                </a:lnTo>
                <a:lnTo>
                  <a:pt x="51" y="769"/>
                </a:lnTo>
                <a:lnTo>
                  <a:pt x="48" y="762"/>
                </a:lnTo>
                <a:lnTo>
                  <a:pt x="42" y="757"/>
                </a:lnTo>
                <a:lnTo>
                  <a:pt x="37" y="755"/>
                </a:lnTo>
                <a:lnTo>
                  <a:pt x="32" y="750"/>
                </a:lnTo>
                <a:lnTo>
                  <a:pt x="35" y="742"/>
                </a:lnTo>
                <a:lnTo>
                  <a:pt x="35" y="736"/>
                </a:lnTo>
                <a:lnTo>
                  <a:pt x="33" y="732"/>
                </a:lnTo>
                <a:lnTo>
                  <a:pt x="32" y="725"/>
                </a:lnTo>
                <a:lnTo>
                  <a:pt x="37" y="722"/>
                </a:lnTo>
                <a:lnTo>
                  <a:pt x="39" y="718"/>
                </a:lnTo>
                <a:lnTo>
                  <a:pt x="37" y="714"/>
                </a:lnTo>
                <a:lnTo>
                  <a:pt x="37" y="708"/>
                </a:lnTo>
                <a:lnTo>
                  <a:pt x="39" y="702"/>
                </a:lnTo>
                <a:lnTo>
                  <a:pt x="44" y="698"/>
                </a:lnTo>
                <a:lnTo>
                  <a:pt x="49" y="692"/>
                </a:lnTo>
                <a:lnTo>
                  <a:pt x="53" y="687"/>
                </a:lnTo>
                <a:lnTo>
                  <a:pt x="53" y="681"/>
                </a:lnTo>
                <a:lnTo>
                  <a:pt x="53" y="676"/>
                </a:lnTo>
                <a:lnTo>
                  <a:pt x="49" y="671"/>
                </a:lnTo>
                <a:lnTo>
                  <a:pt x="44" y="671"/>
                </a:lnTo>
                <a:lnTo>
                  <a:pt x="37" y="669"/>
                </a:lnTo>
                <a:lnTo>
                  <a:pt x="35" y="664"/>
                </a:lnTo>
                <a:lnTo>
                  <a:pt x="32" y="659"/>
                </a:lnTo>
                <a:lnTo>
                  <a:pt x="25" y="658"/>
                </a:lnTo>
                <a:lnTo>
                  <a:pt x="21" y="656"/>
                </a:lnTo>
                <a:lnTo>
                  <a:pt x="24" y="652"/>
                </a:lnTo>
                <a:lnTo>
                  <a:pt x="28" y="648"/>
                </a:lnTo>
                <a:lnTo>
                  <a:pt x="30" y="645"/>
                </a:lnTo>
                <a:lnTo>
                  <a:pt x="39" y="643"/>
                </a:lnTo>
                <a:lnTo>
                  <a:pt x="43" y="636"/>
                </a:lnTo>
                <a:lnTo>
                  <a:pt x="45" y="631"/>
                </a:lnTo>
                <a:lnTo>
                  <a:pt x="70" y="637"/>
                </a:lnTo>
                <a:lnTo>
                  <a:pt x="90" y="632"/>
                </a:lnTo>
                <a:lnTo>
                  <a:pt x="98" y="610"/>
                </a:lnTo>
                <a:lnTo>
                  <a:pt x="58" y="607"/>
                </a:lnTo>
                <a:lnTo>
                  <a:pt x="63" y="606"/>
                </a:lnTo>
                <a:lnTo>
                  <a:pt x="70" y="603"/>
                </a:lnTo>
                <a:lnTo>
                  <a:pt x="78" y="596"/>
                </a:lnTo>
                <a:lnTo>
                  <a:pt x="84" y="592"/>
                </a:lnTo>
                <a:lnTo>
                  <a:pt x="81" y="583"/>
                </a:lnTo>
                <a:lnTo>
                  <a:pt x="72" y="577"/>
                </a:lnTo>
                <a:lnTo>
                  <a:pt x="66" y="571"/>
                </a:lnTo>
                <a:lnTo>
                  <a:pt x="62" y="564"/>
                </a:lnTo>
                <a:lnTo>
                  <a:pt x="62" y="557"/>
                </a:lnTo>
                <a:lnTo>
                  <a:pt x="60" y="546"/>
                </a:lnTo>
                <a:lnTo>
                  <a:pt x="58" y="543"/>
                </a:lnTo>
                <a:lnTo>
                  <a:pt x="57" y="538"/>
                </a:lnTo>
                <a:lnTo>
                  <a:pt x="57" y="535"/>
                </a:lnTo>
                <a:lnTo>
                  <a:pt x="60" y="529"/>
                </a:lnTo>
                <a:lnTo>
                  <a:pt x="61" y="528"/>
                </a:lnTo>
                <a:lnTo>
                  <a:pt x="65" y="527"/>
                </a:lnTo>
                <a:lnTo>
                  <a:pt x="70" y="526"/>
                </a:lnTo>
                <a:lnTo>
                  <a:pt x="79" y="521"/>
                </a:lnTo>
                <a:lnTo>
                  <a:pt x="85" y="519"/>
                </a:lnTo>
                <a:lnTo>
                  <a:pt x="86" y="519"/>
                </a:lnTo>
                <a:lnTo>
                  <a:pt x="88" y="521"/>
                </a:lnTo>
                <a:lnTo>
                  <a:pt x="89" y="523"/>
                </a:lnTo>
                <a:lnTo>
                  <a:pt x="95" y="531"/>
                </a:lnTo>
                <a:lnTo>
                  <a:pt x="97" y="533"/>
                </a:lnTo>
                <a:lnTo>
                  <a:pt x="102" y="536"/>
                </a:lnTo>
                <a:lnTo>
                  <a:pt x="114" y="531"/>
                </a:lnTo>
                <a:lnTo>
                  <a:pt x="127" y="526"/>
                </a:lnTo>
                <a:lnTo>
                  <a:pt x="124" y="517"/>
                </a:lnTo>
                <a:lnTo>
                  <a:pt x="122" y="513"/>
                </a:lnTo>
                <a:lnTo>
                  <a:pt x="119" y="509"/>
                </a:lnTo>
                <a:lnTo>
                  <a:pt x="112" y="496"/>
                </a:lnTo>
                <a:lnTo>
                  <a:pt x="111" y="489"/>
                </a:lnTo>
                <a:lnTo>
                  <a:pt x="114" y="487"/>
                </a:lnTo>
                <a:lnTo>
                  <a:pt x="118" y="484"/>
                </a:lnTo>
                <a:lnTo>
                  <a:pt x="123" y="480"/>
                </a:lnTo>
                <a:lnTo>
                  <a:pt x="125" y="476"/>
                </a:lnTo>
                <a:lnTo>
                  <a:pt x="127" y="473"/>
                </a:lnTo>
                <a:lnTo>
                  <a:pt x="127" y="470"/>
                </a:lnTo>
                <a:lnTo>
                  <a:pt x="125" y="464"/>
                </a:lnTo>
                <a:lnTo>
                  <a:pt x="126" y="461"/>
                </a:lnTo>
                <a:lnTo>
                  <a:pt x="141" y="461"/>
                </a:lnTo>
                <a:lnTo>
                  <a:pt x="145" y="461"/>
                </a:lnTo>
                <a:lnTo>
                  <a:pt x="150" y="461"/>
                </a:lnTo>
                <a:lnTo>
                  <a:pt x="152" y="459"/>
                </a:lnTo>
                <a:lnTo>
                  <a:pt x="152" y="437"/>
                </a:lnTo>
                <a:lnTo>
                  <a:pt x="148" y="430"/>
                </a:lnTo>
                <a:lnTo>
                  <a:pt x="146" y="424"/>
                </a:lnTo>
                <a:lnTo>
                  <a:pt x="148" y="406"/>
                </a:lnTo>
                <a:lnTo>
                  <a:pt x="159" y="393"/>
                </a:lnTo>
                <a:lnTo>
                  <a:pt x="171" y="377"/>
                </a:lnTo>
                <a:lnTo>
                  <a:pt x="176" y="369"/>
                </a:lnTo>
                <a:lnTo>
                  <a:pt x="182" y="369"/>
                </a:lnTo>
                <a:lnTo>
                  <a:pt x="191" y="378"/>
                </a:lnTo>
                <a:lnTo>
                  <a:pt x="204" y="383"/>
                </a:lnTo>
                <a:lnTo>
                  <a:pt x="211" y="390"/>
                </a:lnTo>
                <a:lnTo>
                  <a:pt x="218" y="399"/>
                </a:lnTo>
                <a:lnTo>
                  <a:pt x="220" y="400"/>
                </a:lnTo>
                <a:lnTo>
                  <a:pt x="226" y="401"/>
                </a:lnTo>
                <a:lnTo>
                  <a:pt x="227" y="402"/>
                </a:lnTo>
                <a:lnTo>
                  <a:pt x="227" y="405"/>
                </a:lnTo>
                <a:lnTo>
                  <a:pt x="228" y="407"/>
                </a:lnTo>
                <a:lnTo>
                  <a:pt x="229" y="408"/>
                </a:lnTo>
                <a:lnTo>
                  <a:pt x="231" y="407"/>
                </a:lnTo>
                <a:lnTo>
                  <a:pt x="232" y="405"/>
                </a:lnTo>
                <a:lnTo>
                  <a:pt x="231" y="391"/>
                </a:lnTo>
                <a:lnTo>
                  <a:pt x="226" y="372"/>
                </a:lnTo>
                <a:lnTo>
                  <a:pt x="222" y="365"/>
                </a:lnTo>
                <a:lnTo>
                  <a:pt x="219" y="353"/>
                </a:lnTo>
                <a:lnTo>
                  <a:pt x="218" y="325"/>
                </a:lnTo>
                <a:lnTo>
                  <a:pt x="219" y="318"/>
                </a:lnTo>
                <a:lnTo>
                  <a:pt x="225" y="297"/>
                </a:lnTo>
                <a:lnTo>
                  <a:pt x="227" y="292"/>
                </a:lnTo>
                <a:lnTo>
                  <a:pt x="230" y="283"/>
                </a:lnTo>
                <a:lnTo>
                  <a:pt x="231" y="269"/>
                </a:lnTo>
                <a:lnTo>
                  <a:pt x="241" y="249"/>
                </a:lnTo>
                <a:lnTo>
                  <a:pt x="249" y="239"/>
                </a:lnTo>
                <a:lnTo>
                  <a:pt x="258" y="229"/>
                </a:lnTo>
                <a:lnTo>
                  <a:pt x="262" y="223"/>
                </a:lnTo>
                <a:lnTo>
                  <a:pt x="264" y="220"/>
                </a:lnTo>
                <a:lnTo>
                  <a:pt x="265" y="220"/>
                </a:lnTo>
                <a:lnTo>
                  <a:pt x="267" y="219"/>
                </a:lnTo>
                <a:lnTo>
                  <a:pt x="272" y="218"/>
                </a:lnTo>
                <a:lnTo>
                  <a:pt x="276" y="218"/>
                </a:lnTo>
                <a:lnTo>
                  <a:pt x="282" y="220"/>
                </a:lnTo>
                <a:lnTo>
                  <a:pt x="287" y="223"/>
                </a:lnTo>
                <a:lnTo>
                  <a:pt x="288" y="223"/>
                </a:lnTo>
                <a:lnTo>
                  <a:pt x="290" y="222"/>
                </a:lnTo>
                <a:lnTo>
                  <a:pt x="291" y="221"/>
                </a:lnTo>
                <a:lnTo>
                  <a:pt x="292" y="218"/>
                </a:lnTo>
                <a:lnTo>
                  <a:pt x="292" y="214"/>
                </a:lnTo>
                <a:lnTo>
                  <a:pt x="290" y="210"/>
                </a:lnTo>
                <a:lnTo>
                  <a:pt x="288" y="206"/>
                </a:lnTo>
                <a:lnTo>
                  <a:pt x="282" y="199"/>
                </a:lnTo>
                <a:lnTo>
                  <a:pt x="281" y="196"/>
                </a:lnTo>
                <a:lnTo>
                  <a:pt x="281" y="192"/>
                </a:lnTo>
                <a:lnTo>
                  <a:pt x="281" y="190"/>
                </a:lnTo>
                <a:lnTo>
                  <a:pt x="283" y="184"/>
                </a:lnTo>
                <a:lnTo>
                  <a:pt x="288" y="178"/>
                </a:lnTo>
                <a:lnTo>
                  <a:pt x="288" y="174"/>
                </a:lnTo>
                <a:lnTo>
                  <a:pt x="288" y="170"/>
                </a:lnTo>
                <a:lnTo>
                  <a:pt x="285" y="167"/>
                </a:lnTo>
                <a:lnTo>
                  <a:pt x="283" y="164"/>
                </a:lnTo>
                <a:lnTo>
                  <a:pt x="281" y="163"/>
                </a:lnTo>
                <a:lnTo>
                  <a:pt x="281" y="162"/>
                </a:lnTo>
                <a:lnTo>
                  <a:pt x="281" y="160"/>
                </a:lnTo>
                <a:lnTo>
                  <a:pt x="287" y="148"/>
                </a:lnTo>
                <a:lnTo>
                  <a:pt x="288" y="147"/>
                </a:lnTo>
                <a:lnTo>
                  <a:pt x="287" y="145"/>
                </a:lnTo>
                <a:lnTo>
                  <a:pt x="286" y="144"/>
                </a:lnTo>
                <a:lnTo>
                  <a:pt x="286" y="143"/>
                </a:lnTo>
                <a:lnTo>
                  <a:pt x="285" y="141"/>
                </a:lnTo>
                <a:lnTo>
                  <a:pt x="286" y="139"/>
                </a:lnTo>
                <a:lnTo>
                  <a:pt x="291" y="138"/>
                </a:lnTo>
                <a:lnTo>
                  <a:pt x="303" y="139"/>
                </a:lnTo>
                <a:lnTo>
                  <a:pt x="309" y="139"/>
                </a:lnTo>
                <a:lnTo>
                  <a:pt x="315" y="139"/>
                </a:lnTo>
                <a:lnTo>
                  <a:pt x="342" y="125"/>
                </a:lnTo>
                <a:lnTo>
                  <a:pt x="352" y="115"/>
                </a:lnTo>
                <a:lnTo>
                  <a:pt x="355" y="111"/>
                </a:lnTo>
                <a:lnTo>
                  <a:pt x="357" y="109"/>
                </a:lnTo>
                <a:lnTo>
                  <a:pt x="362" y="113"/>
                </a:lnTo>
                <a:lnTo>
                  <a:pt x="364" y="115"/>
                </a:lnTo>
                <a:lnTo>
                  <a:pt x="365" y="115"/>
                </a:lnTo>
                <a:lnTo>
                  <a:pt x="377" y="111"/>
                </a:lnTo>
                <a:lnTo>
                  <a:pt x="390" y="104"/>
                </a:lnTo>
                <a:lnTo>
                  <a:pt x="404" y="101"/>
                </a:lnTo>
                <a:lnTo>
                  <a:pt x="411" y="99"/>
                </a:lnTo>
                <a:lnTo>
                  <a:pt x="418" y="98"/>
                </a:lnTo>
                <a:lnTo>
                  <a:pt x="423" y="62"/>
                </a:lnTo>
                <a:lnTo>
                  <a:pt x="427" y="52"/>
                </a:lnTo>
                <a:lnTo>
                  <a:pt x="427" y="29"/>
                </a:lnTo>
                <a:lnTo>
                  <a:pt x="427" y="28"/>
                </a:lnTo>
                <a:lnTo>
                  <a:pt x="427" y="23"/>
                </a:lnTo>
                <a:lnTo>
                  <a:pt x="430" y="17"/>
                </a:lnTo>
                <a:lnTo>
                  <a:pt x="427" y="10"/>
                </a:lnTo>
                <a:lnTo>
                  <a:pt x="430" y="8"/>
                </a:lnTo>
                <a:lnTo>
                  <a:pt x="433" y="9"/>
                </a:lnTo>
                <a:lnTo>
                  <a:pt x="439" y="10"/>
                </a:lnTo>
                <a:lnTo>
                  <a:pt x="444" y="8"/>
                </a:lnTo>
                <a:lnTo>
                  <a:pt x="450" y="5"/>
                </a:lnTo>
                <a:lnTo>
                  <a:pt x="456" y="0"/>
                </a:lnTo>
                <a:lnTo>
                  <a:pt x="459" y="1"/>
                </a:lnTo>
                <a:lnTo>
                  <a:pt x="463" y="6"/>
                </a:lnTo>
                <a:lnTo>
                  <a:pt x="469" y="11"/>
                </a:lnTo>
                <a:lnTo>
                  <a:pt x="473" y="14"/>
                </a:lnTo>
                <a:lnTo>
                  <a:pt x="479" y="13"/>
                </a:lnTo>
                <a:lnTo>
                  <a:pt x="482" y="13"/>
                </a:lnTo>
                <a:lnTo>
                  <a:pt x="484" y="16"/>
                </a:lnTo>
                <a:lnTo>
                  <a:pt x="487" y="22"/>
                </a:lnTo>
                <a:lnTo>
                  <a:pt x="493" y="32"/>
                </a:lnTo>
                <a:lnTo>
                  <a:pt x="494" y="35"/>
                </a:lnTo>
                <a:lnTo>
                  <a:pt x="495" y="39"/>
                </a:lnTo>
                <a:lnTo>
                  <a:pt x="497" y="61"/>
                </a:lnTo>
                <a:lnTo>
                  <a:pt x="500" y="63"/>
                </a:lnTo>
                <a:lnTo>
                  <a:pt x="501" y="66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29166" y="1612900"/>
            <a:ext cx="6254173" cy="4403432"/>
            <a:chOff x="273627" y="1533962"/>
            <a:chExt cx="6254173" cy="4403432"/>
          </a:xfrm>
        </p:grpSpPr>
        <p:sp>
          <p:nvSpPr>
            <p:cNvPr id="117" name="文本框 71"/>
            <p:cNvSpPr txBox="1"/>
            <p:nvPr/>
          </p:nvSpPr>
          <p:spPr>
            <a:xfrm>
              <a:off x="2212758" y="247175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儋州市</a:t>
              </a:r>
            </a:p>
          </p:txBody>
        </p:sp>
        <p:sp>
          <p:nvSpPr>
            <p:cNvPr id="44" name="文本框 71"/>
            <p:cNvSpPr txBox="1"/>
            <p:nvPr/>
          </p:nvSpPr>
          <p:spPr>
            <a:xfrm>
              <a:off x="1863782" y="3527349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白沙黎族自治县</a:t>
              </a:r>
            </a:p>
          </p:txBody>
        </p:sp>
        <p:sp>
          <p:nvSpPr>
            <p:cNvPr id="45" name="文本框 71"/>
            <p:cNvSpPr txBox="1"/>
            <p:nvPr/>
          </p:nvSpPr>
          <p:spPr>
            <a:xfrm>
              <a:off x="273627" y="3011576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 smtClean="0">
                  <a:solidFill>
                    <a:prstClr val="black"/>
                  </a:solidFill>
                </a:rPr>
                <a:t>昌江黎族自治县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737597" y="414164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东方市</a:t>
              </a:r>
            </a:p>
          </p:txBody>
        </p:sp>
        <p:sp>
          <p:nvSpPr>
            <p:cNvPr id="47" name="文本框 71"/>
            <p:cNvSpPr txBox="1"/>
            <p:nvPr/>
          </p:nvSpPr>
          <p:spPr>
            <a:xfrm>
              <a:off x="829126" y="5039015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乐东黎族自治县</a:t>
              </a:r>
            </a:p>
          </p:txBody>
        </p:sp>
        <p:sp>
          <p:nvSpPr>
            <p:cNvPr id="48" name="文本框 71"/>
            <p:cNvSpPr txBox="1"/>
            <p:nvPr/>
          </p:nvSpPr>
          <p:spPr>
            <a:xfrm>
              <a:off x="2131423" y="564500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schemeClr val="tx1"/>
                  </a:solidFill>
                </a:rPr>
                <a:t>三亚市</a:t>
              </a:r>
            </a:p>
          </p:txBody>
        </p:sp>
        <p:sp>
          <p:nvSpPr>
            <p:cNvPr id="49" name="文本框 71"/>
            <p:cNvSpPr txBox="1"/>
            <p:nvPr/>
          </p:nvSpPr>
          <p:spPr>
            <a:xfrm>
              <a:off x="2741612" y="5024735"/>
              <a:ext cx="954107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保亭黎族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文本框 71"/>
            <p:cNvSpPr txBox="1"/>
            <p:nvPr/>
          </p:nvSpPr>
          <p:spPr>
            <a:xfrm>
              <a:off x="2423497" y="4532313"/>
              <a:ext cx="851515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五指山市</a:t>
              </a:r>
            </a:p>
          </p:txBody>
        </p:sp>
        <p:sp>
          <p:nvSpPr>
            <p:cNvPr id="51" name="文本框 71"/>
            <p:cNvSpPr txBox="1"/>
            <p:nvPr/>
          </p:nvSpPr>
          <p:spPr>
            <a:xfrm>
              <a:off x="3243737" y="3847639"/>
              <a:ext cx="1018227" cy="492443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琼中黎族</a:t>
              </a:r>
              <a:endParaRPr lang="en-US" altLang="zh-CN" sz="13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苗族自治县</a:t>
              </a:r>
            </a:p>
          </p:txBody>
        </p:sp>
        <p:sp>
          <p:nvSpPr>
            <p:cNvPr id="52" name="文本框 71"/>
            <p:cNvSpPr txBox="1"/>
            <p:nvPr/>
          </p:nvSpPr>
          <p:spPr>
            <a:xfrm>
              <a:off x="3656012" y="5180167"/>
              <a:ext cx="80021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 b="1" dirty="0">
                  <a:solidFill>
                    <a:prstClr val="black"/>
                  </a:solidFill>
                </a:rPr>
                <a:t>陵水黎族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r>
                <a:rPr lang="zh-CN" altLang="en-US" sz="1200" b="1" dirty="0">
                  <a:solidFill>
                    <a:prstClr val="black"/>
                  </a:solidFill>
                </a:rPr>
                <a:t>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3" name="文本框 71"/>
            <p:cNvSpPr txBox="1"/>
            <p:nvPr/>
          </p:nvSpPr>
          <p:spPr>
            <a:xfrm>
              <a:off x="4442823" y="448295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万宁市</a:t>
              </a:r>
            </a:p>
          </p:txBody>
        </p:sp>
        <p:sp>
          <p:nvSpPr>
            <p:cNvPr id="54" name="文本框 71"/>
            <p:cNvSpPr txBox="1"/>
            <p:nvPr/>
          </p:nvSpPr>
          <p:spPr>
            <a:xfrm>
              <a:off x="4721215" y="349310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琼海市</a:t>
              </a:r>
            </a:p>
          </p:txBody>
        </p:sp>
        <p:sp>
          <p:nvSpPr>
            <p:cNvPr id="55" name="文本框 71"/>
            <p:cNvSpPr txBox="1"/>
            <p:nvPr/>
          </p:nvSpPr>
          <p:spPr>
            <a:xfrm>
              <a:off x="3781833" y="3090863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屯昌县</a:t>
              </a:r>
            </a:p>
          </p:txBody>
        </p:sp>
        <p:sp>
          <p:nvSpPr>
            <p:cNvPr id="56" name="文本框 71"/>
            <p:cNvSpPr txBox="1"/>
            <p:nvPr/>
          </p:nvSpPr>
          <p:spPr>
            <a:xfrm>
              <a:off x="3808911" y="1949739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澄迈县</a:t>
              </a:r>
            </a:p>
          </p:txBody>
        </p:sp>
        <p:sp>
          <p:nvSpPr>
            <p:cNvPr id="57" name="文本框 71"/>
            <p:cNvSpPr txBox="1"/>
            <p:nvPr/>
          </p:nvSpPr>
          <p:spPr>
            <a:xfrm>
              <a:off x="3031036" y="181898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临高县</a:t>
              </a:r>
            </a:p>
          </p:txBody>
        </p:sp>
        <p:sp>
          <p:nvSpPr>
            <p:cNvPr id="58" name="文本框 71"/>
            <p:cNvSpPr txBox="1"/>
            <p:nvPr/>
          </p:nvSpPr>
          <p:spPr>
            <a:xfrm>
              <a:off x="4760618" y="1533962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海口市</a:t>
              </a:r>
              <a:endParaRPr lang="en-US" altLang="zh-CN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9" name="文本框 71"/>
            <p:cNvSpPr txBox="1"/>
            <p:nvPr/>
          </p:nvSpPr>
          <p:spPr>
            <a:xfrm>
              <a:off x="5842997" y="1733550"/>
              <a:ext cx="684803" cy="29238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文昌市</a:t>
              </a:r>
            </a:p>
          </p:txBody>
        </p:sp>
        <p:sp>
          <p:nvSpPr>
            <p:cNvPr id="60" name="文本框 71"/>
            <p:cNvSpPr txBox="1"/>
            <p:nvPr/>
          </p:nvSpPr>
          <p:spPr>
            <a:xfrm>
              <a:off x="4755083" y="2471758"/>
              <a:ext cx="384721" cy="59247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定安县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74093" y="1209885"/>
            <a:ext cx="1557656" cy="1056789"/>
            <a:chOff x="254165" y="4980342"/>
            <a:chExt cx="1557656" cy="1056789"/>
          </a:xfrm>
        </p:grpSpPr>
        <p:sp>
          <p:nvSpPr>
            <p:cNvPr id="14" name="文本框 13"/>
            <p:cNvSpPr txBox="1"/>
            <p:nvPr/>
          </p:nvSpPr>
          <p:spPr>
            <a:xfrm>
              <a:off x="739941" y="4980342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39941" y="5361815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39941" y="5730426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低风险地</a:t>
              </a:r>
              <a:r>
                <a:rPr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54165" y="5021246"/>
              <a:ext cx="381000" cy="229901"/>
            </a:xfrm>
            <a:prstGeom prst="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54165" y="5383286"/>
              <a:ext cx="381000" cy="2299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54165" y="5730900"/>
              <a:ext cx="381000" cy="22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59859" y="869397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分区分级图例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065780" y="169545"/>
            <a:ext cx="5887085" cy="73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2500"/>
              </a:lnSpc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海南省新型冠状病毒肺炎疫情防控分区分级区域图</a:t>
            </a:r>
          </a:p>
          <a:p>
            <a:pPr algn="ctr" fontAlgn="auto">
              <a:lnSpc>
                <a:spcPts val="2500"/>
              </a:lnSpc>
            </a:pP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（省疫情防控指挥部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时发布）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094" y="2485114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注：海口市、三亚市按所辖</a:t>
            </a:r>
          </a:p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各行政区分区分级。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113</Words>
  <Application>Microsoft Office PowerPoint</Application>
  <PresentationFormat>宽屏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UKIJ Qolyazma</vt:lpstr>
      <vt:lpstr>宋体</vt:lpstr>
      <vt:lpstr>微软雅黑</vt:lpstr>
      <vt:lpstr>Arial</vt:lpstr>
      <vt:lpstr>Calibri</vt:lpstr>
      <vt:lpstr>Times New Roman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Mark</dc:creator>
  <cp:lastModifiedBy>Windows User</cp:lastModifiedBy>
  <cp:revision>40</cp:revision>
  <dcterms:created xsi:type="dcterms:W3CDTF">2020-02-13T13:06:00Z</dcterms:created>
  <dcterms:modified xsi:type="dcterms:W3CDTF">2020-02-19T12:38:30Z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